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60" r:id="rId5"/>
    <p:sldId id="270" r:id="rId6"/>
    <p:sldId id="281" r:id="rId7"/>
    <p:sldId id="272" r:id="rId8"/>
    <p:sldId id="271" r:id="rId9"/>
    <p:sldId id="264" r:id="rId10"/>
    <p:sldId id="267" r:id="rId11"/>
    <p:sldId id="285" r:id="rId12"/>
    <p:sldId id="266" r:id="rId13"/>
    <p:sldId id="265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2" r:id="rId22"/>
    <p:sldId id="284" r:id="rId23"/>
    <p:sldId id="28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shop-kopona.com/uploads/posts/2019-05/1557078050_children-autumn-background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680" y="0"/>
            <a:ext cx="919868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«По следам осени»</a:t>
            </a:r>
            <a:br>
              <a:rPr lang="ru-RU" sz="6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72074"/>
            <a:ext cx="6700862" cy="1785926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pPr algn="r">
              <a:spcBef>
                <a:spcPts val="0"/>
              </a:spcBef>
            </a:pP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Мелкова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А.Р</a:t>
            </a:r>
          </a:p>
          <a:p>
            <a:pPr algn="r">
              <a:spcBef>
                <a:spcPts val="0"/>
              </a:spcBef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thumbs.dreamstime.com/z/%D1%8F%D1%80%D0%BA%D0%B0%D1%8F-%D1%80%D0%B0%D0%BC%D0%BA%D0%B0-%D0%B8%D1%81%D1%82%D1%8C%D0%B5%D0%B2-%D0%BE%D1%81%D0%B5%D0%BD%D0%B8-%D0%B8%D0%B7%D0%BE-%D0%B8%D1%80%D0%BE%D0%B2%D0%B0%D0%BD%D0%BD%D0%B0%D1%8F-%D0%BD%D0%B0-%D0%B1%D0%B5-%D0%B8%D0%B7%D0%BD%D0%B5-351745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8184" y="0"/>
            <a:ext cx="9312184" cy="7715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22256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Художественно –эстетическое развитие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3554" name="Picture 2" descr="C:\Users\User\Desktop\фото с сайта\20220926_16205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428736"/>
            <a:ext cx="7072362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thumbs.dreamstime.com/z/%D1%8F%D1%80%D0%BA%D0%B0%D1%8F-%D1%80%D0%B0%D0%BC%D0%BA%D0%B0-%D0%B8%D1%81%D1%82%D1%8C%D0%B5%D0%B2-%D0%BE%D1%81%D0%B5%D0%BD%D0%B8-%D0%B8%D0%B7%D0%BE-%D0%B8%D1%80%D0%BE%D0%B2%D0%B0%D0%BD%D0%BD%D0%B0%D1%8F-%D0%BD%D0%B0-%D0%B1%D0%B5-%D0%B8%D0%B7%D0%BD%D0%B5-351745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8184" y="0"/>
            <a:ext cx="9312184" cy="7715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C:\Users\User\Desktop\фото с сайта\20220930_1341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142984"/>
            <a:ext cx="6453737" cy="4840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thumbs.dreamstime.com/z/%D1%8F%D1%80%D0%BA%D0%B0%D1%8F-%D1%80%D0%B0%D0%BC%D0%BA%D0%B0-%D0%B8%D1%81%D1%82%D1%8C%D0%B5%D0%B2-%D0%BE%D1%81%D0%B5%D0%BD%D0%B8-%D0%B8%D0%B7%D0%BE-%D0%B8%D1%80%D0%BE%D0%B2%D0%B0%D0%BD%D0%BD%D0%B0%D1%8F-%D0%BD%D0%B0-%D0%B1%D0%B5-%D0%B8%D0%B7%D0%BD%D0%B5-351745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8184" y="0"/>
            <a:ext cx="9312184" cy="7715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C:\Users\User\Desktop\фото с сайта\20220928_07553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071546"/>
            <a:ext cx="7102708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thumbs.dreamstime.com/z/%D1%8F%D1%80%D0%BA%D0%B0%D1%8F-%D1%80%D0%B0%D0%BC%D0%BA%D0%B0-%D0%B8%D1%81%D1%82%D1%8C%D0%B5%D0%B2-%D0%BE%D1%81%D0%B5%D0%BD%D0%B8-%D0%B8%D0%B7%D0%BE-%D0%B8%D1%80%D0%BE%D0%B2%D0%B0%D0%BD%D0%BD%D0%B0%D1%8F-%D0%BD%D0%B0-%D0%B1%D0%B5-%D0%B8%D0%B7%D0%BD%D0%B5-351745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8184" y="0"/>
            <a:ext cx="9312184" cy="7715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Подвижная игра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«Найди листок, как на дереве»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2" descr="C:\Users\User\Desktop\фото с сайта\Новая папка\IMG-20220922-WA002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143116"/>
            <a:ext cx="4261890" cy="4133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thumbs.dreamstime.com/z/%D1%8F%D1%80%D0%BA%D0%B0%D1%8F-%D1%80%D0%B0%D0%BC%D0%BA%D0%B0-%D0%B8%D1%81%D1%82%D1%8C%D0%B5%D0%B2-%D0%BE%D1%81%D0%B5%D0%BD%D0%B8-%D0%B8%D0%B7%D0%BE-%D0%B8%D1%80%D0%BE%D0%B2%D0%B0%D0%BD%D0%BD%D0%B0%D1%8F-%D0%BD%D0%B0-%D0%B1%D0%B5-%D0%B8%D0%B7%D0%BD%D0%B5-351745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8184" y="0"/>
            <a:ext cx="9312184" cy="7715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C:\Users\User\Desktop\фото с сайта\Новая папка\IMG-20220923-WA003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000108"/>
            <a:ext cx="4389994" cy="5065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thumbs.dreamstime.com/z/%D1%8F%D1%80%D0%BA%D0%B0%D1%8F-%D1%80%D0%B0%D0%BC%D0%BA%D0%B0-%D0%B8%D1%81%D1%82%D1%8C%D0%B5%D0%B2-%D0%BE%D1%81%D0%B5%D0%BD%D0%B8-%D0%B8%D0%B7%D0%BE-%D0%B8%D1%80%D0%BE%D0%B2%D0%B0%D0%BD%D0%BD%D0%B0%D1%8F-%D0%BD%D0%B0-%D0%B1%D0%B5-%D0%B8%D0%B7%D0%BD%D0%B5-351745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8184" y="0"/>
            <a:ext cx="9312184" cy="7715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User\Desktop\фото с сайта\Новая папка\IMG-20220923-WA003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43174" y="928670"/>
            <a:ext cx="4542118" cy="5034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thumbs.dreamstime.com/z/%D1%8F%D1%80%D0%BA%D0%B0%D1%8F-%D1%80%D0%B0%D0%BC%D0%BA%D0%B0-%D0%B8%D1%81%D1%82%D1%8C%D0%B5%D0%B2-%D0%BE%D1%81%D0%B5%D0%BD%D0%B8-%D0%B8%D0%B7%D0%BE-%D0%B8%D1%80%D0%BE%D0%B2%D0%B0%D0%BD%D0%BD%D0%B0%D1%8F-%D0%BD%D0%B0-%D0%B1%D0%B5-%D0%B8%D0%B7%D0%BD%D0%B5-351745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8184" y="0"/>
            <a:ext cx="9312184" cy="7715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 descr="C:\Users\User\Desktop\фото с сайта\Новая папка\IMG-20220922-WA00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214422"/>
            <a:ext cx="6381794" cy="4786346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thumbs.dreamstime.com/z/%D1%8F%D1%80%D0%BA%D0%B0%D1%8F-%D1%80%D0%B0%D0%BC%D0%BA%D0%B0-%D0%B8%D1%81%D1%82%D1%8C%D0%B5%D0%B2-%D0%BE%D1%81%D0%B5%D0%BD%D0%B8-%D0%B8%D0%B7%D0%BE-%D0%B8%D1%80%D0%BE%D0%B2%D0%B0%D0%BD%D0%BD%D0%B0%D1%8F-%D0%BD%D0%B0-%D0%B1%D0%B5-%D0%B8%D0%B7%D0%BD%D0%B5-351745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8184" y="0"/>
            <a:ext cx="9312184" cy="7715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«В ЭКОЛОГИЮ ЧЕРЕЗ КНИГУ»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9698" name="Picture 2" descr="C:\Users\User\Desktop\фото с сайта\20220926_1051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654" y="1500174"/>
            <a:ext cx="4419361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thumbs.dreamstime.com/z/%D1%8F%D1%80%D0%BA%D0%B0%D1%8F-%D1%80%D0%B0%D0%BC%D0%BA%D0%B0-%D0%B8%D1%81%D1%82%D1%8C%D0%B5%D0%B2-%D0%BE%D1%81%D0%B5%D0%BD%D0%B8-%D0%B8%D0%B7%D0%BE-%D0%B8%D1%80%D0%BE%D0%B2%D0%B0%D0%BD%D0%BD%D0%B0%D1%8F-%D0%BD%D0%B0-%D0%B1%D0%B5-%D0%B8%D0%B7%D0%BD%D0%B5-351745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8184" y="0"/>
            <a:ext cx="9312184" cy="7715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C:\Users\User\Desktop\фото с сайта\IMG-20220926-WA001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000108"/>
            <a:ext cx="5157180" cy="4983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thumbs.dreamstime.com/z/%D1%8F%D1%80%D0%BA%D0%B0%D1%8F-%D1%80%D0%B0%D0%BC%D0%BA%D0%B0-%D0%B8%D1%81%D1%82%D1%8C%D0%B5%D0%B2-%D0%BE%D1%81%D0%B5%D0%BD%D0%B8-%D0%B8%D0%B7%D0%BE-%D0%B8%D1%80%D0%BE%D0%B2%D0%B0%D0%BD%D0%BD%D0%B0%D1%8F-%D0%BD%D0%B0-%D0%B1%D0%B5-%D0%B8%D0%B7%D0%BD%D0%B5-351745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8184" y="0"/>
            <a:ext cx="9312184" cy="7715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C:\Users\User\Desktop\фото с сайта\IMG-20220926-WA000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86050" y="785794"/>
            <a:ext cx="4071966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thumbs.dreamstime.com/z/%D1%8F%D1%80%D0%BA%D0%B0%D1%8F-%D1%80%D0%B0%D0%BC%D0%BA%D0%B0-%D0%B8%D1%81%D1%82%D1%8C%D0%B5%D0%B2-%D0%BE%D1%81%D0%B5%D0%BD%D0%B8-%D0%B8%D0%B7%D0%BE-%D0%B8%D1%80%D0%BE%D0%B2%D0%B0%D0%BD%D0%BD%D0%B0%D1%8F-%D0%BD%D0%B0-%D0%B1%D0%B5-%D0%B8%D0%B7%D0%BD%D0%B5-351745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8184" y="0"/>
            <a:ext cx="9312184" cy="7715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35785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Расширять и систематизировать знание детей об осени, как о времени года, ее признаках и явлениях.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00768"/>
            <a:ext cx="8229600" cy="12539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thumbs.dreamstime.com/z/%D1%8F%D1%80%D0%BA%D0%B0%D1%8F-%D1%80%D0%B0%D0%BC%D0%BA%D0%B0-%D0%B8%D1%81%D1%82%D1%8C%D0%B5%D0%B2-%D0%BE%D1%81%D0%B5%D0%BD%D0%B8-%D0%B8%D0%B7%D0%BE-%D0%B8%D1%80%D0%BE%D0%B2%D0%B0%D0%BD%D0%BD%D0%B0%D1%8F-%D0%BD%D0%B0-%D0%B1%D0%B5-%D0%B8%D0%B7%D0%BD%D0%B5-351745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8184" y="0"/>
            <a:ext cx="9312184" cy="7715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C:\Users\User\Desktop\фото с сайта\IMG-20220926-WA000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57422" y="785794"/>
            <a:ext cx="4000528" cy="5334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thumbs.dreamstime.com/z/%D1%8F%D1%80%D0%BA%D0%B0%D1%8F-%D1%80%D0%B0%D0%BC%D0%BA%D0%B0-%D0%B8%D1%81%D1%82%D1%8C%D0%B5%D0%B2-%D0%BE%D1%81%D0%B5%D0%BD%D0%B8-%D0%B8%D0%B7%D0%BE-%D0%B8%D1%80%D0%BE%D0%B2%D0%B0%D0%BD%D0%BD%D0%B0%D1%8F-%D0%BD%D0%B0-%D0%B1%D0%B5-%D0%B8%D0%B7%D0%BD%D0%B5-351745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8184" y="0"/>
            <a:ext cx="9312184" cy="7715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Выставка «Осенняя фантазия!»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C:\Users\User\Desktop\фото с сайта\20220930_13415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6576" y="1600200"/>
            <a:ext cx="661084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thumbs.dreamstime.com/z/%D1%8F%D1%80%D0%BA%D0%B0%D1%8F-%D1%80%D0%B0%D0%BC%D0%BA%D0%B0-%D0%B8%D1%81%D1%82%D1%8C%D0%B5%D0%B2-%D0%BE%D1%81%D0%B5%D0%BD%D0%B8-%D0%B8%D0%B7%D0%BE-%D0%B8%D1%80%D0%BE%D0%B2%D0%B0%D0%BD%D0%BD%D0%B0%D1%8F-%D0%BD%D0%B0-%D0%B1%D0%B5-%D0%B8%D0%B7%D0%BD%D0%B5-351745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8184" y="0"/>
            <a:ext cx="9312184" cy="7715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Заключительный этап.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28662" y="1600200"/>
            <a:ext cx="7429552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    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результате проекта у детей пополнились, систематизировались знания и представления об осенних изменениях в природе, о многообразии осенних даров;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на основе углубления и обобщения представлений об окружающем, в процессе знакомства с рассказами, стихами, пословицами, загадками осенней тематики, у детей расширился и активизировался речевой запас;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появилось желание самостоятельно заняться творчеством – сочинять свои загадки и небольшие рассказы об осени, иллюстрировать их, работать сообща над общим проектом;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большинство родителей приняли активное участие в реализации проекта.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      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thumbs.dreamstime.com/z/%D1%8F%D1%80%D0%BA%D0%B0%D1%8F-%D1%80%D0%B0%D0%BC%D0%BA%D0%B0-%D0%B8%D1%81%D1%82%D1%8C%D0%B5%D0%B2-%D0%BE%D1%81%D0%B5%D0%BD%D0%B8-%D0%B8%D0%B7%D0%BE-%D0%B8%D1%80%D0%BE%D0%B2%D0%B0%D0%BD%D0%BD%D0%B0%D1%8F-%D0%BD%D0%B0-%D0%B1%D0%B5-%D0%B8%D0%B7%D0%BD%D0%B5-351745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8184" y="0"/>
            <a:ext cx="9312184" cy="7715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342902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ВНИМАНИЕ!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2853"/>
            <a:ext cx="8229600" cy="150019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thumbs.dreamstime.com/z/%D1%8F%D1%80%D0%BA%D0%B0%D1%8F-%D1%80%D0%B0%D0%BC%D0%BA%D0%B0-%D0%B8%D1%81%D1%82%D1%8C%D0%B5%D0%B2-%D0%BE%D1%81%D0%B5%D0%BD%D0%B8-%D0%B8%D0%B7%D0%BE-%D0%B8%D1%80%D0%BE%D0%B2%D0%B0%D0%BD%D0%BD%D0%B0%D1%8F-%D0%BD%D0%B0-%D0%B1%D0%B5-%D0%B8%D0%B7%D0%BD%D0%B5-351745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8184" y="0"/>
            <a:ext cx="9312184" cy="7715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/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проекта: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714488"/>
            <a:ext cx="7286676" cy="4643470"/>
          </a:xfrm>
        </p:spPr>
        <p:txBody>
          <a:bodyPr>
            <a:normAutofit fontScale="70000" lnSpcReduction="2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924050" algn="l"/>
              </a:tabLst>
            </a:pP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Углубить  представления об изменениях в природе  осенью;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924050" algn="l"/>
              </a:tabLst>
            </a:pP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 умения наблюдать за живыми объектами и явлениями неживой природы;</a:t>
            </a:r>
            <a:endParaRPr lang="ru-RU" sz="26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924050" algn="l"/>
              </a:tabLst>
            </a:pP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привлечь  внимания к окружающим природным объектам;</a:t>
            </a:r>
            <a:endParaRPr lang="ru-RU" sz="26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924050" algn="l"/>
              </a:tabLst>
            </a:pP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 умение видеть красоту окружающего природного мира, разнообразия его красок и форм;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924050" algn="l"/>
              </a:tabLst>
            </a:pP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расширить представление о многообразии и пользе овощей и фруктов, </a:t>
            </a:r>
            <a:r>
              <a:rPr lang="ru-RU" sz="3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созреваемых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осенний период;</a:t>
            </a:r>
            <a:endParaRPr lang="ru-RU" sz="26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924050" algn="l"/>
              </a:tabLst>
            </a:pP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нравственные и духовные качества ребёнка во время его общения с природой.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thumbs.dreamstime.com/z/%D1%8F%D1%80%D0%BA%D0%B0%D1%8F-%D1%80%D0%B0%D0%BC%D0%BA%D0%B0-%D0%B8%D1%81%D1%82%D1%8C%D0%B5%D0%B2-%D0%BE%D1%81%D0%B5%D0%BD%D0%B8-%D0%B8%D0%B7%D0%BE-%D0%B8%D1%80%D0%BE%D0%B2%D0%B0%D0%BD%D0%BD%D0%B0%D1%8F-%D0%BD%D0%B0-%D0%B1%D0%B5-%D0%B8%D0%B7%D0%BD%D0%B5-351745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8184" y="0"/>
            <a:ext cx="9312184" cy="7715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214554"/>
            <a:ext cx="6357982" cy="321471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Злой осенний ветерок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куста сорвал листок .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Долго с листиком вертелся.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 деревьями кружил,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потом мне на колени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Желтый листик положил.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Тронул холодом лицо: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«Получите письмецо!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вам прислала Осень,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еще охапку желтых,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Красных, Разных писем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Бросил. 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(Е. </a:t>
            </a:r>
            <a:r>
              <a:rPr lang="ru-RU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Авдиенко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43578"/>
            <a:ext cx="8229600" cy="482585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thumbs.dreamstime.com/z/%D1%8F%D1%80%D0%BA%D0%B0%D1%8F-%D1%80%D0%B0%D0%BC%D0%BA%D0%B0-%D0%B8%D1%81%D1%82%D1%8C%D0%B5%D0%B2-%D0%BE%D1%81%D0%B5%D0%BD%D0%B8-%D0%B8%D0%B7%D0%BE-%D0%B8%D1%80%D0%BE%D0%B2%D0%B0%D0%BD%D0%BD%D0%B0%D1%8F-%D0%BD%D0%B0-%D0%B1%D0%B5-%D0%B8%D0%B7%D0%BD%D0%B5-351745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8184" y="0"/>
            <a:ext cx="9312184" cy="7715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Экскурсия «Осень Золотая»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1506" name="Picture 2" descr="C:\Users\User\Desktop\фото с сайта\Новая папка\IMG-20220922-WA001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571612"/>
            <a:ext cx="5929354" cy="4447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thumbs.dreamstime.com/z/%D1%8F%D1%80%D0%BA%D0%B0%D1%8F-%D1%80%D0%B0%D0%BC%D0%BA%D0%B0-%D0%B8%D1%81%D1%82%D1%8C%D0%B5%D0%B2-%D0%BE%D1%81%D0%B5%D0%BD%D0%B8-%D0%B8%D0%B7%D0%BE-%D0%B8%D1%80%D0%BE%D0%B2%D0%B0%D0%BD%D0%BD%D0%B0%D1%8F-%D0%BD%D0%B0-%D0%B1%D0%B5-%D0%B8%D0%B7%D0%BD%D0%B5-351745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8184" y="0"/>
            <a:ext cx="9312184" cy="7715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/>
          <a:lstStyle/>
          <a:p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8674" name="Picture 2" descr="C:\Users\User\Desktop\фото с сайта\20220926_11153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785794"/>
            <a:ext cx="3857652" cy="5143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thumbs.dreamstime.com/z/%D1%8F%D1%80%D0%BA%D0%B0%D1%8F-%D1%80%D0%B0%D0%BC%D0%BA%D0%B0-%D0%B8%D1%81%D1%82%D1%8C%D0%B5%D0%B2-%D0%BE%D1%81%D0%B5%D0%BD%D0%B8-%D0%B8%D0%B7%D0%BE-%D0%B8%D1%80%D0%BE%D0%B2%D0%B0%D0%BD%D0%BD%D0%B0%D1%8F-%D0%BD%D0%B0-%D0%B1%D0%B5-%D0%B8%D0%B7%D0%BD%D0%B5-351745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8184" y="0"/>
            <a:ext cx="9312184" cy="7715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 descr="C:\Users\User\Desktop\фото с сайта\Новая папка\IMG-20220922-WA002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214422"/>
            <a:ext cx="6453737" cy="4840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thumbs.dreamstime.com/z/%D1%8F%D1%80%D0%BA%D0%B0%D1%8F-%D1%80%D0%B0%D0%BC%D0%BA%D0%B0-%D0%B8%D1%81%D1%82%D1%8C%D0%B5%D0%B2-%D0%BE%D1%81%D0%B5%D0%BD%D0%B8-%D0%B8%D0%B7%D0%BE-%D0%B8%D1%80%D0%BE%D0%B2%D0%B0%D0%BD%D0%BD%D0%B0%D1%8F-%D0%BD%D0%B0-%D0%B1%D0%B5-%D0%B8%D0%B7%D0%BD%D0%B5-351745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8184" y="0"/>
            <a:ext cx="9312184" cy="7715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 descr="C:\Users\User\Desktop\фото с сайта\Новая папка\IMG-20220922-WA0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000108"/>
            <a:ext cx="5531821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thumbs.dreamstime.com/z/%D1%8F%D1%80%D0%BA%D0%B0%D1%8F-%D1%80%D0%B0%D0%BC%D0%BA%D0%B0-%D0%B8%D1%81%D1%82%D1%8C%D0%B5%D0%B2-%D0%BE%D1%81%D0%B5%D0%BD%D0%B8-%D0%B8%D0%B7%D0%BE-%D0%B8%D1%80%D0%BE%D0%B2%D0%B0%D0%BD%D0%BD%D0%B0%D1%8F-%D0%BD%D0%B0-%D0%B1%D0%B5-%D0%B8%D0%B7%D0%BD%D0%B5-351745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8184" y="0"/>
            <a:ext cx="9312184" cy="7715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C:\Users\User\Desktop\фото с сайта\Новая папка\IMG-20220922-WA001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42984"/>
            <a:ext cx="6429420" cy="4822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48</Words>
  <PresentationFormat>Экран (4:3)</PresentationFormat>
  <Paragraphs>25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«По следам осени» </vt:lpstr>
      <vt:lpstr>Цель проекта: Расширять и систематизировать знание детей об осени, как о времени года, ее признаках и явлениях.  </vt:lpstr>
      <vt:lpstr>Задачи проекта:</vt:lpstr>
      <vt:lpstr>Злой осенний ветерок У куста сорвал листок . Долго с листиком вертелся. Над деревьями кружил, А потом мне на колени Желтый листик положил. Тронул холодом лицо: «Получите письмецо! Это вам прислала Осень, И еще охапку желтых, Красных, Разных писем Бросил.  (Е. Авдиенко)  </vt:lpstr>
      <vt:lpstr>Экскурсия «Осень Золотая»</vt:lpstr>
      <vt:lpstr>Слайд 6</vt:lpstr>
      <vt:lpstr>Слайд 7</vt:lpstr>
      <vt:lpstr>Слайд 8</vt:lpstr>
      <vt:lpstr>Слайд 9</vt:lpstr>
      <vt:lpstr>Художественно –эстетическое развитие</vt:lpstr>
      <vt:lpstr>Слайд 11</vt:lpstr>
      <vt:lpstr>Слайд 12</vt:lpstr>
      <vt:lpstr>Подвижная игра  «Найди листок, как на дереве»</vt:lpstr>
      <vt:lpstr>Слайд 14</vt:lpstr>
      <vt:lpstr>Слайд 15</vt:lpstr>
      <vt:lpstr>Слайд 16</vt:lpstr>
      <vt:lpstr>«В ЭКОЛОГИЮ ЧЕРЕЗ КНИГУ»</vt:lpstr>
      <vt:lpstr>Слайд 18</vt:lpstr>
      <vt:lpstr>Слайд 19</vt:lpstr>
      <vt:lpstr>Слайд 20</vt:lpstr>
      <vt:lpstr>Выставка «Осенняя фантазия!»</vt:lpstr>
      <vt:lpstr>Заключительный этап.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 следам осени» </dc:title>
  <dc:creator>User</dc:creator>
  <cp:lastModifiedBy>User</cp:lastModifiedBy>
  <cp:revision>10</cp:revision>
  <dcterms:created xsi:type="dcterms:W3CDTF">2022-09-30T05:29:56Z</dcterms:created>
  <dcterms:modified xsi:type="dcterms:W3CDTF">2023-10-12T05:53:42Z</dcterms:modified>
</cp:coreProperties>
</file>