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305" r:id="rId4"/>
    <p:sldId id="279" r:id="rId5"/>
    <p:sldId id="281" r:id="rId6"/>
    <p:sldId id="258" r:id="rId7"/>
    <p:sldId id="282" r:id="rId8"/>
    <p:sldId id="283" r:id="rId9"/>
    <p:sldId id="284" r:id="rId10"/>
    <p:sldId id="302" r:id="rId11"/>
    <p:sldId id="303" r:id="rId12"/>
    <p:sldId id="293" r:id="rId13"/>
    <p:sldId id="286" r:id="rId14"/>
    <p:sldId id="288" r:id="rId15"/>
    <p:sldId id="289" r:id="rId16"/>
    <p:sldId id="285" r:id="rId17"/>
    <p:sldId id="294" r:id="rId18"/>
    <p:sldId id="290" r:id="rId19"/>
    <p:sldId id="292" r:id="rId20"/>
    <p:sldId id="291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4" r:id="rId29"/>
    <p:sldId id="306" r:id="rId30"/>
    <p:sldId id="307" r:id="rId31"/>
    <p:sldId id="308" r:id="rId32"/>
    <p:sldId id="309" r:id="rId33"/>
    <p:sldId id="277" r:id="rId34"/>
    <p:sldId id="25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итул (Копирование 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 (Копирование 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 (Копирование NXPowerLite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3 (Копирование NXPowerLite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4 (Копирование NXPowerLite)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6 (Копирование NXPowerLite)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13 (Копирование NXPowerLite)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 (Копирование 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 (Копирование NXPowerLite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3 (Копирование NXPowerLite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4 (Копирование NXPowerLite)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6 (Копирование NXPowerLite)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13 (Копирование NXPowerLite)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7 (Копирование NXPowerLite)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 (Копирование 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 (Копирование NXPowerLite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3 (Копирование NXPowerLite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4 (Копирование NXPowerLite)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6 (Копирование NXPowerLite)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13 (Копирование NXPowerLite)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7 (Копирование NXPowerLite)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8 (Копирование NXPowerLite)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 (Копирование 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 (Копирование NXPowerLite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3 (Копирование NXPowerLite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4 (Копирование NXPowerLite)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6 (Копирование NXPowerLite)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13 (Копирование NXPowerLite)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7 (Копирование NXPowerLite)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8 (Копирование NXPowerLite)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Рисунок 16" descr="9 (Копирование NXPowerLite)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 (Копирование 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 (Копирование NXPowerLite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3 (Копирование NXPowerLite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4 (Копирование NXPowerLite)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6 (Копирование NXPowerLite)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13 (Копирование NXPowerLite)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7 (Копирование NXPowerLite)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8 (Копирование NXPowerLite)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Рисунок 16" descr="9 (Копирование NXPowerLite)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Рисунок 17" descr="10 (Копирование NXPowerLite)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 (Копирование 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 (Копирование NXPowerLite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3 (Копирование NXPowerLite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4 (Копирование NXPowerLite)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6 (Копирование NXPowerLite)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13 (Копирование NXPowerLite)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 descr="7 (Копирование NXPowerLite)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8 (Копирование NXPowerLite)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Рисунок 16" descr="9 (Копирование NXPowerLite)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Рисунок 17" descr="10 (Копирование NXPowerLite)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12 (Копирование NXPowerLite)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 (Копирование 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 (Копирование 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 (Копирование NXPowerLite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 (Копирование 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 (Копирование NXPowerLite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3 (Копирование NXPowerLite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 (Копирование 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 (Копирование NXPowerLite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3 (Копирование NXPowerLite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4 (Копирование NXPowerLite)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 (Копирование 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 (Копирование NXPowerLite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3 (Копирование NXPowerLite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4 (Копирование NXPowerLite)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 (Копирование 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 (Копирование NXPowerLite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3 (Копирование NXPowerLite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4 (Копирование NXPowerLite)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 (Копирование NXPowerLite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 (Копирование NXPowerLite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3 (Копирование NXPowerLite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4 (Копирование NXPowerLite)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5 (Копирование NXPowerLite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6 (Копирование NXPowerLite)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8FFFC-8830-445C-A843-5E51B322A97B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7CA0D-094B-454E-9099-637102CA68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абочий (Копирование NXPowerLite).jp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64" r:id="rId16"/>
    <p:sldLayoutId id="2147483654" r:id="rId17"/>
    <p:sldLayoutId id="2147483655" r:id="rId18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34.jp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4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jpg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6.xml"/><Relationship Id="rId18" Type="http://schemas.openxmlformats.org/officeDocument/2006/relationships/image" Target="../media/image27.png"/><Relationship Id="rId26" Type="http://schemas.openxmlformats.org/officeDocument/2006/relationships/image" Target="../media/image31.png"/><Relationship Id="rId3" Type="http://schemas.openxmlformats.org/officeDocument/2006/relationships/slide" Target="slide10.xml"/><Relationship Id="rId21" Type="http://schemas.openxmlformats.org/officeDocument/2006/relationships/slide" Target="slide20.xml"/><Relationship Id="rId7" Type="http://schemas.openxmlformats.org/officeDocument/2006/relationships/slide" Target="slide22.xml"/><Relationship Id="rId12" Type="http://schemas.openxmlformats.org/officeDocument/2006/relationships/image" Target="../media/image24.png"/><Relationship Id="rId17" Type="http://schemas.openxmlformats.org/officeDocument/2006/relationships/slide" Target="slide16.xml"/><Relationship Id="rId25" Type="http://schemas.openxmlformats.org/officeDocument/2006/relationships/slide" Target="slide26.xml"/><Relationship Id="rId2" Type="http://schemas.openxmlformats.org/officeDocument/2006/relationships/image" Target="../media/image19.jpe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slide" Target="slide4.xml"/><Relationship Id="rId24" Type="http://schemas.openxmlformats.org/officeDocument/2006/relationships/image" Target="../media/image30.png"/><Relationship Id="rId5" Type="http://schemas.openxmlformats.org/officeDocument/2006/relationships/slide" Target="slide14.xml"/><Relationship Id="rId15" Type="http://schemas.openxmlformats.org/officeDocument/2006/relationships/slide" Target="slide12.xml"/><Relationship Id="rId23" Type="http://schemas.openxmlformats.org/officeDocument/2006/relationships/slide" Target="slide24.xml"/><Relationship Id="rId10" Type="http://schemas.openxmlformats.org/officeDocument/2006/relationships/image" Target="../media/image23.png"/><Relationship Id="rId19" Type="http://schemas.openxmlformats.org/officeDocument/2006/relationships/slide" Target="slide18.xml"/><Relationship Id="rId4" Type="http://schemas.openxmlformats.org/officeDocument/2006/relationships/image" Target="../media/image20.png"/><Relationship Id="rId9" Type="http://schemas.openxmlformats.org/officeDocument/2006/relationships/slide" Target="slide8.xml"/><Relationship Id="rId14" Type="http://schemas.openxmlformats.org/officeDocument/2006/relationships/image" Target="../media/image25.png"/><Relationship Id="rId22" Type="http://schemas.openxmlformats.org/officeDocument/2006/relationships/image" Target="../media/image29.png"/><Relationship Id="rId27" Type="http://schemas.openxmlformats.org/officeDocument/2006/relationships/image" Target="../media/image32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morskay10/post307195707/" TargetMode="External"/><Relationship Id="rId13" Type="http://schemas.openxmlformats.org/officeDocument/2006/relationships/hyperlink" Target="http://www.zanimatika.narod.ru/Narabotki7_6_1.htm" TargetMode="External"/><Relationship Id="rId18" Type="http://schemas.openxmlformats.org/officeDocument/2006/relationships/hyperlink" Target="http://cs543106.vk.me/v543106547/1e2f7/DnKydBiond0.jpg" TargetMode="External"/><Relationship Id="rId3" Type="http://schemas.openxmlformats.org/officeDocument/2006/relationships/hyperlink" Target="http://ped-kopilka.ru/images/53(7).jpg" TargetMode="External"/><Relationship Id="rId21" Type="http://schemas.openxmlformats.org/officeDocument/2006/relationships/hyperlink" Target="http://rusticker.ru/p/0c78cd98d2fc75ace15e352273e4fd8a.png?t=1415566800" TargetMode="External"/><Relationship Id="rId7" Type="http://schemas.openxmlformats.org/officeDocument/2006/relationships/hyperlink" Target="http://ljubimyj-novogodnij.ru/pozhelaniya.html" TargetMode="External"/><Relationship Id="rId12" Type="http://schemas.openxmlformats.org/officeDocument/2006/relationships/hyperlink" Target="http://www.ubilya.ru/ubilyaru_1249" TargetMode="External"/><Relationship Id="rId17" Type="http://schemas.openxmlformats.org/officeDocument/2006/relationships/hyperlink" Target="https://s-media-cache-ak0.pinimg.com/736x/07/46/9f/07469f0bacc35e37991dd3cd002cb379.jpg" TargetMode="External"/><Relationship Id="rId2" Type="http://schemas.openxmlformats.org/officeDocument/2006/relationships/hyperlink" Target="http://zanimatika.narod.ru/God_Obeziyani.gif" TargetMode="External"/><Relationship Id="rId16" Type="http://schemas.openxmlformats.org/officeDocument/2006/relationships/hyperlink" Target="http://ekonombratsk.ru/sp/photos/s/d0/d060ded6aace71aa802e374be72.jpg" TargetMode="External"/><Relationship Id="rId20" Type="http://schemas.openxmlformats.org/officeDocument/2006/relationships/hyperlink" Target="http://cs543106.vk.me/v543106547/1e313/ag0bhE_x314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g01.a.alicdn.com/kf/HTB195F1KpXXXXcCXFXXq6xXFXXXG/4-unids-lote-40-pulgadas-oro-plata-feliz-a%C3%B1o-nuevo-2016-n%C3%BAmeros-globos-de-papel-de.jpg_200x200.jpg" TargetMode="External"/><Relationship Id="rId11" Type="http://schemas.openxmlformats.org/officeDocument/2006/relationships/hyperlink" Target="http://www.prazd.info/goroscope/360" TargetMode="External"/><Relationship Id="rId5" Type="http://schemas.openxmlformats.org/officeDocument/2006/relationships/hyperlink" Target="https://pp.vk.me/c621728/v621728989/9a97/Ppt53mU4qWQ.jpg" TargetMode="External"/><Relationship Id="rId15" Type="http://schemas.openxmlformats.org/officeDocument/2006/relationships/hyperlink" Target="http://ped-kopilka.ru/images/52(8).jpg" TargetMode="External"/><Relationship Id="rId23" Type="http://schemas.openxmlformats.org/officeDocument/2006/relationships/hyperlink" Target="http://img-fotki.yandex.ru/get/4911/131624064.62a/0_1d74d0_ec790b8b_orig" TargetMode="External"/><Relationship Id="rId10" Type="http://schemas.openxmlformats.org/officeDocument/2006/relationships/hyperlink" Target="http://serpantinidey.ru/post/150/prikolnie-goroskopi-dlya-novogodnego-prazdnika" TargetMode="External"/><Relationship Id="rId19" Type="http://schemas.openxmlformats.org/officeDocument/2006/relationships/hyperlink" Target="http://cs543106.vk.me/v543106547/1e305/iv7UNr-3_UU.jpg" TargetMode="External"/><Relationship Id="rId4" Type="http://schemas.openxmlformats.org/officeDocument/2006/relationships/hyperlink" Target="http://img-fotki.yandex.ru/get/4426/108346520.6/0_7032c_585e3975_L.jpg" TargetMode="External"/><Relationship Id="rId9" Type="http://schemas.openxmlformats.org/officeDocument/2006/relationships/hyperlink" Target="http://porgi.ru/novyjj-god-2/shutochnyjj-goroskop-na-novyjj-god-zmei-2013/" TargetMode="External"/><Relationship Id="rId14" Type="http://schemas.openxmlformats.org/officeDocument/2006/relationships/hyperlink" Target="http://ljubimyj-prazdnik.ru/goroskop/453-shutochnyj-goroskop-na-2014-god/" TargetMode="External"/><Relationship Id="rId22" Type="http://schemas.openxmlformats.org/officeDocument/2006/relationships/hyperlink" Target="http://cs543106.vk.me/v543106547/1e336/5c6dnzJ3W-s.jp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523/23869276.88/0_94dfe_547cd222_XXXL.jpg" TargetMode="External"/><Relationship Id="rId13" Type="http://schemas.openxmlformats.org/officeDocument/2006/relationships/hyperlink" Target="https://img-fotki.yandex.ru/get/16178/16969765.264/0_98d7e_b69c93cb_XL.png" TargetMode="External"/><Relationship Id="rId3" Type="http://schemas.openxmlformats.org/officeDocument/2006/relationships/hyperlink" Target="http://cs543106.vk.me/v543106547/1e328/tpwpY5khnpU.jpg" TargetMode="External"/><Relationship Id="rId7" Type="http://schemas.openxmlformats.org/officeDocument/2006/relationships/hyperlink" Target="https://pp.vk.me/c623430/v623430623/54feb/IBJp5HZIurA.jpg" TargetMode="External"/><Relationship Id="rId12" Type="http://schemas.openxmlformats.org/officeDocument/2006/relationships/hyperlink" Target="http://img-fotki.yandex.ru/get/5304/valenta-mog.20c/0_809c0_aa81c3c0_orig.png" TargetMode="External"/><Relationship Id="rId2" Type="http://schemas.openxmlformats.org/officeDocument/2006/relationships/hyperlink" Target="http://cs543106.vk.me/v543106547/1e32f/auvUeGwOfMY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p.vk.me/c627823/v627823623/186e7/clYx0ou02U8.jpg" TargetMode="External"/><Relationship Id="rId11" Type="http://schemas.openxmlformats.org/officeDocument/2006/relationships/hyperlink" Target="http://oboi-italia.ru/muralto_elite/15948.jpg" TargetMode="External"/><Relationship Id="rId5" Type="http://schemas.openxmlformats.org/officeDocument/2006/relationships/hyperlink" Target="http://god-2016.com/wp-content/uploads/2015/11/otkritka-1.jpg" TargetMode="External"/><Relationship Id="rId10" Type="http://schemas.openxmlformats.org/officeDocument/2006/relationships/hyperlink" Target="https://img-fotki.yandex.ru/get/26/16969765.264/0_98d7c_8c1b83ac_XL.png" TargetMode="External"/><Relationship Id="rId4" Type="http://schemas.openxmlformats.org/officeDocument/2006/relationships/hyperlink" Target="http://cs543106.vk.me/v543106547/1e321/GppzzPoSX60.jpg" TargetMode="External"/><Relationship Id="rId9" Type="http://schemas.openxmlformats.org/officeDocument/2006/relationships/hyperlink" Target="http://www.hollydays.ru/img/horoscope/zodiac/zodiac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g"/><Relationship Id="rId4" Type="http://schemas.openxmlformats.org/officeDocument/2006/relationships/image" Target="../media/image4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http://img-fotki.yandex.ru/get/6523/23869276.88/0_94dfe_547cd222_XXX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404664"/>
            <a:ext cx="9145016" cy="197914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491880" y="1628800"/>
            <a:ext cx="4896544" cy="9361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rgbClr val="9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Школьный</a:t>
            </a:r>
            <a:endParaRPr lang="ru-RU" sz="4400" b="1" i="1" dirty="0">
              <a:ln w="11430"/>
              <a:solidFill>
                <a:srgbClr val="9A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1960" y="2924944"/>
            <a:ext cx="4248472" cy="8640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rgbClr val="9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гороскоп</a:t>
            </a:r>
            <a:endParaRPr lang="ru-RU" sz="4400" b="1" i="1" dirty="0">
              <a:ln w="11430"/>
              <a:solidFill>
                <a:srgbClr val="9A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355976" y="3789041"/>
            <a:ext cx="3960440" cy="1656184"/>
            <a:chOff x="4427984" y="4291218"/>
            <a:chExt cx="4032448" cy="1765135"/>
          </a:xfrm>
        </p:grpSpPr>
        <p:pic>
          <p:nvPicPr>
            <p:cNvPr id="33" name="Picture 2" descr="http://s3.pic4you.ru/allimage/y2013/10-28/12216/3936669-thum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916338">
              <a:off x="5258526" y="4291218"/>
              <a:ext cx="1508611" cy="1765074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4427984" y="4976233"/>
              <a:ext cx="936104" cy="108012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400" b="1" dirty="0" smtClean="0">
                  <a:ln w="11430"/>
                  <a:solidFill>
                    <a:srgbClr val="9A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aramond" pitchFamily="18" charset="0"/>
                </a:rPr>
                <a:t>2</a:t>
              </a:r>
              <a:endParaRPr lang="ru-RU" sz="4400" b="1" dirty="0">
                <a:ln w="11430"/>
                <a:solidFill>
                  <a:srgbClr val="9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88224" y="4941168"/>
              <a:ext cx="936104" cy="108012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400" b="1" dirty="0" smtClean="0">
                  <a:ln w="11430"/>
                  <a:solidFill>
                    <a:srgbClr val="9A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aramond" pitchFamily="18" charset="0"/>
                </a:rPr>
                <a:t>2</a:t>
              </a:r>
              <a:endParaRPr lang="ru-RU" sz="4400" b="1" dirty="0">
                <a:ln w="11430"/>
                <a:solidFill>
                  <a:srgbClr val="9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24328" y="4941168"/>
              <a:ext cx="936104" cy="108012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400" b="1" dirty="0" smtClean="0">
                  <a:ln w="11430"/>
                  <a:solidFill>
                    <a:srgbClr val="9A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Garamond" pitchFamily="18" charset="0"/>
                </a:rPr>
                <a:t>2</a:t>
              </a:r>
              <a:endParaRPr lang="ru-RU" sz="4400" b="1" dirty="0">
                <a:ln w="11430"/>
                <a:solidFill>
                  <a:srgbClr val="9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endParaRPr>
            </a:p>
          </p:txBody>
        </p:sp>
      </p:grpSp>
      <p:sp>
        <p:nvSpPr>
          <p:cNvPr id="2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06641" y="5661248"/>
            <a:ext cx="368645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i="1" dirty="0" smtClean="0">
                <a:ln w="1905"/>
                <a:solidFill>
                  <a:srgbClr val="A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Астафьева Ирина Николаевна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i="1" dirty="0" smtClean="0">
                <a:ln w="1905"/>
                <a:solidFill>
                  <a:srgbClr val="A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МБОУ «ЦО № </a:t>
            </a:r>
            <a:r>
              <a:rPr lang="ru-RU" sz="2000" b="1" i="1" dirty="0" smtClean="0">
                <a:ln w="1905"/>
                <a:solidFill>
                  <a:srgbClr val="A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21</a:t>
            </a:r>
            <a:r>
              <a:rPr lang="ru-RU" sz="1800" b="1" i="1" dirty="0" smtClean="0">
                <a:ln w="1905"/>
                <a:solidFill>
                  <a:srgbClr val="A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 г. Тулы</a:t>
            </a:r>
          </a:p>
        </p:txBody>
      </p:sp>
      <p:pic>
        <p:nvPicPr>
          <p:cNvPr id="13" name="Picture 2" descr="https://cdnb.artstation.com/p/assets/images/images/031/864/147/large/olga-illarionova-1.jpg?160483412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4884" r="7955" b="2839"/>
          <a:stretch/>
        </p:blipFill>
        <p:spPr bwMode="auto">
          <a:xfrm>
            <a:off x="547618" y="2329265"/>
            <a:ext cx="3587745" cy="38535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Сидит на уроке мечтатель</a:t>
            </a:r>
            <a:b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грезит о чуде чудес:</a:t>
            </a:r>
            <a:b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Когда к его дому подкатит</a:t>
            </a:r>
            <a:b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Личный шофёр «Мерседес».</a:t>
            </a:r>
            <a:b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Забыв о другой своей стати:</a:t>
            </a:r>
            <a:b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Задачки умело решать,</a:t>
            </a:r>
            <a:b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Летит в «Мерседесе» мечтатель,</a:t>
            </a:r>
            <a:b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Что может ему помешать?!</a:t>
            </a:r>
            <a:b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Звонок. Он за партою в классе,</a:t>
            </a:r>
            <a:b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Листочек пустой перед ним.</a:t>
            </a:r>
            <a:b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Он подавлен, несчастен</a:t>
            </a:r>
            <a:b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С листком бесполезным своим…</a:t>
            </a:r>
            <a:b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Да, в третьей четверти все РЫБЫ</a:t>
            </a:r>
            <a:b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Прилежней учиться могли бы…</a:t>
            </a:r>
            <a:b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/>
            </a:r>
            <a:b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/>
            </a:r>
            <a:br>
              <a:rPr lang="ru-RU" sz="23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endParaRPr lang="ru-RU" sz="23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6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13176">
            <a:off x="239330" y="2716830"/>
            <a:ext cx="3308551" cy="2905071"/>
          </a:xfrm>
          <a:prstGeom prst="rect">
            <a:avLst/>
          </a:prstGeom>
          <a:noFill/>
        </p:spPr>
      </p:pic>
      <p:pic>
        <p:nvPicPr>
          <p:cNvPr id="9" name="Picture 2" descr="http://cdn01.ru/files/users/images/10/20/1020064cf6c322172b065ec9abc38c2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2352"/>
            <a:ext cx="1835489" cy="21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0" t="39453" r="19434" b="28907"/>
          <a:stretch/>
        </p:blipFill>
        <p:spPr>
          <a:xfrm>
            <a:off x="971600" y="3212976"/>
            <a:ext cx="1872208" cy="1872208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4/12/19/111612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332656"/>
            <a:ext cx="5760641" cy="1656184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11560" y="2204864"/>
            <a:ext cx="61926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Для РЫБ начнётся год спокойно,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Так без проблем он и пройдёт,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на уроках вы достойно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Стремиться будете вперёд!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/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endParaRPr lang="ru-RU" sz="28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39552" y="4293096"/>
            <a:ext cx="76328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РЫБАМ пути в этот год все открыты,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Ведь Тигрёнок внёс их в элиту.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Будут успешны, во всём повезет,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Любое несчастье их обойдёт.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16" name="Picture 2" descr="знаки зодиа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822552" cy="792088"/>
          </a:xfrm>
          <a:prstGeom prst="rect">
            <a:avLst/>
          </a:prstGeom>
          <a:noFill/>
        </p:spPr>
      </p:pic>
      <p:pic>
        <p:nvPicPr>
          <p:cNvPr id="9" name="Picture 2" descr="https://avatars.mds.yandex.net/i?id=c254008ead1183d6c45a68bae59ed3d3-407735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46" y="116632"/>
            <a:ext cx="2146691" cy="10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s://cdn3.vectorstock.com/i/1000x1000/10/07/adorable-tiger-cub-with-christmas-gifts-vector-159610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4"/>
          <a:stretch/>
        </p:blipFill>
        <p:spPr bwMode="auto">
          <a:xfrm>
            <a:off x="6660232" y="2204864"/>
            <a:ext cx="2176589" cy="199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446" y="181340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РАК не любит бывать на виду,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Заранее чует любую беду,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Не терпит нежданных известий.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Он скромен и добр,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большой домосед,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к РАКУ претензий особенных нет,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Но не доводите, РАКИ,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Дела и ссоры до драки.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6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281" y="2304791"/>
            <a:ext cx="3106214" cy="2727409"/>
          </a:xfrm>
          <a:prstGeom prst="rect">
            <a:avLst/>
          </a:prstGeom>
          <a:noFill/>
        </p:spPr>
      </p:pic>
      <p:pic>
        <p:nvPicPr>
          <p:cNvPr id="7" name="Picture 2" descr="http://cdn01.ru/files/users/images/10/20/1020064cf6c322172b065ec9abc38c2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953" y="522032"/>
            <a:ext cx="1835489" cy="21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6" t="8655" b="61211"/>
          <a:stretch/>
        </p:blipFill>
        <p:spPr>
          <a:xfrm>
            <a:off x="499366" y="2718058"/>
            <a:ext cx="1772326" cy="1798430"/>
          </a:xfrm>
          <a:prstGeom prst="ellipse">
            <a:avLst/>
          </a:prstGeom>
        </p:spPr>
      </p:pic>
      <p:pic>
        <p:nvPicPr>
          <p:cNvPr id="8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515" y="4247784"/>
            <a:ext cx="2928142" cy="257105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8" t="72113" r="40490" b="1"/>
          <a:stretch/>
        </p:blipFill>
        <p:spPr>
          <a:xfrm>
            <a:off x="1949989" y="4636110"/>
            <a:ext cx="1753363" cy="1710886"/>
          </a:xfrm>
          <a:prstGeom prst="ellipse">
            <a:avLst/>
          </a:prstGeom>
        </p:spPr>
      </p:pic>
      <p:pic>
        <p:nvPicPr>
          <p:cNvPr id="10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370" y="3524310"/>
            <a:ext cx="3114626" cy="273479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4" t="68378" r="20041" b="1786"/>
          <a:stretch/>
        </p:blipFill>
        <p:spPr>
          <a:xfrm>
            <a:off x="4347294" y="3980318"/>
            <a:ext cx="1822777" cy="1822777"/>
          </a:xfrm>
          <a:prstGeom prst="ellipse">
            <a:avLst/>
          </a:prstGeom>
        </p:spPr>
      </p:pic>
      <p:pic>
        <p:nvPicPr>
          <p:cNvPr id="12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55896">
            <a:off x="6319026" y="3051971"/>
            <a:ext cx="2723793" cy="2391624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1" t="2752" r="23401" b="53149"/>
          <a:stretch/>
        </p:blipFill>
        <p:spPr>
          <a:xfrm>
            <a:off x="6867739" y="3374033"/>
            <a:ext cx="1622680" cy="1658167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22"/>
          <p:cNvGrpSpPr/>
          <p:nvPr/>
        </p:nvGrpSpPr>
        <p:grpSpPr>
          <a:xfrm rot="10800000" flipV="1">
            <a:off x="6084168" y="3645024"/>
            <a:ext cx="990494" cy="540749"/>
            <a:chOff x="6935055" y="941422"/>
            <a:chExt cx="1553787" cy="881376"/>
          </a:xfrm>
        </p:grpSpPr>
        <p:sp>
          <p:nvSpPr>
            <p:cNvPr id="16" name="Овал 15"/>
            <p:cNvSpPr/>
            <p:nvPr/>
          </p:nvSpPr>
          <p:spPr>
            <a:xfrm rot="911092">
              <a:off x="6935055" y="941422"/>
              <a:ext cx="1283139" cy="7790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 rot="911092">
              <a:off x="8049275" y="1412253"/>
              <a:ext cx="439567" cy="410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Picture 4" descr="http://www.playcast.ru/uploads/2014/12/19/111612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332656"/>
            <a:ext cx="5936453" cy="1656184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83568" y="2060848"/>
            <a:ext cx="82809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 год Тигрёнка всё упрямство РАКА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Лишь станет помощью для знака.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Ведь упрямство есть упорство,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С ним дела уладить просто.</a:t>
            </a:r>
          </a:p>
          <a:p>
            <a:endParaRPr lang="ru-RU" sz="2800" b="1" i="1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83568" y="4005064"/>
            <a:ext cx="60486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У РАКОВ будут перемены,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Не пугайтесь: всё нормально!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Море, в общем, по колено —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Все исполнятся желанья.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/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endParaRPr lang="ru-RU" sz="2800" b="1" i="1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21" name="Picture 2" descr="знаки зодиака"/>
          <p:cNvPicPr>
            <a:picLocks noChangeAspect="1" noChangeArrowheads="1"/>
          </p:cNvPicPr>
          <p:nvPr/>
        </p:nvPicPr>
        <p:blipFill>
          <a:blip r:embed="rId3" cstate="print"/>
          <a:srcRect b="-6067"/>
          <a:stretch>
            <a:fillRect/>
          </a:stretch>
        </p:blipFill>
        <p:spPr bwMode="auto">
          <a:xfrm>
            <a:off x="899592" y="908719"/>
            <a:ext cx="807518" cy="869635"/>
          </a:xfrm>
          <a:prstGeom prst="rect">
            <a:avLst/>
          </a:prstGeom>
          <a:noFill/>
        </p:spPr>
      </p:pic>
      <p:pic>
        <p:nvPicPr>
          <p:cNvPr id="11" name="Рисунок 10" descr="https://static7.depositphotos.com/1265408/748/v/450/depositphotos_7487989-stock-illustration-christmas-tiger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 t="45359"/>
          <a:stretch/>
        </p:blipFill>
        <p:spPr bwMode="auto">
          <a:xfrm>
            <a:off x="6392476" y="3429000"/>
            <a:ext cx="2283402" cy="286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https://avatars.mds.yandex.net/i?id=c254008ead1183d6c45a68bae59ed3d3-407735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29" y="117183"/>
            <a:ext cx="2146691" cy="10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Головою вертит ДЕВА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То направо, то налево,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Чтоб увидеть всё, понять,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побольше нового узнать.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с эрудиткой эрудит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Под звёздным знаком тем сидит.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Коль хочешь, ДЕВА, много значить,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Учись отлично, не иначе.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/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endParaRPr lang="ru-RU" sz="28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6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429000"/>
            <a:ext cx="3116345" cy="2736304"/>
          </a:xfrm>
          <a:prstGeom prst="rect">
            <a:avLst/>
          </a:prstGeom>
          <a:noFill/>
        </p:spPr>
      </p:pic>
      <p:pic>
        <p:nvPicPr>
          <p:cNvPr id="8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77072"/>
            <a:ext cx="3034337" cy="2664297"/>
          </a:xfrm>
          <a:prstGeom prst="rect">
            <a:avLst/>
          </a:prstGeom>
          <a:noFill/>
        </p:spPr>
      </p:pic>
      <p:pic>
        <p:nvPicPr>
          <p:cNvPr id="12" name="Picture 2" descr="http://cdn01.ru/files/users/images/10/20/1020064cf6c322172b065ec9abc38c2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11" y="3429000"/>
            <a:ext cx="1835489" cy="21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6" t="9320" r="40140" b="62053"/>
          <a:stretch/>
        </p:blipFill>
        <p:spPr>
          <a:xfrm>
            <a:off x="755576" y="3861048"/>
            <a:ext cx="1834434" cy="1834434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1" t="37143" r="19894" b="34130"/>
          <a:stretch/>
        </p:blipFill>
        <p:spPr>
          <a:xfrm>
            <a:off x="4138590" y="4437112"/>
            <a:ext cx="1835620" cy="1801537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4/12/19/111612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332656"/>
            <a:ext cx="5936453" cy="1656184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43808" y="2132856"/>
            <a:ext cx="60486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ДЕВАМ в этот новый год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Просто крупно повезёт!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Для здоровья нет угроз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От ногтей и до волос!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endParaRPr lang="ru-RU" sz="2800" b="1" i="1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87824" y="4077072"/>
            <a:ext cx="597666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 Тигрёнок ДЕВ одарит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Букетом из прекрасных дней,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Им, подмигнув, он скажет,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Что будет год повеселей!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18" name="Picture 2" descr="знаки зодиа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7584" y="908720"/>
            <a:ext cx="875594" cy="799052"/>
          </a:xfrm>
          <a:prstGeom prst="rect">
            <a:avLst/>
          </a:prstGeom>
          <a:noFill/>
        </p:spPr>
      </p:pic>
      <p:pic>
        <p:nvPicPr>
          <p:cNvPr id="7170" name="Picture 2" descr="https://foiz.ru/files/avatar/87464.gif?14481802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2985120" cy="298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i?id=c254008ead1183d6c45a68bae59ed3d3-407735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29" y="117183"/>
            <a:ext cx="2146691" cy="10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321" y="1963190"/>
            <a:ext cx="8136904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ЛЕВ во всём хочет быть вожаком,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Ведь он к лидерству сердцем влеком.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школа ему словно сцена,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Он главный герой, непременно.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Но если нет аплодисментов,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ЛЕВ плачет в такие моменты.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Ему благородства не занимать: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Подскажет, соседу позволит списать,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Подкинет, коль надо, шпаргалку: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Добром поделиться не жалко.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Учись поприлежнее, ЛЁВУШКА,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От ума не болит головушка.</a:t>
            </a:r>
            <a:endParaRPr lang="ru-RU" sz="24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6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0245">
            <a:off x="323012" y="1964478"/>
            <a:ext cx="2996096" cy="2630720"/>
          </a:xfrm>
          <a:prstGeom prst="rect">
            <a:avLst/>
          </a:prstGeom>
          <a:noFill/>
        </p:spPr>
      </p:pic>
      <p:pic>
        <p:nvPicPr>
          <p:cNvPr id="8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4082">
            <a:off x="-158547" y="4121439"/>
            <a:ext cx="2895357" cy="2542267"/>
          </a:xfrm>
          <a:prstGeom prst="rect">
            <a:avLst/>
          </a:prstGeom>
          <a:noFill/>
        </p:spPr>
      </p:pic>
      <p:pic>
        <p:nvPicPr>
          <p:cNvPr id="9" name="Picture 2" descr="http://cdn01.ru/files/users/images/10/20/1020064cf6c322172b065ec9abc38c2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66" y="714966"/>
            <a:ext cx="1680805" cy="197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4" t="9199" r="19771" b="61133"/>
          <a:stretch/>
        </p:blipFill>
        <p:spPr>
          <a:xfrm>
            <a:off x="1006873" y="2321996"/>
            <a:ext cx="1755375" cy="1755376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t="72249" r="79789"/>
          <a:stretch/>
        </p:blipFill>
        <p:spPr>
          <a:xfrm>
            <a:off x="455881" y="4546798"/>
            <a:ext cx="1692785" cy="1611217"/>
          </a:xfrm>
          <a:prstGeom prst="ellipse">
            <a:avLst/>
          </a:prstGeom>
        </p:spPr>
      </p:pic>
      <p:pic>
        <p:nvPicPr>
          <p:cNvPr id="13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4082">
            <a:off x="2146278" y="4508567"/>
            <a:ext cx="2780681" cy="244157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5" t="72675" r="813" b="-763"/>
          <a:stretch/>
        </p:blipFill>
        <p:spPr>
          <a:xfrm>
            <a:off x="2728537" y="4872991"/>
            <a:ext cx="1626168" cy="1626168"/>
          </a:xfrm>
          <a:prstGeom prst="ellipse">
            <a:avLst/>
          </a:prstGeom>
        </p:spPr>
      </p:pic>
      <p:pic>
        <p:nvPicPr>
          <p:cNvPr id="14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4082">
            <a:off x="4380390" y="4538040"/>
            <a:ext cx="2780681" cy="2441575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8452" r="79052" b="62238"/>
          <a:stretch/>
        </p:blipFill>
        <p:spPr>
          <a:xfrm>
            <a:off x="4934576" y="4894057"/>
            <a:ext cx="1682780" cy="1649152"/>
          </a:xfrm>
          <a:prstGeom prst="ellipse">
            <a:avLst/>
          </a:prstGeom>
        </p:spPr>
      </p:pic>
      <p:pic>
        <p:nvPicPr>
          <p:cNvPr id="16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0245">
            <a:off x="6518012" y="4540264"/>
            <a:ext cx="2708478" cy="2378178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5" t="37301" b="34287"/>
          <a:stretch/>
        </p:blipFill>
        <p:spPr>
          <a:xfrm>
            <a:off x="7008601" y="4849732"/>
            <a:ext cx="1729455" cy="1636851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4/12/19/111612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332656"/>
            <a:ext cx="5936453" cy="1656184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83568" y="1875309"/>
            <a:ext cx="82809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ЛЬВАМ  этот год поставит высший балл,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Их жизненный велик потенциал.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Придут ко ЛЬВУ уменье и сноровка —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Контрольные решать он будет ловко.</a:t>
            </a:r>
            <a:endParaRPr lang="ru-RU" sz="2800" i="1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  <a:p>
            <a:endParaRPr lang="ru-RU" sz="2800" b="1" i="1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115616" y="3758555"/>
            <a:ext cx="60486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Тигрёнок </a:t>
            </a: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говорит: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«Нынче ЛЁВУШКЕ фартит!» 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Ждёт огромная удача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наряды от </a:t>
            </a:r>
            <a:r>
              <a:rPr lang="ru-RU" sz="2800" b="1" i="1" dirty="0" err="1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Версаче</a:t>
            </a: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!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endParaRPr lang="ru-RU" sz="2800" b="1" i="1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19" name="Picture 2" descr="знаки зодиа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6054"/>
            <a:ext cx="825322" cy="794754"/>
          </a:xfrm>
          <a:prstGeom prst="rect">
            <a:avLst/>
          </a:prstGeom>
          <a:noFill/>
        </p:spPr>
      </p:pic>
      <p:pic>
        <p:nvPicPr>
          <p:cNvPr id="8" name="Рисунок 7" descr="https://i.pinimg.com/originals/79/84/f1/7984f1bbaa45a3c01c8f90570875608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59" y="3645024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s://avatars.mds.yandex.net/i?id=c254008ead1183d6c45a68bae59ed3d3-407735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29" y="117183"/>
            <a:ext cx="2146691" cy="10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8661648" cy="179107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/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 Кто рождён под этим знаком,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Обладает тонким тактом,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общительный к тому же,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Он со всеми в классе дружит,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Ходит он в кругу друзей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То на речку, то в музей.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 Но вам, Весы, давно пора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Взвесить все свои дела! 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 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/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 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endParaRPr lang="ru-RU" sz="28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21" name="Picture 2" descr="http://cdn01.ru/files/users/images/10/20/1020064cf6c322172b065ec9abc38c2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6" y="3717032"/>
            <a:ext cx="2333366" cy="27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4/12/19/111612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332656"/>
            <a:ext cx="5936453" cy="1656184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051720" y="1988840"/>
            <a:ext cx="82809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Исполнение желаний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Новый год ВЕСАМ несёт: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 одной чаше всё, что хочешь,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А в другой — как повезёт.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31840" y="3933056"/>
            <a:ext cx="60121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Колебаться вам не стоит,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Ведь итог вас успокоит!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Руки, ноги укрепляйте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 фигуру развивайте!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endParaRPr lang="ru-RU" sz="2800" b="1" i="1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/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endParaRPr lang="ru-RU" sz="2800" b="1" i="1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18" name="Picture 2" descr="знаки зодиа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868760" cy="815908"/>
          </a:xfrm>
          <a:prstGeom prst="rect">
            <a:avLst/>
          </a:prstGeom>
          <a:noFill/>
        </p:spPr>
      </p:pic>
      <p:pic>
        <p:nvPicPr>
          <p:cNvPr id="8" name="Рисунок 7" descr="https://pbs.twimg.com/media/D5JYWiGW4AEt9R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1" y="3366499"/>
            <a:ext cx="3104778" cy="302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s://avatars.mds.yandex.net/i?id=c254008ead1183d6c45a68bae59ed3d3-407735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29" y="117183"/>
            <a:ext cx="2146691" cy="10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509120"/>
            <a:ext cx="820891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А теперь настал черед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Зачитать наш гороскоп.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Чур, на шутки не сердиться,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Лишь смеяться, веселиться!</a:t>
            </a:r>
            <a:endParaRPr lang="ru-RU" sz="28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8483" y="476672"/>
            <a:ext cx="58326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Кто несётся к нам и скачет? 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Тигрёнок, не иначе.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 год его начнём шалить, 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смеяться, и шутить!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Ну, а звёздочки подскажут,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Что, кого и сколько ждёт,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 гороскопе путь укажут,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Что нам делать целый год.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endParaRPr lang="ru-RU" sz="2800" b="1" i="1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  <a:p>
            <a:r>
              <a:rPr lang="ru-RU" sz="2800" b="1" i="1" dirty="0" smtClean="0">
                <a:ln w="10541" cmpd="sng">
                  <a:solidFill>
                    <a:srgbClr val="A2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/>
            </a:r>
            <a:br>
              <a:rPr lang="ru-RU" sz="2800" b="1" i="1" dirty="0" smtClean="0">
                <a:ln w="10541" cmpd="sng">
                  <a:solidFill>
                    <a:srgbClr val="A2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endParaRPr lang="ru-RU" sz="2800" b="1" i="1" dirty="0">
              <a:ln w="10541" cmpd="sng">
                <a:solidFill>
                  <a:srgbClr val="A2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sp>
        <p:nvSpPr>
          <p:cNvPr id="19458" name="AutoShape 2" descr="Картинки по запросу год обезья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i.pinimg.com/474x/c5/74/68/c57468b6c379685e9932e5e7dde479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52686"/>
            <a:ext cx="3109081" cy="37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Какой он противоречивый!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То хохотун, то молчаливый,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Всегда предчувствует в тоске: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«Сегодня вызовут к доске!»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Зато легко берёт преграды,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Учителям с ним нету сладу,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Но если уж за что возьмётся,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Успеха высшего добьётся.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он безжалостен к тому,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Кто помешает вдруг ему.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Но будь, пожалуйста, хорошим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не кусайся, СКОРПИОША!</a:t>
            </a:r>
            <a:endParaRPr lang="ru-RU" sz="24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6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0245">
            <a:off x="-33002" y="2143877"/>
            <a:ext cx="3204210" cy="2813454"/>
          </a:xfrm>
          <a:prstGeom prst="rect">
            <a:avLst/>
          </a:prstGeom>
          <a:noFill/>
        </p:spPr>
      </p:pic>
      <p:pic>
        <p:nvPicPr>
          <p:cNvPr id="9" name="Picture 2" descr="http://cdn01.ru/files/users/images/10/20/1020064cf6c322172b065ec9abc38c2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6068"/>
            <a:ext cx="1835489" cy="21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7" t="4800" r="19963" b="66239"/>
          <a:stretch/>
        </p:blipFill>
        <p:spPr>
          <a:xfrm>
            <a:off x="611559" y="2564904"/>
            <a:ext cx="1916269" cy="1871164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4/12/19/111612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8445"/>
            <a:ext cx="5936453" cy="1656184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627784" y="2060848"/>
            <a:ext cx="61926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Для СКОРПИОНА год начнётся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С веселья, радости, любви,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Вот так весь год и пронесётся,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Хоть разные в нём будут дни.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endParaRPr lang="ru-RU" sz="28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87824" y="4005064"/>
            <a:ext cx="597666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 Но СКОРПИОН в себе уверен,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Везде пойдёт он напролом,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Откроет он любые двери: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Энергия и сила в нём!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23" name="Picture 2" descr="знаки зодиака"/>
          <p:cNvPicPr>
            <a:picLocks noChangeAspect="1" noChangeArrowheads="1"/>
          </p:cNvPicPr>
          <p:nvPr/>
        </p:nvPicPr>
        <p:blipFill>
          <a:blip r:embed="rId3" cstate="print"/>
          <a:srcRect r="-8456"/>
          <a:stretch>
            <a:fillRect/>
          </a:stretch>
        </p:blipFill>
        <p:spPr bwMode="auto">
          <a:xfrm flipH="1">
            <a:off x="755576" y="908720"/>
            <a:ext cx="936104" cy="817346"/>
          </a:xfrm>
          <a:prstGeom prst="rect">
            <a:avLst/>
          </a:prstGeom>
          <a:noFill/>
        </p:spPr>
      </p:pic>
      <p:pic>
        <p:nvPicPr>
          <p:cNvPr id="8" name="Рисунок 7" descr="https://i.pinimg.com/originals/31/b9/06/31b906481e87f61a71a3e4f751b51c6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4" y="2333750"/>
            <a:ext cx="2705671" cy="3976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s://avatars.mds.yandex.net/i?id=c254008ead1183d6c45a68bae59ed3d3-407735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29" y="117183"/>
            <a:ext cx="2146691" cy="10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901" y="1709471"/>
            <a:ext cx="8229600" cy="1143000"/>
          </a:xfrm>
        </p:spPr>
        <p:txBody>
          <a:bodyPr>
            <a:noAutofit/>
          </a:bodyPr>
          <a:lstStyle/>
          <a:p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Очаровательные дети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Рождены под знаком этим!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Любимцы общие, они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Весёлым живчикам сродни.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Нет в озорстве ограничений,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много всяких увлечений: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Туризм и чтение, футбол,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Влепить в окно соседу гол!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Ты вновь разбил стекло, СТРЕЛЕЦ?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А кто платить будет, отец?</a:t>
            </a:r>
            <a:endParaRPr lang="ru-RU" sz="26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6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83" y="1871943"/>
            <a:ext cx="3003401" cy="2637134"/>
          </a:xfrm>
          <a:prstGeom prst="rect">
            <a:avLst/>
          </a:prstGeom>
          <a:noFill/>
        </p:spPr>
      </p:pic>
      <p:pic>
        <p:nvPicPr>
          <p:cNvPr id="8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4082">
            <a:off x="2531107" y="4171189"/>
            <a:ext cx="2989368" cy="2624813"/>
          </a:xfrm>
          <a:prstGeom prst="rect">
            <a:avLst/>
          </a:prstGeom>
          <a:noFill/>
        </p:spPr>
      </p:pic>
      <p:pic>
        <p:nvPicPr>
          <p:cNvPr id="11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0245">
            <a:off x="4848974" y="4148166"/>
            <a:ext cx="3041812" cy="2670861"/>
          </a:xfrm>
          <a:prstGeom prst="rect">
            <a:avLst/>
          </a:prstGeom>
          <a:noFill/>
        </p:spPr>
      </p:pic>
      <p:pic>
        <p:nvPicPr>
          <p:cNvPr id="12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0245">
            <a:off x="-89953" y="4099285"/>
            <a:ext cx="3059898" cy="2686741"/>
          </a:xfrm>
          <a:prstGeom prst="rect">
            <a:avLst/>
          </a:prstGeom>
          <a:noFill/>
        </p:spPr>
      </p:pic>
      <p:pic>
        <p:nvPicPr>
          <p:cNvPr id="14" name="Picture 2" descr="http://cdn01.ru/files/users/images/10/20/1020064cf6c322172b065ec9abc38c2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38" y="434483"/>
            <a:ext cx="1835489" cy="21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40960" r="79580" b="30413"/>
          <a:stretch/>
        </p:blipFill>
        <p:spPr>
          <a:xfrm>
            <a:off x="580934" y="2215151"/>
            <a:ext cx="1814932" cy="1814932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72548" r="59586"/>
          <a:stretch/>
        </p:blipFill>
        <p:spPr>
          <a:xfrm>
            <a:off x="518364" y="4509077"/>
            <a:ext cx="1843264" cy="1803883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68065" r="79769" b="2728"/>
          <a:stretch/>
        </p:blipFill>
        <p:spPr>
          <a:xfrm>
            <a:off x="3133375" y="4536175"/>
            <a:ext cx="1737424" cy="1812964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6" t="68080" r="40136" b="2595"/>
          <a:stretch/>
        </p:blipFill>
        <p:spPr>
          <a:xfrm>
            <a:off x="5484713" y="4536175"/>
            <a:ext cx="1800200" cy="1851634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 rot="7144846">
            <a:off x="6756325" y="4059555"/>
            <a:ext cx="504777" cy="3614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3758573">
            <a:off x="7908453" y="4059555"/>
            <a:ext cx="504777" cy="3614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://www.playcast.ru/uploads/2014/12/19/111612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332656"/>
            <a:ext cx="5936453" cy="1656184"/>
          </a:xfrm>
          <a:prstGeom prst="rect">
            <a:avLst/>
          </a:prstGeom>
          <a:noFill/>
        </p:spPr>
      </p:pic>
      <p:pic>
        <p:nvPicPr>
          <p:cNvPr id="16" name="Picture 2" descr="знаки зодиа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99590" y="980727"/>
            <a:ext cx="792089" cy="733416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83568" y="2204864"/>
            <a:ext cx="72728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СТРЕЛЕЦ в начале года будет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На всех смотреть чуть свысока,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Надеюсь, люди не осудят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Самонадеянность стрелка.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endParaRPr lang="ru-RU" sz="2800" b="1" i="1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  <a:p>
            <a:endParaRPr lang="ru-RU" sz="2800" b="1" i="1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  <a:p>
            <a:endParaRPr lang="ru-RU" sz="2800" b="1" i="1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83568" y="4180344"/>
            <a:ext cx="7200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Год пролетит довольно быстро,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Подарит много светлых дней,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 глазах от счастья будут искры,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Жизнь заструится веселей! </a:t>
            </a: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8194" name="Picture 2" descr="https://www.lunvan.ru/wp-content/uploads/2018/12/-e15455283421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0" y="2708920"/>
            <a:ext cx="19526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avatars.mds.yandex.net/i?id=c254008ead1183d6c45a68bae59ed3d3-407735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29" y="117183"/>
            <a:ext cx="2146691" cy="10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07218"/>
            <a:ext cx="8229600" cy="2053830"/>
          </a:xfrm>
        </p:spPr>
        <p:txBody>
          <a:bodyPr>
            <a:noAutofit/>
          </a:bodyPr>
          <a:lstStyle/>
          <a:p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Уже Новый год у порога.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Где же дневник КОЗЕРОГА?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Ты закопал его в снег,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Чтоб не расстраивать всех: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Папу и маму, брата с сестрой.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Ты ведь надёжный, честный, простой,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Ты и в учёбе должен достичь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Полных успехов! Держись и не хнычь! 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Вынь из снега дневник, КОЗЕРОГ,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двойки скорее гони за порог.</a:t>
            </a:r>
            <a:endParaRPr lang="ru-RU" sz="26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12" name="Picture 2" descr="http://cdn01.ru/files/users/images/10/20/1020064cf6c322172b065ec9abc38c2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2325756" cy="273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4/12/19/111612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332656"/>
            <a:ext cx="5936453" cy="1656184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54960" y="1861918"/>
            <a:ext cx="79928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 год грядущий, КОЗЕРОГИ,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Счастье встретите в дороге. 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Хотя и будет дней немало очень сложных,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Удастся выбрать суть из мнений ложных.</a:t>
            </a:r>
          </a:p>
          <a:p>
            <a:endParaRPr lang="ru-RU" sz="2800" dirty="0" smtClean="0"/>
          </a:p>
          <a:p>
            <a:endParaRPr lang="ru-RU" sz="2800" b="1" i="1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  <a:p>
            <a:endParaRPr lang="ru-RU" sz="2800" b="1" i="1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58041" y="3719507"/>
            <a:ext cx="70567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здравый смысл преобладает,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Всё будет в жизни хорошо,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А КОЗЕРОГ пусть точно знает: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Счастливый год его пришёл!</a:t>
            </a:r>
          </a:p>
          <a:p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16" name="Picture 2" descr="знаки зодиа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92088" cy="792088"/>
          </a:xfrm>
          <a:prstGeom prst="rect">
            <a:avLst/>
          </a:prstGeom>
          <a:noFill/>
        </p:spPr>
      </p:pic>
      <p:pic>
        <p:nvPicPr>
          <p:cNvPr id="9" name="Picture 2" descr="http://litsait.ru/upload/comments/aab3d89ce500fb30dca86cb260012b4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r="9796"/>
          <a:stretch/>
        </p:blipFill>
        <p:spPr bwMode="auto">
          <a:xfrm>
            <a:off x="6328238" y="3777071"/>
            <a:ext cx="2219610" cy="25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i?id=c254008ead1183d6c45a68bae59ed3d3-407735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29" y="117183"/>
            <a:ext cx="2146691" cy="10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Под этим знаком гений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Рождается всегда.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Но в нашем классе гений –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Ну, просто с ним беда.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Он гениальный спорщик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гениальный врун.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Талантливый притворщик, 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Способный говорун.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Когда все недостатки сумеет он изжить,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То гением, конечно, он станет, так и быть!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ВОДОЛЕЙ, ВОДОЛЕЙ,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Двойки исправляй скорей!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/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endParaRPr lang="ru-RU" sz="24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6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7661">
            <a:off x="-82373" y="2014066"/>
            <a:ext cx="2871176" cy="2521034"/>
          </a:xfrm>
          <a:prstGeom prst="rect">
            <a:avLst/>
          </a:prstGeom>
          <a:noFill/>
        </p:spPr>
      </p:pic>
      <p:pic>
        <p:nvPicPr>
          <p:cNvPr id="8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4082">
            <a:off x="573265" y="4090795"/>
            <a:ext cx="3022030" cy="2653492"/>
          </a:xfrm>
          <a:prstGeom prst="rect">
            <a:avLst/>
          </a:prstGeom>
          <a:noFill/>
        </p:spPr>
      </p:pic>
      <p:pic>
        <p:nvPicPr>
          <p:cNvPr id="9" name="Picture 2" descr="http://cdn01.ru/files/users/images/10/20/1020064cf6c322172b065ec9abc38c2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11" y="620289"/>
            <a:ext cx="1835489" cy="21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6" t="40246" b="28907"/>
          <a:stretch/>
        </p:blipFill>
        <p:spPr>
          <a:xfrm>
            <a:off x="539552" y="2420887"/>
            <a:ext cx="1635080" cy="1624143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8" t="73428" r="20185" b="-1"/>
          <a:stretch/>
        </p:blipFill>
        <p:spPr>
          <a:xfrm>
            <a:off x="1218567" y="4498249"/>
            <a:ext cx="1731425" cy="1728500"/>
          </a:xfrm>
          <a:prstGeom prst="ellipse">
            <a:avLst/>
          </a:prstGeom>
        </p:spPr>
      </p:pic>
      <p:pic>
        <p:nvPicPr>
          <p:cNvPr id="10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5333" y="4452809"/>
            <a:ext cx="2756137" cy="242002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8" t="36699" r="40032" b="34084"/>
          <a:stretch/>
        </p:blipFill>
        <p:spPr>
          <a:xfrm>
            <a:off x="3934272" y="4771908"/>
            <a:ext cx="1656184" cy="1656184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63461" y="4334139"/>
            <a:ext cx="74168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ВОДОЛЕЙ у Тигра нынче в почёте 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вы все это скоро поймете. 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Всё, что намечено, вмиг совершится, Ведь Эра ВОДОЛЕЯ в двери стучится!</a:t>
            </a:r>
            <a:endParaRPr lang="ru-RU" sz="28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4436" y="2133537"/>
            <a:ext cx="597666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Новый год всех ВОДОЛЕЕВ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Непременно пожалеет!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Все проблемы отойдут…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Ждут успех, покой, уют.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16" name="Picture 2" descr="знаки зодиа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831605" cy="800805"/>
          </a:xfrm>
          <a:prstGeom prst="rect">
            <a:avLst/>
          </a:prstGeom>
          <a:noFill/>
        </p:spPr>
      </p:pic>
      <p:pic>
        <p:nvPicPr>
          <p:cNvPr id="4" name="Picture 4" descr="http://www.playcast.ru/uploads/2014/12/19/111612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332656"/>
            <a:ext cx="5936453" cy="1656184"/>
          </a:xfrm>
          <a:prstGeom prst="rect">
            <a:avLst/>
          </a:prstGeom>
          <a:noFill/>
        </p:spPr>
      </p:pic>
      <p:pic>
        <p:nvPicPr>
          <p:cNvPr id="21506" name="Picture 2" descr="https://ic.pics.livejournal.com/feva56/24268707/3714/3714_3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t="3277" r="7965" b="4587"/>
          <a:stretch/>
        </p:blipFill>
        <p:spPr bwMode="auto">
          <a:xfrm>
            <a:off x="6349985" y="1849754"/>
            <a:ext cx="1980229" cy="257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i?id=c254008ead1183d6c45a68bae59ed3d3-407735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29" y="117183"/>
            <a:ext cx="2146691" cy="10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05526" y="1085324"/>
            <a:ext cx="597666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6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Гороскопу уж конец,</a:t>
            </a:r>
            <a:br>
              <a:rPr kumimoji="0" lang="ru-RU" sz="26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6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Кто читал, тот молодец!</a:t>
            </a:r>
            <a:br>
              <a:rPr kumimoji="0" lang="ru-RU" sz="26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6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Звёзды всем желают знакам</a:t>
            </a:r>
            <a:br>
              <a:rPr kumimoji="0" lang="ru-RU" sz="26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6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Больше смеха! Меньше плакать!</a:t>
            </a:r>
            <a:br>
              <a:rPr kumimoji="0" lang="ru-RU" sz="26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6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Верить:</a:t>
            </a:r>
            <a:r>
              <a:rPr kumimoji="0" lang="ru-RU" sz="2600" b="1" i="1" u="none" strike="noStrike" normalizeH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Тигрёнок </a:t>
            </a:r>
            <a:r>
              <a:rPr kumimoji="0" lang="ru-RU" sz="26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всем</a:t>
            </a:r>
            <a:br>
              <a:rPr kumimoji="0" lang="ru-RU" sz="26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6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Дарит радость, а взамен,</a:t>
            </a:r>
            <a:br>
              <a:rPr kumimoji="0" lang="ru-RU" sz="26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6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Ничегошеньки не надо,</a:t>
            </a:r>
            <a:br>
              <a:rPr kumimoji="0" lang="ru-RU" sz="26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6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Ваше  счастье – ему награда!</a:t>
            </a: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 Независимо от знака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Вам даёт он лишь совет: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Меру знай. Шали, однако</a:t>
            </a:r>
            <a:b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6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Помни, что ученье – свет!</a:t>
            </a:r>
            <a:endParaRPr kumimoji="0" lang="ru-RU" sz="26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7" name="Picture 2" descr="http://img-fotki.yandex.ru/get/4426/108346520.6/0_7032c_585e3975_L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949280"/>
            <a:ext cx="2160240" cy="502606"/>
          </a:xfrm>
          <a:prstGeom prst="rect">
            <a:avLst/>
          </a:prstGeom>
          <a:noFill/>
        </p:spPr>
      </p:pic>
      <p:pic>
        <p:nvPicPr>
          <p:cNvPr id="9" name="Picture 2" descr="http://img-fotki.yandex.ru/get/4426/108346520.6/0_7032c_585e3975_L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2160240" cy="502606"/>
          </a:xfrm>
          <a:prstGeom prst="rect">
            <a:avLst/>
          </a:prstGeom>
          <a:noFill/>
        </p:spPr>
      </p:pic>
      <p:pic>
        <p:nvPicPr>
          <p:cNvPr id="10" name="Picture 2" descr="http://img-fotki.yandex.ru/get/4426/108346520.6/0_7032c_585e3975_L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48680"/>
            <a:ext cx="2160240" cy="502606"/>
          </a:xfrm>
          <a:prstGeom prst="rect">
            <a:avLst/>
          </a:prstGeom>
          <a:noFill/>
        </p:spPr>
      </p:pic>
      <p:pic>
        <p:nvPicPr>
          <p:cNvPr id="5124" name="Picture 4" descr="Картинки по запросу картинки символ 2018 года на прозрачном фон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79" y="3832511"/>
            <a:ext cx="26574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avatars.mds.yandex.net/i?id=c254008ead1183d6c45a68bae59ed3d3-407735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29" y="117183"/>
            <a:ext cx="2146691" cy="10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god-tigra.ru/wp-content/uploads/2021/01/32c98dce0c4b6b609f2648bcf6497cf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79" y="1092195"/>
            <a:ext cx="2705406" cy="245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2022-year.ru/wp-content/uploads/2021/03/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416226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i?id=c254008ead1183d6c45a68bae59ed3d3-407735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29" y="117183"/>
            <a:ext cx="2146691" cy="10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laycast.ru/uploads/2014/12/19/1116129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76672"/>
            <a:ext cx="5760641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69259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horoskop.book-zone.su/_bl/0/7403229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2"/>
          <a:stretch>
            <a:fillRect/>
          </a:stretch>
        </p:blipFill>
        <p:spPr bwMode="auto">
          <a:xfrm>
            <a:off x="3407588" y="1297110"/>
            <a:ext cx="3960440" cy="3895516"/>
          </a:xfrm>
          <a:prstGeom prst="ellipse">
            <a:avLst/>
          </a:prstGeom>
          <a:noFill/>
        </p:spPr>
      </p:pic>
      <p:sp>
        <p:nvSpPr>
          <p:cNvPr id="19458" name="AutoShape 2" descr="Картинки по запросу год обезья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 descr="знаки зодиак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6358" y="185365"/>
            <a:ext cx="1224136" cy="1178800"/>
          </a:xfrm>
          <a:prstGeom prst="rect">
            <a:avLst/>
          </a:prstGeom>
          <a:noFill/>
        </p:spPr>
      </p:pic>
      <p:pic>
        <p:nvPicPr>
          <p:cNvPr id="18" name="Picture 2" descr="знаки зодиака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726806" y="5308002"/>
            <a:ext cx="1262491" cy="1152128"/>
          </a:xfrm>
          <a:prstGeom prst="rect">
            <a:avLst/>
          </a:prstGeom>
          <a:noFill/>
        </p:spPr>
      </p:pic>
      <p:pic>
        <p:nvPicPr>
          <p:cNvPr id="16" name="Picture 2" descr="знаки зодиака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067421" y="2978427"/>
            <a:ext cx="1322067" cy="1224136"/>
          </a:xfrm>
          <a:prstGeom prst="rect">
            <a:avLst/>
          </a:prstGeom>
          <a:noFill/>
        </p:spPr>
      </p:pic>
      <p:pic>
        <p:nvPicPr>
          <p:cNvPr id="19" name="Picture 2" descr="знаки зодиака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6032" y="2814599"/>
            <a:ext cx="1152128" cy="1152128"/>
          </a:xfrm>
          <a:prstGeom prst="rect">
            <a:avLst/>
          </a:prstGeom>
          <a:noFill/>
        </p:spPr>
      </p:pic>
      <p:pic>
        <p:nvPicPr>
          <p:cNvPr id="15" name="Picture 2" descr="знаки зодиака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08388" y="400536"/>
            <a:ext cx="1152128" cy="1152128"/>
          </a:xfrm>
          <a:prstGeom prst="rect">
            <a:avLst/>
          </a:prstGeom>
          <a:noFill/>
        </p:spPr>
      </p:pic>
      <p:pic>
        <p:nvPicPr>
          <p:cNvPr id="20" name="Picture 2" descr="знаки зодиака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9827" y="1350815"/>
            <a:ext cx="1196442" cy="1152129"/>
          </a:xfrm>
          <a:prstGeom prst="rect">
            <a:avLst/>
          </a:prstGeom>
          <a:noFill/>
        </p:spPr>
      </p:pic>
      <p:pic>
        <p:nvPicPr>
          <p:cNvPr id="21" name="Picture 2" descr="знаки зодиака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 b="-6067"/>
          <a:stretch>
            <a:fillRect/>
          </a:stretch>
        </p:blipFill>
        <p:spPr bwMode="auto">
          <a:xfrm>
            <a:off x="7082266" y="4038555"/>
            <a:ext cx="1146984" cy="1235214"/>
          </a:xfrm>
          <a:prstGeom prst="rect">
            <a:avLst/>
          </a:prstGeom>
          <a:noFill/>
        </p:spPr>
      </p:pic>
      <p:pic>
        <p:nvPicPr>
          <p:cNvPr id="22" name="Picture 2" descr="знаки зодиака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5530" y="4993547"/>
            <a:ext cx="1271219" cy="1224136"/>
          </a:xfrm>
          <a:prstGeom prst="rect">
            <a:avLst/>
          </a:prstGeom>
          <a:noFill/>
        </p:spPr>
      </p:pic>
      <p:pic>
        <p:nvPicPr>
          <p:cNvPr id="23" name="Picture 2" descr="знаки зодиака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00047" y="5065555"/>
            <a:ext cx="1226759" cy="1152128"/>
          </a:xfrm>
          <a:prstGeom prst="rect">
            <a:avLst/>
          </a:prstGeom>
          <a:noFill/>
        </p:spPr>
      </p:pic>
      <p:pic>
        <p:nvPicPr>
          <p:cNvPr id="24" name="Picture 2" descr="знаки зодиака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 r="-8456"/>
          <a:stretch>
            <a:fillRect/>
          </a:stretch>
        </p:blipFill>
        <p:spPr bwMode="auto">
          <a:xfrm flipH="1">
            <a:off x="2305570" y="4194380"/>
            <a:ext cx="1440160" cy="1257456"/>
          </a:xfrm>
          <a:prstGeom prst="rect">
            <a:avLst/>
          </a:prstGeom>
          <a:noFill/>
        </p:spPr>
      </p:pic>
      <p:pic>
        <p:nvPicPr>
          <p:cNvPr id="25" name="Picture 2" descr="знаки зодиака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290357" y="1684996"/>
            <a:ext cx="1224136" cy="1224136"/>
          </a:xfrm>
          <a:prstGeom prst="rect">
            <a:avLst/>
          </a:prstGeom>
          <a:noFill/>
        </p:spPr>
      </p:pic>
      <p:pic>
        <p:nvPicPr>
          <p:cNvPr id="26" name="Picture 2" descr="знаки зодиака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220319" y="560077"/>
            <a:ext cx="1268448" cy="1221469"/>
          </a:xfrm>
          <a:prstGeom prst="rect">
            <a:avLst/>
          </a:prstGeom>
          <a:noFill/>
        </p:spPr>
      </p:pic>
      <p:pic>
        <p:nvPicPr>
          <p:cNvPr id="4098" name="Picture 2" descr="http://cdn01.ru/files/users/images/10/20/1020064cf6c322172b065ec9abc38c2a.gif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5415"/>
            <a:ext cx="2752698" cy="323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v-2022.ru/wp-content/uploads/2020/11/9b8154debfa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6" y="188640"/>
            <a:ext cx="892044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098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.yapx.ru/M6KRz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489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158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.gifer.com/embedded/download/Twu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8605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1638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3717032"/>
            <a:ext cx="3584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2"/>
              </a:rPr>
              <a:t>http://zanimatika.narod.ru/God_Obeziyani.gif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3501008"/>
            <a:ext cx="3141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http://ped-kopilka.ru/images/53(7).jpg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284984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http://img-fotki.yandex.ru/get/4426/108346520.6/0_7032c_585e3975_L.jpg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068960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https://pp.vk.me/c621728/v621728989/9a97/Ppt53mU4qWQ.jpg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93305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http://g01.a.alicdn.com/kf/HTB195F1KpXXXXcCXFXXq6xXFXXXG/4-unids-lote-40-pulgadas-oro-plata-feliz-a%C3%B1o-nuevo-2016-n%C3%BAmeros-globos-de-papel-de.jpg_200x200.jpg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267744" y="260648"/>
            <a:ext cx="45599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905"/>
                <a:solidFill>
                  <a:srgbClr val="A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nstantia" pitchFamily="18" charset="0"/>
                <a:ea typeface="+mn-ea"/>
                <a:cs typeface="Arial" pitchFamily="34" charset="0"/>
              </a:rPr>
              <a:t>Использованные источники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692696"/>
            <a:ext cx="7272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7"/>
              </a:rPr>
              <a:t>http://ljubimyj-novogodnij.ru/pozhelaniya.html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90872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8"/>
              </a:rPr>
              <a:t>http://www.liveinternet.ru/users/morskay10/post307195707/</a:t>
            </a:r>
            <a:r>
              <a:rPr lang="ru-RU" sz="1400" dirty="0" smtClean="0"/>
              <a:t>  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124744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9"/>
              </a:rPr>
              <a:t>http://porgi.ru/novyjj-god-2/shutochnyjj-goroskop-na-novyjj-god-zmei-2013/</a:t>
            </a:r>
            <a:r>
              <a:rPr lang="ru-RU" sz="1400" dirty="0" smtClean="0"/>
              <a:t> 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340768"/>
            <a:ext cx="8316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10"/>
              </a:rPr>
              <a:t>http://serpantinidey.ru/post/150/prikolnie-goroskopi-dlya-novogodnego-prazdnika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556792"/>
            <a:ext cx="3917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11"/>
              </a:rPr>
              <a:t>http://www.prazd.info/goroscope/360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1772816"/>
            <a:ext cx="464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12"/>
              </a:rPr>
              <a:t>http://www.ubilya.ru/ubilyaru_1249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988840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13"/>
              </a:rPr>
              <a:t>http://www.zanimatika.narod.ru/Narabotki7_6_1.htm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27584" y="2235641"/>
            <a:ext cx="8999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hlinkClick r:id="rId14"/>
              </a:rPr>
              <a:t>http://ljubimyj-prazdnik.ru/goroskop/453-shutochnyj-goroskop-na-2014-god/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9363" y="2564904"/>
            <a:ext cx="4128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ln w="1905"/>
                <a:solidFill>
                  <a:srgbClr val="A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Источники изображений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4797152"/>
            <a:ext cx="3069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5"/>
              </a:rPr>
              <a:t>http://ped-kopilka.ru/images/52(8).jpg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4365104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6"/>
              </a:rPr>
              <a:t>http://ekonombratsk.ru/sp/photos/s/d0/d060ded6aace71aa802e374be72.jpg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7584" y="4581128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7"/>
              </a:rPr>
              <a:t>https://s-media-cache-ak0.pinimg.com/736x/07/46/9f/07469f0bacc35e37991dd3cd002cb379.jpg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27584" y="5229200"/>
            <a:ext cx="6534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8"/>
              </a:rPr>
              <a:t>http://cs543106.vk.me/v543106547/1e2f7/DnKydBiond0.jpg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27584" y="5445224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9"/>
              </a:rPr>
              <a:t>http://cs543106.vk.me/v543106547/1e305/iv7UNr-3_UU.jpg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27584" y="5661248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0"/>
              </a:rPr>
              <a:t>http://cs543106.vk.me/v543106547/1e313/ag0bhE_x314.jpg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27584" y="5877272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1"/>
              </a:rPr>
              <a:t>http://rusticker.ru/p/0c78cd98d2fc75ace15e352273e4fd8a.png?t=1415566800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27584" y="6093296"/>
            <a:ext cx="6336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2"/>
              </a:rPr>
              <a:t>http://cs543106.vk.me/v543106547/1e336/5c6dnzJ3W-s.jpg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27584" y="5013176"/>
            <a:ext cx="7452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3"/>
              </a:rPr>
              <a:t>http://</a:t>
            </a:r>
            <a:r>
              <a:rPr lang="en-US" sz="1400" dirty="0" smtClean="0">
                <a:hlinkClick r:id="rId23"/>
              </a:rPr>
              <a:t>img-fotki.yandex.ru/get/4911/131624064.62a/0_1d74d0_ec790b8b_orig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11760" y="332656"/>
            <a:ext cx="4128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ln w="1905"/>
                <a:solidFill>
                  <a:srgbClr val="A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Источники изображений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268760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http://cs543106.vk.me/v543106547/1e32f/auvUeGwOfMY.jpg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1052736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http://cs543106.vk.me/v543106547/1e328/tpwpY5khnpU.jpg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836712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http://cs543106.vk.me/v543106547/1e321/GppzzPoSX60.jpg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484784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http://god-2016.com/wp-content/uploads/2015/11/otkritka-1.jpg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1700808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https://pp.vk.me/c627823/v627823623/186e7/clYx0ou02U8.jpg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2348880"/>
            <a:ext cx="6732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https://pp.vk.me/c623430/v623430623/54feb/IBJp5HZIurA.jpg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1916832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8"/>
              </a:rPr>
              <a:t>http://img-fotki.yandex.ru/get/6523/23869276.88/0_94dfe_547cd222_XXXL.jpg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2132856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9"/>
              </a:rPr>
              <a:t>http://www.hollydays.ru/img/horoscope/zodiac/zodiac.jpg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1560" y="4005064"/>
            <a:ext cx="6572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0"/>
              </a:rPr>
              <a:t>https://img-fotki.yandex.ru/get/26/16969765.264/0_98d7c_8c1b83ac_XL.png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3575866"/>
            <a:ext cx="3505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1"/>
              </a:rPr>
              <a:t>http://oboi-italia.ru/muralto_elite/15948.jpg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1560" y="3789040"/>
            <a:ext cx="66437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2"/>
              </a:rPr>
              <a:t>http://img-fotki.yandex.ru/get/5304/valenta-mog.20c/0_809c0_aa81c3c0_orig.png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1560" y="4221088"/>
            <a:ext cx="71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3"/>
              </a:rPr>
              <a:t>https://img-fotki.yandex.ru/get/16178/16969765.264/0_98d7e_b69c93cb_XL.png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78898" y="2708920"/>
            <a:ext cx="8025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ln w="1905"/>
                <a:solidFill>
                  <a:srgbClr val="A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Шаблон презентации авторский, 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ln w="1905"/>
                <a:solidFill>
                  <a:srgbClr val="A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использованные иллюстрации: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9344" y="548680"/>
            <a:ext cx="59046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Воля сильная у ОВНА,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Он настойчив, безусловно,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 постижении наук,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лентяям он не друг.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Если ж ты твердишь упрямо: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— Не пойду я в школу, </a:t>
            </a:r>
            <a:r>
              <a:rPr lang="ru-RU" sz="2800" b="1" i="1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мама, — </a:t>
            </a: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/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Лёг в кроссовках на диван,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Ты не ОВЕН, ты — баран.</a:t>
            </a:r>
            <a:endParaRPr lang="ru-RU" sz="28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7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426" y="2564904"/>
            <a:ext cx="3116345" cy="2736304"/>
          </a:xfrm>
          <a:prstGeom prst="rect">
            <a:avLst/>
          </a:prstGeom>
          <a:noFill/>
        </p:spPr>
      </p:pic>
      <p:pic>
        <p:nvPicPr>
          <p:cNvPr id="8" name="Picture 2" descr="http://cdn01.ru/files/users/images/10/20/1020064cf6c322172b065ec9abc38c2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1835489" cy="21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3293" r="79580" b="66573"/>
          <a:stretch/>
        </p:blipFill>
        <p:spPr>
          <a:xfrm>
            <a:off x="533912" y="2987074"/>
            <a:ext cx="1728192" cy="1819149"/>
          </a:xfrm>
          <a:prstGeom prst="ellipse">
            <a:avLst/>
          </a:prstGeom>
        </p:spPr>
      </p:pic>
      <p:pic>
        <p:nvPicPr>
          <p:cNvPr id="10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516" y="4043864"/>
            <a:ext cx="3116345" cy="273630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68080" r="59467" b="2321"/>
          <a:stretch/>
        </p:blipFill>
        <p:spPr>
          <a:xfrm>
            <a:off x="2724102" y="4448150"/>
            <a:ext cx="1800200" cy="1803052"/>
          </a:xfrm>
          <a:prstGeom prst="ellipse">
            <a:avLst/>
          </a:prstGeom>
        </p:spPr>
      </p:pic>
      <p:pic>
        <p:nvPicPr>
          <p:cNvPr id="11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033" y="4020432"/>
            <a:ext cx="3092640" cy="271549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2" t="68717" r="779" b="2343"/>
          <a:stretch/>
        </p:blipFill>
        <p:spPr>
          <a:xfrm>
            <a:off x="5491592" y="4397805"/>
            <a:ext cx="1806805" cy="1806805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88840"/>
            <a:ext cx="5832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Этот год для наших ОВНОВ</a:t>
            </a:r>
            <a:br>
              <a:rPr lang="ru-RU" sz="30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30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Достижений будет полон:</a:t>
            </a:r>
            <a:br>
              <a:rPr lang="ru-RU" sz="30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30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Ярких встреч и развлечений,</a:t>
            </a:r>
            <a:br>
              <a:rPr lang="ru-RU" sz="30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30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Самых разных приключений!</a:t>
            </a:r>
          </a:p>
          <a:p>
            <a:r>
              <a:rPr lang="ru-RU" sz="30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30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</a:br>
            <a:endParaRPr lang="ru-RU" sz="30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995678"/>
            <a:ext cx="784887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Выпадут недальние дороги,</a:t>
            </a:r>
          </a:p>
          <a:p>
            <a:r>
              <a:rPr lang="ru-RU" sz="32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Будьте в них внимательны и строги.</a:t>
            </a:r>
          </a:p>
          <a:p>
            <a:r>
              <a:rPr lang="ru-RU" sz="32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Ежели держать себя достойно,</a:t>
            </a:r>
          </a:p>
          <a:p>
            <a:r>
              <a:rPr lang="ru-RU" sz="32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Будет жизнь надёжна и спокойна.</a:t>
            </a:r>
          </a:p>
          <a:p>
            <a:r>
              <a:rPr lang="ru-RU" sz="30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/>
            </a:r>
            <a:br>
              <a:rPr lang="ru-RU" sz="30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endParaRPr lang="ru-RU" sz="30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16" name="Picture 4" descr="http://www.playcast.ru/uploads/2014/12/19/111612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332656"/>
            <a:ext cx="5936453" cy="1656184"/>
          </a:xfrm>
          <a:prstGeom prst="rect">
            <a:avLst/>
          </a:prstGeom>
          <a:noFill/>
        </p:spPr>
      </p:pic>
      <p:pic>
        <p:nvPicPr>
          <p:cNvPr id="9" name="Picture 2" descr="знаки зодиа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92088" cy="792088"/>
          </a:xfrm>
          <a:prstGeom prst="rect">
            <a:avLst/>
          </a:prstGeom>
          <a:noFill/>
        </p:spPr>
      </p:pic>
      <p:pic>
        <p:nvPicPr>
          <p:cNvPr id="6148" name="Picture 4" descr="https://data3.proshkolu.ru/content/media/pic/std/2000000/1489000/1488339-fa51f074bfe96c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7" r="12994"/>
          <a:stretch/>
        </p:blipFill>
        <p:spPr bwMode="auto">
          <a:xfrm>
            <a:off x="6929330" y="1493909"/>
            <a:ext cx="1728193" cy="304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i?id=c254008ead1183d6c45a68bae59ed3d3-407735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29" y="117183"/>
            <a:ext cx="2146691" cy="10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772816"/>
            <a:ext cx="6465912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Телец настойчив и трудолюбив,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много воли есть в запасе.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Ко всяким бедам терпелив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самый справедливый в классе.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К чужим советам равнодушен,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Но всё-таки совет послушай: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Наш уважаемый ТЕЛЕЦ,</a:t>
            </a:r>
            <a:b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Уроки сделай, наконец!</a:t>
            </a:r>
            <a:endParaRPr lang="ru-RU" sz="28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6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9" y="2344316"/>
            <a:ext cx="3116345" cy="2736304"/>
          </a:xfrm>
          <a:prstGeom prst="rect">
            <a:avLst/>
          </a:prstGeom>
          <a:noFill/>
        </p:spPr>
      </p:pic>
      <p:pic>
        <p:nvPicPr>
          <p:cNvPr id="8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053" y="4164532"/>
            <a:ext cx="3034337" cy="2664297"/>
          </a:xfrm>
          <a:prstGeom prst="rect">
            <a:avLst/>
          </a:prstGeom>
          <a:noFill/>
        </p:spPr>
      </p:pic>
      <p:pic>
        <p:nvPicPr>
          <p:cNvPr id="9" name="Picture 2" descr="http://cdn01.ru/files/users/images/10/20/1020064cf6c322172b065ec9abc38c2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11" y="3429000"/>
            <a:ext cx="1835489" cy="21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36198" r="79422" b="34694"/>
          <a:stretch/>
        </p:blipFill>
        <p:spPr>
          <a:xfrm>
            <a:off x="697211" y="2792991"/>
            <a:ext cx="1758999" cy="1838954"/>
          </a:xfrm>
          <a:prstGeom prst="ellipse">
            <a:avLst/>
          </a:prstGeom>
        </p:spPr>
      </p:pic>
      <p:pic>
        <p:nvPicPr>
          <p:cNvPr id="11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782" y="4144514"/>
            <a:ext cx="3034337" cy="2664297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3800" r="20601" b="53150"/>
          <a:stretch/>
        </p:blipFill>
        <p:spPr>
          <a:xfrm>
            <a:off x="2592998" y="4507350"/>
            <a:ext cx="1762447" cy="1852829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8001" r="16401" b="50000"/>
          <a:stretch/>
        </p:blipFill>
        <p:spPr>
          <a:xfrm>
            <a:off x="5357677" y="4543199"/>
            <a:ext cx="1623941" cy="1804379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4/12/19/111612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332656"/>
            <a:ext cx="5936453" cy="1656184"/>
          </a:xfrm>
          <a:prstGeom prst="rect">
            <a:avLst/>
          </a:prstGeom>
          <a:noFill/>
        </p:spPr>
      </p:pic>
      <p:pic>
        <p:nvPicPr>
          <p:cNvPr id="8" name="Picture 2" descr="знаки зодиа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822553" cy="792088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55576" y="2132856"/>
            <a:ext cx="63367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Times New Roman" pitchFamily="18" charset="0"/>
              </a:rPr>
              <a:t>Ну, а что готовит год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Times New Roman" pitchFamily="18" charset="0"/>
              </a:rPr>
              <a:t>Для ТЕЛЬЦОВ? К ним свой подход!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Times New Roman" pitchFamily="18" charset="0"/>
              </a:rPr>
              <a:t>Ведь ТЕЛЬЦАМ для их успеха</a:t>
            </a: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Не хватает только смеха!</a:t>
            </a:r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55576" y="4005064"/>
            <a:ext cx="597666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Пускай немало на пути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Преград возникнет ненароком,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Сквозь всё сумеете пройти,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Не отступать! Бодайте рогом!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9" name="Рисунок 8" descr="https://fotooboi.by/uploads/cb432b83c6e98e9825ab793a5bb9cbb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86929"/>
            <a:ext cx="2400858" cy="229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s://avatars.mds.yandex.net/i?id=c254008ead1183d6c45a68bae59ed3d3-407735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29" y="117183"/>
            <a:ext cx="2146691" cy="10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941" y="170382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БЛИЗНЕЦЫ — толковые ребята, 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Все знают, что у них ума палата.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хоть с изменчивой натурой,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Всегда дружны с литературой,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 уменье, в навыках легки,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И им безделье — не с руки. 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Учитесь на «отлично», БЛИЗНЕЦЫ,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Чтобы бабушки гордились и отцы!</a:t>
            </a:r>
            <a:br>
              <a:rPr lang="ru-RU" sz="24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6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444" y="1988840"/>
            <a:ext cx="2952326" cy="2592288"/>
          </a:xfrm>
          <a:prstGeom prst="rect">
            <a:avLst/>
          </a:prstGeom>
          <a:noFill/>
        </p:spPr>
      </p:pic>
      <p:pic>
        <p:nvPicPr>
          <p:cNvPr id="8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720" y="3213974"/>
            <a:ext cx="2915355" cy="2559825"/>
          </a:xfrm>
          <a:prstGeom prst="rect">
            <a:avLst/>
          </a:prstGeom>
          <a:noFill/>
        </p:spPr>
      </p:pic>
      <p:pic>
        <p:nvPicPr>
          <p:cNvPr id="11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869" y="4401934"/>
            <a:ext cx="2793258" cy="2452618"/>
          </a:xfrm>
          <a:prstGeom prst="rect">
            <a:avLst/>
          </a:prstGeom>
          <a:noFill/>
        </p:spPr>
      </p:pic>
      <p:pic>
        <p:nvPicPr>
          <p:cNvPr id="12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8795" y="4371386"/>
            <a:ext cx="2831976" cy="2486614"/>
          </a:xfrm>
          <a:prstGeom prst="rect">
            <a:avLst/>
          </a:prstGeom>
          <a:noFill/>
        </p:spPr>
      </p:pic>
      <p:pic>
        <p:nvPicPr>
          <p:cNvPr id="16" name="Picture 2" descr="http://cdn01.ru/files/users/images/10/20/1020064cf6c322172b065ec9abc38c2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53" y="1026474"/>
            <a:ext cx="1441879" cy="169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40575" r="59930" b="30797"/>
          <a:stretch/>
        </p:blipFill>
        <p:spPr>
          <a:xfrm>
            <a:off x="502798" y="2456334"/>
            <a:ext cx="1578447" cy="1578446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0" t="39453" r="39154" b="28907"/>
          <a:stretch/>
        </p:blipFill>
        <p:spPr>
          <a:xfrm>
            <a:off x="864214" y="4807118"/>
            <a:ext cx="1640756" cy="1640756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3293" r="58874" b="65067"/>
          <a:stretch/>
        </p:blipFill>
        <p:spPr>
          <a:xfrm>
            <a:off x="3095167" y="3573035"/>
            <a:ext cx="1618034" cy="1698936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8" t="4799" r="39868" b="66834"/>
          <a:stretch/>
        </p:blipFill>
        <p:spPr>
          <a:xfrm>
            <a:off x="5184610" y="4768750"/>
            <a:ext cx="1608637" cy="1608637"/>
          </a:xfrm>
          <a:prstGeom prst="ellipse">
            <a:avLst/>
          </a:prstGeom>
        </p:spPr>
      </p:pic>
      <p:pic>
        <p:nvPicPr>
          <p:cNvPr id="17" name="Picture 24" descr="http://rusticker.ru/p/0c78cd98d2fc75ace15e352273e4fd8a.png?t=1415566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811" y="3191115"/>
            <a:ext cx="2756137" cy="2420024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t="36199" r="59702" b="34692"/>
          <a:stretch/>
        </p:blipFill>
        <p:spPr>
          <a:xfrm>
            <a:off x="6972787" y="3573035"/>
            <a:ext cx="1656184" cy="1656184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4/12/19/111612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332656"/>
            <a:ext cx="5936453" cy="1656184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971600" y="2132856"/>
            <a:ext cx="60486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БЛИЗНЕЦАМ грядущий год 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Много нового несёт: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Не только радость и удачу, 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А очень сложные задачи.</a:t>
            </a:r>
          </a:p>
          <a:p>
            <a:endParaRPr lang="ru-RU" sz="2800" b="1" i="1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71600" y="4005064"/>
            <a:ext cx="60486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Лишь работа над собой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БЛИЗНЕЦАМ вернёт покой.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Но будут на лице улыбки,</a:t>
            </a:r>
          </a:p>
          <a:p>
            <a:r>
              <a:rPr lang="ru-RU" sz="2800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</a:rPr>
              <a:t>Ведь  вы исправите ошибки!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1" u="none" strike="noStrike" normalizeH="0" baseline="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A2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1" u="none" strike="noStrike" normalizeH="0" baseline="0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A20000"/>
              </a:solidFill>
              <a:latin typeface="Constantia" pitchFamily="18" charset="0"/>
            </a:endParaRPr>
          </a:p>
        </p:txBody>
      </p:sp>
      <p:pic>
        <p:nvPicPr>
          <p:cNvPr id="12" name="Picture 2" descr="знаки зодиа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92088" cy="792088"/>
          </a:xfrm>
          <a:prstGeom prst="rect">
            <a:avLst/>
          </a:prstGeom>
          <a:noFill/>
        </p:spPr>
      </p:pic>
      <p:pic>
        <p:nvPicPr>
          <p:cNvPr id="8" name="Picture 2" descr="https://i.pinimg.com/736x/cf/d9/ee/cfd9ee9f1d4837f3867a3b2b04a0b8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t="5040" r="4293" b="2981"/>
          <a:stretch/>
        </p:blipFill>
        <p:spPr bwMode="auto">
          <a:xfrm>
            <a:off x="6297036" y="2420888"/>
            <a:ext cx="2421740" cy="27622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i?id=c254008ead1183d6c45a68bae59ed3d3-407735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29" y="117183"/>
            <a:ext cx="2146691" cy="10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474</Words>
  <Application>Microsoft Office PowerPoint</Application>
  <PresentationFormat>Экран (4:3)</PresentationFormat>
  <Paragraphs>156</Paragraphs>
  <Slides>34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</vt:lpstr>
      <vt:lpstr>Constantia</vt:lpstr>
      <vt:lpstr>Garamond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Телец настойчив и трудолюбив, И много воли есть в запасе. Ко всяким бедам терпелив И самый справедливый в классе. К чужим советам равнодушен, Но всё-таки совет послушай: Наш уважаемый ТЕЛЕЦ, Уроки сделай, наконец!</vt:lpstr>
      <vt:lpstr>Презентация PowerPoint</vt:lpstr>
      <vt:lpstr>БЛИЗНЕЦЫ — толковые ребята,  Все знают, что у них ума палата.  И хоть с изменчивой натурой, Всегда дружны с литературой, В уменье, в навыках легки, И им безделье — не с руки.  Учитесь на «отлично», БЛИЗНЕЦЫ, Чтобы бабушки гордились и отцы!  </vt:lpstr>
      <vt:lpstr>Презентация PowerPoint</vt:lpstr>
      <vt:lpstr>Сидит на уроке мечтатель И грезит о чуде чудес: Когда к его дому подкатит Личный шофёр «Мерседес». Забыв о другой своей стати: Задачки умело решать, Летит в «Мерседесе» мечтатель, Что может ему помешать?! Звонок. Он за партою в классе, Листочек пустой перед ним. Он подавлен, несчастен С листком бесполезным своим… Да, в третьей четверти все РЫБЫ Прилежней учиться могли бы…   </vt:lpstr>
      <vt:lpstr>Презентация PowerPoint</vt:lpstr>
      <vt:lpstr>РАК не любит бывать на виду, Заранее чует любую беду, Не терпит нежданных известий. Он скромен и добр, И большой домосед, И к РАКУ претензий особенных нет, Но не доводите, РАКИ, Дела и ссоры до драки.  </vt:lpstr>
      <vt:lpstr>Презентация PowerPoint</vt:lpstr>
      <vt:lpstr>Головою вертит ДЕВА То направо, то налево, Чтоб увидеть всё, понять, побольше нового узнать. И с эрудиткой эрудит Под звёздным знаком тем сидит. Коль хочешь, ДЕВА, много значить, Учись отлично, не иначе.  </vt:lpstr>
      <vt:lpstr>Презентация PowerPoint</vt:lpstr>
      <vt:lpstr>ЛЕВ во всём хочет быть вожаком, Ведь он к лидерству сердцем влеком. И школа ему словно сцена, Он главный герой, непременно. Но если нет аплодисментов, ЛЕВ плачет в такие моменты. Ему благородства не занимать: Подскажет, соседу позволит списать, Подкинет, коль надо, шпаргалку: Добром поделиться не жалко. Учись поприлежнее, ЛЁВУШКА, От ума не болит головушка.</vt:lpstr>
      <vt:lpstr>Презентация PowerPoint</vt:lpstr>
      <vt:lpstr>  Кто рождён под этим знаком, Обладает тонким тактом, И общительный к тому же, Он со всеми в классе дружит, Ходит он в кругу друзей То на речку, то в музей.  Но вам, Весы, давно пора Взвесить все свои дела!       </vt:lpstr>
      <vt:lpstr>Презентация PowerPoint</vt:lpstr>
      <vt:lpstr>Какой он противоречивый! То хохотун, то молчаливый, Всегда предчувствует в тоске: «Сегодня вызовут к доске!» Зато легко берёт преграды, Учителям с ним нету сладу, Но если уж за что возьмётся, Успеха высшего добьётся. И он безжалостен к тому, Кто помешает вдруг ему. Но будь, пожалуйста, хорошим И не кусайся, СКОРПИОША!</vt:lpstr>
      <vt:lpstr>Презентация PowerPoint</vt:lpstr>
      <vt:lpstr>Очаровательные дети Рождены под знаком этим! Любимцы общие, они Весёлым живчикам сродни. Нет в озорстве ограничений, И много всяких увлечений: Туризм и чтение, футбол, Влепить в окно соседу гол! Ты вновь разбил стекло, СТРЕЛЕЦ? А кто платить будет, отец?</vt:lpstr>
      <vt:lpstr>Презентация PowerPoint</vt:lpstr>
      <vt:lpstr>Уже Новый год у порога. Где же дневник КОЗЕРОГА? Ты закопал его в снег, Чтоб не расстраивать всех: Папу и маму, брата с сестрой. Ты ведь надёжный, честный, простой, Ты и в учёбе должен достичь Полных успехов! Держись и не хнычь!  Вынь из снега дневник, КОЗЕРОГ, И двойки скорее гони за порог.</vt:lpstr>
      <vt:lpstr>Презентация PowerPoint</vt:lpstr>
      <vt:lpstr>Под этим знаком гений Рождается всегда. Но в нашем классе гений – Ну, просто с ним беда. Он гениальный спорщик И гениальный врун. Талантливый притворщик,  Способный говорун. Когда все недостатки сумеет он изжить, То гением, конечно, он станет, так и быть! ВОДОЛЕЙ, ВОДОЛЕЙ, Двойки исправляй скорей!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Ирина</cp:lastModifiedBy>
  <cp:revision>214</cp:revision>
  <dcterms:created xsi:type="dcterms:W3CDTF">2015-06-06T12:52:39Z</dcterms:created>
  <dcterms:modified xsi:type="dcterms:W3CDTF">2023-06-15T16:22:44Z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3343390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