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EA80035-5DD8-4223-AEC0-3173BE5C693B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2A555E9-5B75-409C-8983-285927ADC9D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0035-5DD8-4223-AEC0-3173BE5C693B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55E9-5B75-409C-8983-285927ADC9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0035-5DD8-4223-AEC0-3173BE5C693B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55E9-5B75-409C-8983-285927ADC9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A80035-5DD8-4223-AEC0-3173BE5C693B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A555E9-5B75-409C-8983-285927ADC9D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EA80035-5DD8-4223-AEC0-3173BE5C693B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2A555E9-5B75-409C-8983-285927ADC9D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0035-5DD8-4223-AEC0-3173BE5C693B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55E9-5B75-409C-8983-285927ADC9D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0035-5DD8-4223-AEC0-3173BE5C693B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55E9-5B75-409C-8983-285927ADC9D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A80035-5DD8-4223-AEC0-3173BE5C693B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A555E9-5B75-409C-8983-285927ADC9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0035-5DD8-4223-AEC0-3173BE5C693B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55E9-5B75-409C-8983-285927ADC9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A80035-5DD8-4223-AEC0-3173BE5C693B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A555E9-5B75-409C-8983-285927ADC9D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A80035-5DD8-4223-AEC0-3173BE5C693B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A555E9-5B75-409C-8983-285927ADC9D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A80035-5DD8-4223-AEC0-3173BE5C693B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2A555E9-5B75-409C-8983-285927ADC9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bYXEYSKzZFWvM&amp;imgdii=wAhwO01j6FEUAM" TargetMode="External"/><Relationship Id="rId2" Type="http://schemas.openxmlformats.org/officeDocument/2006/relationships/hyperlink" Target="https://www.google.com/search?q=bedroom+%D1%84%D0%BE%D1%82%D0%BE%D0%B3%D1%80%D0%B0%D1%84%D0%B8%D1%8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8559" y="1516966"/>
            <a:ext cx="6172200" cy="1296144"/>
          </a:xfrm>
        </p:spPr>
        <p:txBody>
          <a:bodyPr/>
          <a:lstStyle/>
          <a:p>
            <a:r>
              <a:rPr lang="en-US" dirty="0" smtClean="0"/>
              <a:t>Rainbow </a:t>
            </a:r>
            <a:r>
              <a:rPr lang="en-US" dirty="0" smtClean="0"/>
              <a:t>English 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0263" y="2856068"/>
            <a:ext cx="6172200" cy="1371600"/>
          </a:xfrm>
        </p:spPr>
        <p:txBody>
          <a:bodyPr/>
          <a:lstStyle/>
          <a:p>
            <a:r>
              <a:rPr lang="en-US" dirty="0" smtClean="0"/>
              <a:t>Step 62 </a:t>
            </a:r>
            <a:endParaRPr lang="en-US" dirty="0" smtClean="0"/>
          </a:p>
          <a:p>
            <a:r>
              <a:rPr lang="en-US" dirty="0" smtClean="0"/>
              <a:t>Ex</a:t>
            </a:r>
            <a:r>
              <a:rPr lang="en-US" dirty="0" smtClean="0"/>
              <a:t>. 2 p. </a:t>
            </a:r>
            <a:r>
              <a:rPr lang="en-US" dirty="0" smtClean="0"/>
              <a:t>98</a:t>
            </a:r>
            <a:endParaRPr lang="ru-RU" dirty="0" smtClean="0"/>
          </a:p>
          <a:p>
            <a:r>
              <a:rPr lang="ru-RU" smtClean="0"/>
              <a:t>(</a:t>
            </a:r>
            <a:r>
              <a:rPr lang="en-US" smtClean="0"/>
              <a:t>method “Tell a lie”)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466039" y="4227668"/>
            <a:ext cx="3816424" cy="137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Подготовила 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Учитель английского языка</a:t>
            </a:r>
          </a:p>
          <a:p>
            <a:pPr algn="r"/>
            <a:r>
              <a:rPr lang="ru-RU" sz="1400" dirty="0" err="1" smtClean="0">
                <a:solidFill>
                  <a:schemeClr val="tx1"/>
                </a:solidFill>
              </a:rPr>
              <a:t>Шалманова</a:t>
            </a:r>
            <a:r>
              <a:rPr lang="ru-RU" sz="1400" dirty="0" smtClean="0">
                <a:solidFill>
                  <a:schemeClr val="tx1"/>
                </a:solidFill>
              </a:rPr>
              <a:t> Анна Сергеевна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317599"/>
            <a:ext cx="66967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Муниципальное казенное общеобразовательное учреждение </a:t>
            </a:r>
          </a:p>
          <a:p>
            <a:pPr algn="ctr"/>
            <a:r>
              <a:rPr lang="ru-RU" sz="1400" dirty="0"/>
              <a:t>Островская средняя общеобразовательная школа Островского района Костромской области</a:t>
            </a:r>
            <a:endParaRPr lang="ru-RU" sz="14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419872" y="5805264"/>
            <a:ext cx="3816424" cy="28803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2023г.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user\Desktop\школьни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0179" y="2612732"/>
            <a:ext cx="1220422" cy="1770126"/>
          </a:xfrm>
          <a:prstGeom prst="rect">
            <a:avLst/>
          </a:prstGeom>
          <a:noFill/>
        </p:spPr>
      </p:pic>
      <p:pic>
        <p:nvPicPr>
          <p:cNvPr id="1031" name="Picture 7" descr="C:\Users\user\Desktop\яблочный пирог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4980" y="4754556"/>
            <a:ext cx="2621241" cy="16732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0454" y="131762"/>
            <a:ext cx="2160240" cy="51115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Tell  a  lie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user\Desktop\игровая комнат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714356"/>
            <a:ext cx="3000396" cy="2013241"/>
          </a:xfrm>
          <a:prstGeom prst="rect">
            <a:avLst/>
          </a:prstGeom>
          <a:noFill/>
        </p:spPr>
      </p:pic>
      <p:pic>
        <p:nvPicPr>
          <p:cNvPr id="1028" name="Picture 4" descr="C:\Users\user\Desktop\сливовое дерево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803" y="4987057"/>
            <a:ext cx="1638300" cy="1228725"/>
          </a:xfrm>
          <a:prstGeom prst="rect">
            <a:avLst/>
          </a:prstGeom>
          <a:noFill/>
        </p:spPr>
      </p:pic>
      <p:pic>
        <p:nvPicPr>
          <p:cNvPr id="1029" name="Picture 5" descr="C:\Users\user\Desktop\яблон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53787" y="4429132"/>
            <a:ext cx="3310823" cy="2143140"/>
          </a:xfrm>
          <a:prstGeom prst="rect">
            <a:avLst/>
          </a:prstGeom>
          <a:noFill/>
        </p:spPr>
      </p:pic>
      <p:pic>
        <p:nvPicPr>
          <p:cNvPr id="1032" name="Picture 8" descr="C:\Users\user\Desktop\Апельсиновое дерево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642918"/>
            <a:ext cx="2792412" cy="2316162"/>
          </a:xfrm>
          <a:prstGeom prst="rect">
            <a:avLst/>
          </a:prstGeom>
          <a:noFill/>
        </p:spPr>
      </p:pic>
      <p:pic>
        <p:nvPicPr>
          <p:cNvPr id="1034" name="Picture 10" descr="C:\Users\user\Desktop\школьница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02782" y="2734460"/>
            <a:ext cx="1181100" cy="2097088"/>
          </a:xfrm>
          <a:prstGeom prst="rect">
            <a:avLst/>
          </a:prstGeom>
          <a:noFill/>
        </p:spPr>
      </p:pic>
      <p:pic>
        <p:nvPicPr>
          <p:cNvPr id="1035" name="Picture 11" descr="C:\Users\user\Desktop\спальня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2786058"/>
            <a:ext cx="2901689" cy="1944684"/>
          </a:xfrm>
          <a:prstGeom prst="rect">
            <a:avLst/>
          </a:prstGeom>
          <a:noFill/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575280" y="2105169"/>
            <a:ext cx="1162388" cy="44458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eggcup</a:t>
            </a:r>
            <a:endParaRPr lang="ru-RU" dirty="0"/>
          </a:p>
        </p:txBody>
      </p:sp>
      <p:pic>
        <p:nvPicPr>
          <p:cNvPr id="1030" name="Picture 6" descr="C:\Users\user\Desktop\подставка для яиц 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48" y="928670"/>
            <a:ext cx="884253" cy="1340332"/>
          </a:xfrm>
          <a:prstGeom prst="rect">
            <a:avLst/>
          </a:prstGeom>
          <a:noFill/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3334065" y="2243598"/>
            <a:ext cx="1565767" cy="44458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playroom</a:t>
            </a:r>
            <a:endParaRPr lang="ru-RU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6607598" y="2510186"/>
            <a:ext cx="1852834" cy="44458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orange tree</a:t>
            </a:r>
            <a:endParaRPr lang="ru-RU" dirty="0"/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6444208" y="6127684"/>
            <a:ext cx="1664734" cy="44458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apple tree</a:t>
            </a:r>
            <a:endParaRPr lang="ru-RU" dirty="0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71804" y="6180058"/>
            <a:ext cx="1638299" cy="44458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plum tree</a:t>
            </a:r>
            <a:endParaRPr lang="ru-RU" dirty="0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2839852" y="6229313"/>
            <a:ext cx="1511495" cy="44458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apple pie</a:t>
            </a:r>
            <a:endParaRPr lang="ru-RU" dirty="0"/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916706" y="4286154"/>
            <a:ext cx="1498180" cy="44458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bedroom</a:t>
            </a:r>
            <a:endParaRPr lang="ru-RU" dirty="0"/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3149644" y="4408583"/>
            <a:ext cx="1628256" cy="44458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schoolgirl</a:t>
            </a:r>
            <a:endParaRPr lang="ru-RU" dirty="0"/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4899832" y="3938270"/>
            <a:ext cx="1628256" cy="44458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schoolboy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928802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Подставка для яиц </a:t>
            </a:r>
            <a:r>
              <a:rPr lang="en-US" dirty="0" smtClean="0"/>
              <a:t>https://www.istockphoto.com/ru/%D1%84%D0%BE%D1%82%D0%BE%D0%B3%D1%80%D0%B0%D1%84%D0%B8%D0%B8/egg-cup-isolated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785794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Спальня </a:t>
            </a:r>
            <a:r>
              <a:rPr lang="en-US" dirty="0" smtClean="0">
                <a:hlinkClick r:id="rId2"/>
              </a:rPr>
              <a:t>https://www.google.com/search?q=bedroom+%D1%84%D0%BE%D1%82%D0%BE%D0%B3%D1%80%D0%B0%D1%84%D0%B8%D1%8F#imgrc=aXteC3F70r6VtM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496"/>
            <a:ext cx="84296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Сливовое дерево </a:t>
            </a:r>
            <a:r>
              <a:rPr lang="en-US" dirty="0" smtClean="0"/>
              <a:t>https://www.google.com/search?q=plum+tree+%D1%84%D0%BE%D1%82%D0%BE%D0%B3%D1%80%D0%B0%D1%84%D0%B8%D1%8F&amp;ei=869UZL67D-KFrwTyqLvICg&amp;ved=0ahUKEwj-gKbO093-AhXiwosKHXLUDqkQ4dUDCA8&amp;uact=5&amp;oq=plum+tree+%D1%84%D0%BE%D1%82%D0%BE%D0%B3%D1%80%D0%B0%D1%84%D0%B8%D1%8F&amp;gs_lcp=Cgxnd3Mtd2l6LXNlcnAQAzIFCAAQogQyBQgAEKIEMgUIABCiBDIFCAAQogQyBQgAEKIEOggIABCiBBCwAzoLCAAQiQUQogQQsAM6CAgAEAgQBxAeOgoIABAIEAcQHhAPOggIABAHEB4QDzoICAAQBRAHEB46BggAEAcQHjoKCAAQBxAeEA8QCjoKCAAQigUQsQMQQzoFCC4QgAQ6BQgAEIAEOgcIABCKBRBDOggIIRCgARDDBEoECEEYAVCoGFiEYWCIb2gDcAB4AIABpwGIAeIOkgEEMS4xNJgBAKABAcgBBMABAQ&amp;sclient=gws-wiz-serp#imgrc=</a:t>
            </a:r>
            <a:r>
              <a:rPr lang="en-US" dirty="0" smtClean="0">
                <a:hlinkClick r:id="rId3" action="ppaction://hlinkfile"/>
              </a:rPr>
              <a:t>CbYXEYSKzZFWvM&amp;imgdii=wAhwO01j6FEUAM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18946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Комната для игр </a:t>
            </a:r>
            <a:r>
              <a:rPr lang="en-US" dirty="0" smtClean="0"/>
              <a:t>https://www.google.com/search?q=playroom+%D1%84%D0%BE%D1%82%D0%BE%D0%B3%D1%80%D0%B0%D1%84%D0%B8%D1%8F&amp;ei=Ea9UZIS4IcL6qwHHuriICA&amp;ved=0ahUKEwjEhNbi0t3-AhVC_SoKHUcdDoEQ4dUDCA8&amp;oq=playroom+%D1%84%D0%BE%D1%82%D0%BE%D0%B3%D1%80%D0%B0%D1%84%D0%B8%D1%8F&amp;gs_lcp=Cgxnd3Mtd2l6LXNlcnAQDDIFCAAQogQyBQgAEKIEMgUIABCiBDIFCAAQogQ6CAgAEKIEELADOgoIABCKBRCxAxBDOgUILhCABDoFCAAQgAQ6BwgAEIoFEEM6BggAEAcQHjoICAAQBxAeEA86CAgAEAgQBxAeOgoIABAIEAcQHhAPOgoIABAHEB4QDxAKOggIABAFEAcQHjoMCCEQoAEQwwQQChAqOgoIIRCgARDDBBAKOggIIRCgARDDBEoECEEYAVCwCVjjrgFgqNMBaANwAHgBgAGSCYgBnyaSAQ0yLjcuMS41LTEuMS4ymAEAoAEByAEEwAEB&amp;sclient=gws-wiz-serp#imgrc=NW2gpcaakeLDsM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143380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Яблоня </a:t>
            </a:r>
            <a:r>
              <a:rPr lang="en-US" dirty="0" smtClean="0"/>
              <a:t>https://www.istockphoto.com/ru/%D1%84%D0%BE%D1%82%D0%BE%D0%B3%D1%80%D0%B0%D1%84%D0%B8%D0%B8/%D1%8F%D0%B1%D0%BB%D0%BE%D0%BD%D1%8F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001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Апельсиновое дерево </a:t>
            </a:r>
            <a:r>
              <a:rPr lang="en-US" dirty="0" smtClean="0"/>
              <a:t>https://www.istockphoto.com/ru/%D1%84%D0%BE%D1%82%D0%BE%D0%B3%D1%80%D0%B0%D1%84%D0%B8%D0%B8/%D0%B0%D0%BF%D0%B5%D0%BB%D1%8C%D1%81%D0%B8%D0%BD%D0%BE%D0%B2%D0%BE%D0%B5-%D0%B4%D0%B5%D1%80%D0%B5%D0%B2%D0%BE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857364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Школьник </a:t>
            </a:r>
            <a:r>
              <a:rPr lang="en-US" dirty="0" smtClean="0"/>
              <a:t>https://www.istockphoto.com/ru/%D1%84%D0%BE%D1%82%D0%BE%D0%B3%D1%80%D0%B0%D1%84%D0%B8%D0%B8/the-schoolboy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887682"/>
            <a:ext cx="79296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Школьница </a:t>
            </a:r>
            <a:r>
              <a:rPr lang="en-US" dirty="0" smtClean="0"/>
              <a:t>https://www.google.com/search?q=schoolgirl+%D1%84%D0%BE%D1%82%D0%BE%D0%B3%D1%80%D0%B0%D1%84%D0%B8%D1%8F&amp;ei=NbRUZJGuBYzQqwH2hIvYCw&amp;ved=0ahUKEwjRnPzV193-AhUM6CoKHXbCArsQ4dUDCA8&amp;oq=schoolgirl+%D1%84%D0%BE%D1%82%D0%BE%D0%B3%D1%80%D0%B0%D1%84%D0%B8%D1%8F&amp;gs_lcp=Cgxnd3Mtd2l6LXNlcnAQDDIICCEQoAEQwwQ6CAgAEKIEELADOgUIABCiBDoICAAQiQUQogQ6DAghEKABEMMEEAoQKjoKCCEQoAEQwwQQCkoECEEYAVCQCFjfNWC5SWgBcAB4AIAB-wGIAYYJkgEFMC42LjGYAQCgAQHIAQLAAQE&amp;sclient=gws-wiz-serp#imgrc=cuRX073IdBft6M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Яблочный пирог 2</a:t>
            </a:r>
            <a:r>
              <a:rPr lang="en-US" dirty="0" smtClean="0"/>
              <a:t>https://www.shutterstock.com/ru/search/apple-pie-white-background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</TotalTime>
  <Words>129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Century Schoolbook</vt:lpstr>
      <vt:lpstr>Wingdings</vt:lpstr>
      <vt:lpstr>Wingdings 2</vt:lpstr>
      <vt:lpstr>Эркер</vt:lpstr>
      <vt:lpstr>Rainbow English 2</vt:lpstr>
      <vt:lpstr>Tell  a  lie</vt:lpstr>
      <vt:lpstr>Использованные источники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Rainbow English</dc:title>
  <dc:creator>user</dc:creator>
  <cp:lastModifiedBy>User</cp:lastModifiedBy>
  <cp:revision>14</cp:revision>
  <dcterms:created xsi:type="dcterms:W3CDTF">2023-05-05T07:39:13Z</dcterms:created>
  <dcterms:modified xsi:type="dcterms:W3CDTF">2023-05-06T13:11:29Z</dcterms:modified>
</cp:coreProperties>
</file>