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58" r:id="rId4"/>
    <p:sldId id="259" r:id="rId5"/>
    <p:sldId id="260" r:id="rId6"/>
    <p:sldId id="263" r:id="rId7"/>
    <p:sldId id="264" r:id="rId8"/>
    <p:sldId id="266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08" d="100"/>
          <a:sy n="108" d="100"/>
        </p:scale>
        <p:origin x="130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oformi-foto.ru/png_tmp/250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96752"/>
            <a:ext cx="6995120" cy="288032"/>
          </a:xfrm>
        </p:spPr>
        <p:txBody>
          <a:bodyPr>
            <a:normAutofit fontScale="90000"/>
          </a:bodyPr>
          <a:lstStyle/>
          <a:p>
            <a:br>
              <a:rPr lang="ru-RU" sz="1600" b="1" dirty="0">
                <a:solidFill>
                  <a:srgbClr val="0000FF"/>
                </a:solidFill>
                <a:latin typeface="Arial Black" pitchFamily="34" charset="0"/>
              </a:rPr>
            </a:br>
            <a:br>
              <a:rPr lang="ru-RU" sz="1600" b="1" dirty="0">
                <a:solidFill>
                  <a:srgbClr val="0000FF"/>
                </a:solidFill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5"/>
            <a:ext cx="8686800" cy="453650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200" dirty="0"/>
              <a:t>                                     </a:t>
            </a:r>
            <a:r>
              <a:rPr lang="ru-RU" sz="2200" b="1" dirty="0">
                <a:solidFill>
                  <a:srgbClr val="FF0000"/>
                </a:solidFill>
              </a:rPr>
              <a:t>                                              </a:t>
            </a:r>
          </a:p>
          <a:p>
            <a:pPr algn="just">
              <a:buNone/>
            </a:pPr>
            <a:r>
              <a:rPr lang="ru-RU" sz="2400" b="1" dirty="0">
                <a:solidFill>
                  <a:srgbClr val="FFC000"/>
                </a:solidFill>
              </a:rPr>
              <a:t>                                        Экологический проект: </a:t>
            </a:r>
          </a:p>
          <a:p>
            <a:pPr algn="just">
              <a:buNone/>
            </a:pPr>
            <a:r>
              <a:rPr lang="ru-RU" sz="3100" b="1" dirty="0">
                <a:solidFill>
                  <a:srgbClr val="FF0000"/>
                </a:solidFill>
              </a:rPr>
              <a:t>                                         </a:t>
            </a:r>
            <a:r>
              <a:rPr lang="ru-RU" sz="3100" b="1" dirty="0">
                <a:solidFill>
                  <a:srgbClr val="FF0000"/>
                </a:solidFill>
                <a:latin typeface="Arial Black" pitchFamily="34" charset="0"/>
              </a:rPr>
              <a:t>«Моя зеленая школа»</a:t>
            </a:r>
          </a:p>
          <a:p>
            <a:pPr algn="just">
              <a:buNone/>
            </a:pPr>
            <a:endParaRPr lang="ru-RU" sz="18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600" b="1" dirty="0">
                <a:solidFill>
                  <a:srgbClr val="FF0000"/>
                </a:solidFill>
              </a:rPr>
              <a:t>                                                        </a:t>
            </a:r>
          </a:p>
          <a:p>
            <a:endParaRPr lang="ru-RU" sz="1600" b="1" dirty="0">
              <a:solidFill>
                <a:srgbClr val="FF0000"/>
              </a:solidFill>
            </a:endParaRPr>
          </a:p>
          <a:p>
            <a:endParaRPr lang="ru-RU" sz="16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Петрова Людмила Витальевна                                                                                          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                                            МБОУ «Начальная общеобразовательная школа № 2»  г. Чебоксары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r>
              <a:rPr lang="ru-RU" dirty="0"/>
              <a:t>                                  </a:t>
            </a:r>
          </a:p>
          <a:p>
            <a:pPr algn="just">
              <a:buNone/>
            </a:pPr>
            <a:r>
              <a:rPr lang="ru-RU" dirty="0"/>
              <a:t>                                                 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Чебоксары,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95877-BC2C-44DD-87E8-4D8B014B1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F50B24C-E08C-4D65-96FB-2D2CA3D9D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892480" cy="6669360"/>
          </a:xfrm>
        </p:spPr>
      </p:pic>
    </p:spTree>
    <p:extLst>
      <p:ext uri="{BB962C8B-B14F-4D97-AF65-F5344CB8AC3E}">
        <p14:creationId xmlns:p14="http://schemas.microsoft.com/office/powerpoint/2010/main" val="1602596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5.infourok.ru/uploads/ex/1183/00001182-6e89b404/hello_html_m4cd3b0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1143000"/>
          </a:xfrm>
        </p:spPr>
        <p:txBody>
          <a:bodyPr>
            <a:normAutofit/>
          </a:bodyPr>
          <a:lstStyle/>
          <a:p>
            <a:pPr indent="457200" algn="just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озеленение пришкольных участков, создание клумб непрерывного цветения.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5760640" cy="471338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/>
              <a:t>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lvl="0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Изучить специальную литературу по цветоводству.</a:t>
            </a:r>
          </a:p>
          <a:p>
            <a:pPr lvl="0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Исследовать особенности земельных участков и видовой состав флоры данного участка на начало работы.</a:t>
            </a:r>
          </a:p>
          <a:p>
            <a:pPr lvl="0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Осуществить социальную практическую  деятельность, связанную с общественно - полезным трудом.</a:t>
            </a:r>
          </a:p>
          <a:p>
            <a:pPr lvl="0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Приобрести знания и практические навыки по уходу за цветами.</a:t>
            </a:r>
          </a:p>
          <a:p>
            <a:pPr lvl="0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Воспитать у детей бережное отношение к природе родного края, уважение к результатам коллективного труда.</a:t>
            </a:r>
          </a:p>
        </p:txBody>
      </p:sp>
      <p:pic>
        <p:nvPicPr>
          <p:cNvPr id="15364" name="Picture 4" descr="https://content.foto.my.mail.ru/mail/elenazhurav/_blogs/i-550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852936"/>
            <a:ext cx="2808312" cy="25455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ds05.infourok.ru/uploads/ex/1183/00001182-6e89b404/hello_html_m4cd3b0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23528" y="426117"/>
            <a:ext cx="7848872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Гипотеза: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высокодекоративное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устойчивое к городским условиям сообщество растений на пришкольных участках, а точнее, ботанический  сад непрерывного цветения.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 исследования:</a:t>
            </a:r>
            <a:r>
              <a:rPr kumimoji="0" lang="ru-RU" sz="2400" b="1" i="0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возможности   создания элементов ландшафтного дизайна  на пришкольной территории с учетом ее экологических особенностей.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9" name="Picture 5" descr="https://i.pinimg.com/originals/6e/90/e5/6e90e5a6ee49ff48cf5d12cd24c59ed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89040"/>
            <a:ext cx="7920880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5.infourok.ru/uploads/ex/1183/00001182-6e89b404/hello_html_m4cd3b0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83568" y="416301"/>
            <a:ext cx="6984776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 реализации: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"Фонтан идей" - разработка и проведение  опроса среди обучающихся  на тему: "Отношение   школьного коллектива к проблемам озеленения" -   январь.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«Творческая мастерская»:  изучение  специальной литературы по ландшафтному дизайну,  выбор оптимального  варианта  цветочной клумбы  для обустройства   предложенной территории школьного двора – февраль.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Объединение «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Экоша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- освоить знания и умения в соответствии с программой для осуществления данного проекта с учащимися, составление плана-схемы участка и клумбы - февраль-март.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«Начинаем действовать» - экскурсии в ботанический сад, подготовка почвы, многолетников и однолетников, посев семян в грунт, уход  - март-апрель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«Время созидать»  - разбивка клумбы , высадка  однолетников и многолетников на земельные участки школы– май-июнь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  «Заботливые руки» - уход за   посадками и в течение лета – июль-август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«Подведем итоги»  - подготовка земельных участков к зимнему периоду, сбор семян - сентябрь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https://www.beesona.ru/upload/941/c740a0de23b9f806d83269c8b6ba7b2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16632"/>
            <a:ext cx="2208245" cy="18722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5.infourok.ru/uploads/ex/1183/00001182-6e89b404/hello_html_m4cd3b0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58"/>
            <a:ext cx="9144000" cy="6858000"/>
          </a:xfrm>
          <a:prstGeom prst="rect">
            <a:avLst/>
          </a:prstGeom>
          <a:noFill/>
        </p:spPr>
      </p:pic>
      <p:pic>
        <p:nvPicPr>
          <p:cNvPr id="17409" name="Picture 1" descr="IMG202009291558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50" y="16026"/>
            <a:ext cx="4864119" cy="427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20201001_1206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3309" y="2325879"/>
            <a:ext cx="40822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DC1A1B-2236-44ED-B8B9-8D19CE6A0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2F0732-8816-4D32-BAF5-C3F1189FC1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22"/>
            <a:ext cx="5108365" cy="6811154"/>
          </a:xfrm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id="{DA5379FE-926E-4C82-9E74-519898A39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15" y="116632"/>
            <a:ext cx="394243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62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C5675D-9DB5-4EA0-AF93-EFEB7FD31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C8636DAE-8546-4E0A-89FF-9D86B70F90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0"/>
            <a:ext cx="5184576" cy="6912769"/>
          </a:xfrm>
        </p:spPr>
      </p:pic>
    </p:spTree>
    <p:extLst>
      <p:ext uri="{BB962C8B-B14F-4D97-AF65-F5344CB8AC3E}">
        <p14:creationId xmlns:p14="http://schemas.microsoft.com/office/powerpoint/2010/main" val="3934083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B5933-274A-4F29-8FEB-F6474917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D5A820F-2C81-4157-887D-B82D6A11ED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6632"/>
            <a:ext cx="6624736" cy="6624736"/>
          </a:xfrm>
        </p:spPr>
      </p:pic>
    </p:spTree>
    <p:extLst>
      <p:ext uri="{BB962C8B-B14F-4D97-AF65-F5344CB8AC3E}">
        <p14:creationId xmlns:p14="http://schemas.microsoft.com/office/powerpoint/2010/main" val="9689944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132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Times New Roman</vt:lpstr>
      <vt:lpstr>Тема Office</vt:lpstr>
      <vt:lpstr>  </vt:lpstr>
      <vt:lpstr>Презентация PowerPoint</vt:lpstr>
      <vt:lpstr>Цель: озеленение пришкольных участков, создание клумб непрерывного цветения.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Владимир Миронов</cp:lastModifiedBy>
  <cp:revision>12</cp:revision>
  <dcterms:created xsi:type="dcterms:W3CDTF">2020-11-28T17:43:58Z</dcterms:created>
  <dcterms:modified xsi:type="dcterms:W3CDTF">2023-03-09T08:24:38Z</dcterms:modified>
</cp:coreProperties>
</file>