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8" r:id="rId20"/>
    <p:sldId id="296" r:id="rId21"/>
    <p:sldId id="297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2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5672B-3AC7-41D0-A6E1-0A3A9D6B33F3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8C9B9-C5B3-4491-89A1-5C258CF53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13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7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29.xml"/><Relationship Id="rId18" Type="http://schemas.openxmlformats.org/officeDocument/2006/relationships/slide" Target="slide25.xml"/><Relationship Id="rId26" Type="http://schemas.openxmlformats.org/officeDocument/2006/relationships/slide" Target="slide31.xml"/><Relationship Id="rId3" Type="http://schemas.openxmlformats.org/officeDocument/2006/relationships/slide" Target="slide8.xml"/><Relationship Id="rId21" Type="http://schemas.openxmlformats.org/officeDocument/2006/relationships/slide" Target="slide7.xml"/><Relationship Id="rId7" Type="http://schemas.openxmlformats.org/officeDocument/2006/relationships/slide" Target="slide28.xml"/><Relationship Id="rId12" Type="http://schemas.openxmlformats.org/officeDocument/2006/relationships/slide" Target="slide24.xml"/><Relationship Id="rId17" Type="http://schemas.openxmlformats.org/officeDocument/2006/relationships/slide" Target="slide20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5.xml"/><Relationship Id="rId20" Type="http://schemas.openxmlformats.org/officeDocument/2006/relationships/slide" Target="slide6.xml"/><Relationship Id="rId29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11" Type="http://schemas.openxmlformats.org/officeDocument/2006/relationships/slide" Target="slide19.xml"/><Relationship Id="rId24" Type="http://schemas.openxmlformats.org/officeDocument/2006/relationships/slide" Target="slide21.xml"/><Relationship Id="rId32" Type="http://schemas.openxmlformats.org/officeDocument/2006/relationships/slide" Target="slide33.xml"/><Relationship Id="rId5" Type="http://schemas.openxmlformats.org/officeDocument/2006/relationships/slide" Target="slide18.xml"/><Relationship Id="rId15" Type="http://schemas.openxmlformats.org/officeDocument/2006/relationships/slide" Target="slide10.xml"/><Relationship Id="rId23" Type="http://schemas.openxmlformats.org/officeDocument/2006/relationships/slide" Target="slide16.xml"/><Relationship Id="rId28" Type="http://schemas.openxmlformats.org/officeDocument/2006/relationships/slide" Target="slide17.xml"/><Relationship Id="rId10" Type="http://schemas.openxmlformats.org/officeDocument/2006/relationships/slide" Target="slide14.xml"/><Relationship Id="rId19" Type="http://schemas.openxmlformats.org/officeDocument/2006/relationships/slide" Target="slide30.xml"/><Relationship Id="rId31" Type="http://schemas.openxmlformats.org/officeDocument/2006/relationships/slide" Target="slide32.xml"/><Relationship Id="rId4" Type="http://schemas.openxmlformats.org/officeDocument/2006/relationships/slide" Target="slide13.xml"/><Relationship Id="rId9" Type="http://schemas.openxmlformats.org/officeDocument/2006/relationships/slide" Target="slide9.xml"/><Relationship Id="rId14" Type="http://schemas.openxmlformats.org/officeDocument/2006/relationships/slide" Target="slide5.xml"/><Relationship Id="rId22" Type="http://schemas.openxmlformats.org/officeDocument/2006/relationships/slide" Target="slide11.xml"/><Relationship Id="rId27" Type="http://schemas.openxmlformats.org/officeDocument/2006/relationships/slide" Target="slide12.xml"/><Relationship Id="rId30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03955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Segoe Script" panose="020B0504020000000003" pitchFamily="34" charset="0"/>
              </a:rPr>
              <a:t>Муниципальное казённое учреждение дополнительного образования </a:t>
            </a:r>
          </a:p>
          <a:p>
            <a:pPr algn="ctr"/>
            <a:r>
              <a:rPr lang="ru-RU" sz="1400" b="1" i="1" dirty="0" smtClean="0">
                <a:latin typeface="Segoe Script" panose="020B0504020000000003" pitchFamily="34" charset="0"/>
              </a:rPr>
              <a:t>«Центр творчества», г. Сосенский Козельского района Калужской области</a:t>
            </a:r>
            <a:endParaRPr lang="ru-RU" sz="1400" b="1" i="1" dirty="0">
              <a:latin typeface="Segoe Script" panose="020B05040200000000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17317" y="1897718"/>
            <a:ext cx="610936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«РОССИЯ! </a:t>
            </a:r>
          </a:p>
          <a:p>
            <a:pPr algn="ctr"/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РОДИНА МОЯ!</a:t>
            </a:r>
            <a:endParaRPr lang="ru-RU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5324" y="529428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latin typeface="Segoe Script" panose="020B0504020000000003" pitchFamily="34" charset="0"/>
              </a:rPr>
              <a:t>Автор: методист Кравкова Софья Сергеевна</a:t>
            </a:r>
            <a:endParaRPr lang="ru-RU" b="1" i="1" dirty="0">
              <a:latin typeface="Segoe Script" panose="020B05040200000000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8662" y="6334780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Segoe Script" panose="020B0504020000000003" pitchFamily="34" charset="0"/>
              </a:rPr>
              <a:t>г. Сосенский</a:t>
            </a:r>
          </a:p>
          <a:p>
            <a:pPr algn="ctr"/>
            <a:r>
              <a:rPr lang="ru-RU" sz="1400" b="1" i="1" dirty="0" smtClean="0">
                <a:latin typeface="Segoe Script" panose="020B0504020000000003" pitchFamily="34" charset="0"/>
              </a:rPr>
              <a:t>2023 г.</a:t>
            </a:r>
            <a:endParaRPr lang="ru-RU" sz="1400" b="1" i="1" dirty="0">
              <a:latin typeface="Segoe Script" panose="020B05040200000000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0145" y="1367166"/>
            <a:ext cx="6945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Интеллектуальная игра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2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51319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5814138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Георгий Победоносец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63588" y="1879954"/>
            <a:ext cx="74168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российском гербе грудь орла защищена щитом с изображением этого защитника отечества, борющегося со змием. Назовите его.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219403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Атрибуты и символы России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47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5814138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Европы и Азии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99592" y="1756844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символизируют две головы орла на государственном гербе Российской Федерации?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219403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Атрибуты и символы России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68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569897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Мир, чистоту, непорочность, совершенство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3568" y="1484784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обозначает белый цвет на флаге Российской Федерации?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219403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Атрибуты и символы России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57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581413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Волга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3568" y="1484784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  река считается главной рекой России и самой длинной в Европе?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5784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Река и озера России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44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313" y="592203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Озеро Байкал</a:t>
            </a: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25488" y="1675711"/>
            <a:ext cx="77768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самый крупный источник пресной воды на планете, который находится в нашей стране.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52746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Река и озера России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19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5814138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Обь</a:t>
            </a:r>
            <a:endParaRPr lang="ru-RU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3568" y="1700808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Самая широкая </a:t>
            </a:r>
            <a:endParaRPr lang="ru-RU" sz="6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река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России. </a:t>
            </a:r>
            <a:endParaRPr lang="ru-RU" sz="6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52746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Река и озера России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15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14138"/>
            <a:ext cx="8665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Эльтон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3568" y="1700808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Самое соленое озеро в России находится в Волгоградской области. Назовите его.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52746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Река и озера России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70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14138"/>
            <a:ext cx="8665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Пьяна-река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59611" y="1854688"/>
            <a:ext cx="77768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Самая петляющая и извилистая река в мире протекает в Нижегородской области. Назовите ее.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52746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Река и озера России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75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14138"/>
            <a:ext cx="8665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3568" y="1756844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главный и самый большой город в России. Назовите его.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5784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54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14138"/>
            <a:ext cx="8665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Чекалин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3568" y="1756844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маленький город России находится в Суворовском районе Тульской области.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5784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51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7662192" y="3842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5" name="Багетная рамка 4"/>
          <p:cNvSpPr/>
          <p:nvPr/>
        </p:nvSpPr>
        <p:spPr>
          <a:xfrm>
            <a:off x="7668344" y="145675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6" name="Багетная рамка 5"/>
          <p:cNvSpPr/>
          <p:nvPr/>
        </p:nvSpPr>
        <p:spPr>
          <a:xfrm>
            <a:off x="7662192" y="2511574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" name="Багетная рамка 6"/>
          <p:cNvSpPr/>
          <p:nvPr/>
        </p:nvSpPr>
        <p:spPr>
          <a:xfrm>
            <a:off x="7668344" y="357301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8" name="Багетная рамка 7"/>
          <p:cNvSpPr/>
          <p:nvPr/>
        </p:nvSpPr>
        <p:spPr>
          <a:xfrm>
            <a:off x="7668344" y="465313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9" name="Багетная рамка 8"/>
          <p:cNvSpPr/>
          <p:nvPr/>
        </p:nvSpPr>
        <p:spPr>
          <a:xfrm>
            <a:off x="7668344" y="573325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0" name="Багетная рамка 9"/>
          <p:cNvSpPr/>
          <p:nvPr/>
        </p:nvSpPr>
        <p:spPr>
          <a:xfrm>
            <a:off x="6372200" y="40020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1" name="Багетная рамка 10"/>
          <p:cNvSpPr/>
          <p:nvPr/>
        </p:nvSpPr>
        <p:spPr>
          <a:xfrm>
            <a:off x="6355804" y="145675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2" name="Багетная рамка 11"/>
          <p:cNvSpPr/>
          <p:nvPr/>
        </p:nvSpPr>
        <p:spPr>
          <a:xfrm>
            <a:off x="5076056" y="39377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3" name="Багетная рамка 12"/>
          <p:cNvSpPr/>
          <p:nvPr/>
        </p:nvSpPr>
        <p:spPr>
          <a:xfrm>
            <a:off x="5076056" y="145675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4" name="Багетная рамка 13"/>
          <p:cNvSpPr/>
          <p:nvPr/>
        </p:nvSpPr>
        <p:spPr>
          <a:xfrm>
            <a:off x="251520" y="364754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5" name="Багетная рамка 14"/>
          <p:cNvSpPr/>
          <p:nvPr/>
        </p:nvSpPr>
        <p:spPr>
          <a:xfrm>
            <a:off x="6372200" y="2511574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6" name="Багетная рамка 15"/>
          <p:cNvSpPr/>
          <p:nvPr/>
        </p:nvSpPr>
        <p:spPr>
          <a:xfrm>
            <a:off x="6355804" y="357301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7" name="Багетная рамка 16"/>
          <p:cNvSpPr/>
          <p:nvPr/>
        </p:nvSpPr>
        <p:spPr>
          <a:xfrm>
            <a:off x="6372200" y="465313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8" name="Багетная рамка 17"/>
          <p:cNvSpPr/>
          <p:nvPr/>
        </p:nvSpPr>
        <p:spPr>
          <a:xfrm>
            <a:off x="6369868" y="573325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9" name="Багетная рамка 18"/>
          <p:cNvSpPr/>
          <p:nvPr/>
        </p:nvSpPr>
        <p:spPr>
          <a:xfrm>
            <a:off x="5076056" y="2511574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0" name="Багетная рамка 19"/>
          <p:cNvSpPr/>
          <p:nvPr/>
        </p:nvSpPr>
        <p:spPr>
          <a:xfrm>
            <a:off x="5076056" y="357301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1" name="Багетная рамка 20"/>
          <p:cNvSpPr/>
          <p:nvPr/>
        </p:nvSpPr>
        <p:spPr>
          <a:xfrm>
            <a:off x="5053930" y="4656584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2" name="Багетная рамка 21"/>
          <p:cNvSpPr/>
          <p:nvPr/>
        </p:nvSpPr>
        <p:spPr>
          <a:xfrm>
            <a:off x="5076056" y="573325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3" name="Багетная рамка 22"/>
          <p:cNvSpPr/>
          <p:nvPr/>
        </p:nvSpPr>
        <p:spPr>
          <a:xfrm>
            <a:off x="3779912" y="39377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4" name="Багетная рамка 23"/>
          <p:cNvSpPr/>
          <p:nvPr/>
        </p:nvSpPr>
        <p:spPr>
          <a:xfrm>
            <a:off x="3779912" y="145675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5" name="Багетная рамка 24"/>
          <p:cNvSpPr/>
          <p:nvPr/>
        </p:nvSpPr>
        <p:spPr>
          <a:xfrm>
            <a:off x="3779912" y="2511574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6" name="Багетная рамка 25"/>
          <p:cNvSpPr/>
          <p:nvPr/>
        </p:nvSpPr>
        <p:spPr>
          <a:xfrm>
            <a:off x="3779912" y="357301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7" name="Багетная рамка 26"/>
          <p:cNvSpPr/>
          <p:nvPr/>
        </p:nvSpPr>
        <p:spPr>
          <a:xfrm>
            <a:off x="3779912" y="465313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8" name="Багетная рамка 27"/>
          <p:cNvSpPr/>
          <p:nvPr/>
        </p:nvSpPr>
        <p:spPr>
          <a:xfrm>
            <a:off x="3779912" y="573325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9" name="Багетная рамка 28"/>
          <p:cNvSpPr/>
          <p:nvPr/>
        </p:nvSpPr>
        <p:spPr>
          <a:xfrm>
            <a:off x="2483768" y="39377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30" name="Багетная рамка 29"/>
          <p:cNvSpPr/>
          <p:nvPr/>
        </p:nvSpPr>
        <p:spPr>
          <a:xfrm>
            <a:off x="2483768" y="1473327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31" name="Багетная рамка 30"/>
          <p:cNvSpPr/>
          <p:nvPr/>
        </p:nvSpPr>
        <p:spPr>
          <a:xfrm>
            <a:off x="2483768" y="2511574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32" name="Багетная рамка 31"/>
          <p:cNvSpPr/>
          <p:nvPr/>
        </p:nvSpPr>
        <p:spPr>
          <a:xfrm>
            <a:off x="2483768" y="357301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33" name="Багетная рамка 32"/>
          <p:cNvSpPr/>
          <p:nvPr/>
        </p:nvSpPr>
        <p:spPr>
          <a:xfrm>
            <a:off x="2483768" y="465313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34" name="Багетная рамка 33"/>
          <p:cNvSpPr/>
          <p:nvPr/>
        </p:nvSpPr>
        <p:spPr>
          <a:xfrm>
            <a:off x="2483768" y="5733256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37" name="Багетная рамка 36"/>
          <p:cNvSpPr/>
          <p:nvPr/>
        </p:nvSpPr>
        <p:spPr>
          <a:xfrm>
            <a:off x="251942" y="1427734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38" name="Багетная рамка 37"/>
          <p:cNvSpPr/>
          <p:nvPr/>
        </p:nvSpPr>
        <p:spPr>
          <a:xfrm>
            <a:off x="251520" y="248255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39" name="Багетная рамка 38"/>
          <p:cNvSpPr/>
          <p:nvPr/>
        </p:nvSpPr>
        <p:spPr>
          <a:xfrm>
            <a:off x="251520" y="3543994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40" name="Багетная рамка 39"/>
          <p:cNvSpPr/>
          <p:nvPr/>
        </p:nvSpPr>
        <p:spPr>
          <a:xfrm>
            <a:off x="251520" y="4624114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41" name="Багетная рамка 40"/>
          <p:cNvSpPr/>
          <p:nvPr/>
        </p:nvSpPr>
        <p:spPr>
          <a:xfrm>
            <a:off x="251520" y="5705128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42" name="TextBox 41"/>
          <p:cNvSpPr txBox="1"/>
          <p:nvPr/>
        </p:nvSpPr>
        <p:spPr>
          <a:xfrm>
            <a:off x="2754102" y="44580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10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35796" y="1510201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10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35796" y="2554635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10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35796" y="360989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10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54102" y="4698925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10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54102" y="577013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action="ppaction://hlinksldjump"/>
              </a:rPr>
              <a:t>10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31940" y="43065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action="ppaction://hlinksldjump"/>
              </a:rPr>
              <a:t>2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action="ppaction://hlinksldjump"/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31940" y="1510201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/>
              </a:rPr>
              <a:t>2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/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31940" y="255463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action="ppaction://hlinksldjump"/>
              </a:rPr>
              <a:t>2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action="ppaction://hlinksldjump"/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31940" y="362732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action="ppaction://hlinksldjump"/>
              </a:rPr>
              <a:t>2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action="ppaction://hlinksldjump"/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31940" y="4698925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 action="ppaction://hlinksldjump"/>
              </a:rPr>
              <a:t>2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 action="ppaction://hlinksldjump"/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31940" y="5795312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 action="ppaction://hlinksldjump"/>
              </a:rPr>
              <a:t>2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 action="ppaction://hlinksldjump"/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28084" y="445805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4" action="ppaction://hlinksldjump"/>
              </a:rPr>
              <a:t>30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28084" y="151033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5" action="ppaction://hlinksldjump"/>
              </a:rPr>
              <a:t>30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10894" y="255463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6" action="ppaction://hlinksldjump"/>
              </a:rPr>
              <a:t>30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28084" y="360989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7" action="ppaction://hlinksldjump"/>
              </a:rPr>
              <a:t>30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10894" y="470141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8" action="ppaction://hlinksldjump"/>
              </a:rPr>
              <a:t>30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05958" y="578950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9" action="ppaction://hlinksldjump"/>
              </a:rPr>
              <a:t>30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07832" y="437081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0" action="ppaction://hlinksldjump"/>
              </a:rPr>
              <a:t>4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0" action="ppaction://hlinksldjump"/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0372" y="44580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1" action="ppaction://hlinksldjump"/>
              </a:rPr>
              <a:t>50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607832" y="151095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2" action="ppaction://hlinksldjump"/>
              </a:rPr>
              <a:t>4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2" action="ppaction://hlinksldjump"/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607832" y="254844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3" action="ppaction://hlinksldjump"/>
              </a:rPr>
              <a:t>4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3" action="ppaction://hlinksldjump"/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624228" y="360989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4" action="ppaction://hlinksldjump"/>
              </a:rPr>
              <a:t>4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4" action="ppaction://hlinksldjump"/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607832" y="470141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5" action="ppaction://hlinksldjump"/>
              </a:rPr>
              <a:t>4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5" action="ppaction://hlinksldjump"/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624228" y="5791889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6" action="ppaction://hlinksldjump"/>
              </a:rPr>
              <a:t>4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6" action="ppaction://hlinksldjump"/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13848" y="149363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7" action="ppaction://hlinksldjump"/>
              </a:rPr>
              <a:t>50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920372" y="254844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8" action="ppaction://hlinksldjump"/>
              </a:rPr>
              <a:t>50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906555" y="362732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9" action="ppaction://hlinksldjump"/>
              </a:rPr>
              <a:t>50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906555" y="469892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0" action="ppaction://hlinksldjump"/>
              </a:rPr>
              <a:t>50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906555" y="5791889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1" action="ppaction://hlinksldjump"/>
              </a:rPr>
              <a:t>50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384251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Великая страна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9866" y="252385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Река и озера России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29866" y="1459285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Атрибуты и символы России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0398" y="589324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Самые-самые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29866" y="3605611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95958" y="466814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Праздники и традиции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трелка вправо 34">
            <a:hlinkClick r:id="rId32" action="ppaction://hlinksldjump"/>
          </p:cNvPr>
          <p:cNvSpPr/>
          <p:nvPr/>
        </p:nvSpPr>
        <p:spPr>
          <a:xfrm>
            <a:off x="8814320" y="6593378"/>
            <a:ext cx="243328" cy="252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5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963486"/>
            <a:ext cx="8665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31937" y="1484784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российский город занесен в Книгу рекордов Гиннеса: тут наибольшее количество трамвайных путей. В общей сложности они составляют более 600 километров. Назовите его.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5784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51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14138"/>
            <a:ext cx="8665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Казань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52111" y="1772816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городе находится самое маленькое в Европе метро, насчитывающее всего пять станций. Назовите его.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5784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51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14138"/>
            <a:ext cx="8665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Мурманск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3568" y="1578263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город является самым большим городом в мире, расположенным за чертой Полярного круга.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5784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51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484784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818" y="5803921"/>
            <a:ext cx="8665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Восемь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3568" y="1578263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государственных праздников в России?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7952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Праздники и традиции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92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814138"/>
            <a:ext cx="8665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Масленица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0145" y="1700808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праздник проводов зимы. Назовите его.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7952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Праздники и традиции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61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14138"/>
            <a:ext cx="8665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год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3568" y="1578263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этот праздник принято считать самым семейным в России. В этот день вся семья украшает дом, собирается за столом перед телевизором, дарит подарки друг другу.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7952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Праздники и традиции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61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14138"/>
            <a:ext cx="8665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народного единства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3568" y="1484784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Российский государственный праздник, отмечается 4 ноября, начиная с 2005 года. В этот день установлен день воинской славы России.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7952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Праздники и традиции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61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-21567" y="5783646"/>
            <a:ext cx="8665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Хлеб-да-соль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04900" y="1756844"/>
            <a:ext cx="77768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Один из самых старейших обычаев, который не забывают и в наше время. Именно этим было принято встречать дальних гостей, а также угощать жениха и невесту.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7952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Праздники и традиции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61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14138"/>
            <a:ext cx="8665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Антоновка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04900" y="1756844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Самый известный русский сорт яблок. Назовите его.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31173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Самые-самые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59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14138"/>
            <a:ext cx="8665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Уральские горы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3568" y="1756844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самые старые горы в мире, которые находятся на территории России.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31173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Самые-самые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8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27584" y="1587567"/>
            <a:ext cx="748883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столицу первого русского государства</a:t>
            </a:r>
          </a:p>
          <a:p>
            <a:pPr algn="ctr"/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3668" y="5868094"/>
            <a:ext cx="5976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1520" y="139395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Великая страна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5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80" y="5814138"/>
            <a:ext cx="8665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Сибирская тайга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04900" y="1756844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большой в мире лес находится в России. Назовите его.</a:t>
            </a:r>
            <a:r>
              <a:rPr lang="ru-RU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31173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Самые-самые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8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14138"/>
            <a:ext cx="8665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 Дежнева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04900" y="1756844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Самая восточная точка России. Назовите ее.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31173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Самые-самые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8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693" y="5803921"/>
            <a:ext cx="8665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Кремль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04900" y="1756844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Самая большая в мире средневековая крепость находится в России. Назовите ее.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31173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Самые-самые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8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18864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74750" y="2060848"/>
            <a:ext cx="785048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ВНИМАНИЕ!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37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27584" y="1726066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место в мире занимает Россия по размеру территории?</a:t>
            </a: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5834406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место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520" y="127231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Великая страна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66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27584" y="1659573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– единственная страна в мире, которая омывается таким количество морей. Назовите это число.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5834406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Двеннадцать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520" y="127231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Великая страна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5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27584" y="1695289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регионов в России на сегодняшний день?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5834406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89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520" y="127231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Великая страна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14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27584" y="1505509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Самая известная компьютерная игра была создана русским программистом Алексеем Пажитновым в 1985 году. Эта игра стала популярной в Советском Союзе, а затем, в 1986-м году, на Западе. Назовите ее.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5834406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Tetris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520" y="127231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Великая страна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01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27584" y="1675597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Самая популярная в мире русская игрушка. 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5834406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Матрешка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520" y="219403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Атрибуты и символы России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23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Багетная рамка 74"/>
          <p:cNvSpPr/>
          <p:nvPr/>
        </p:nvSpPr>
        <p:spPr>
          <a:xfrm>
            <a:off x="107504" y="116632"/>
            <a:ext cx="2160240" cy="77812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7" name="Багетная рамка 76"/>
          <p:cNvSpPr/>
          <p:nvPr/>
        </p:nvSpPr>
        <p:spPr>
          <a:xfrm>
            <a:off x="2411760" y="151751"/>
            <a:ext cx="1152128" cy="72008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8" name="TextBox 77"/>
          <p:cNvSpPr txBox="1"/>
          <p:nvPr/>
        </p:nvSpPr>
        <p:spPr>
          <a:xfrm>
            <a:off x="2663788" y="1825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 flipH="1">
            <a:off x="683568" y="1484784"/>
            <a:ext cx="7776864" cy="3960440"/>
          </a:xfrm>
          <a:prstGeom prst="wedgeRectCallou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51319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5814138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Береза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16" y="6353867"/>
            <a:ext cx="421308" cy="4389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69728" y="1572178"/>
            <a:ext cx="74168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 </a:t>
            </a: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считать неофициальным символом России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219403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Атрибуты и символы России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80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606</Words>
  <Application>Microsoft Office PowerPoint</Application>
  <PresentationFormat>Экран (4:3)</PresentationFormat>
  <Paragraphs>178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София</dc:creator>
  <cp:lastModifiedBy>G4400</cp:lastModifiedBy>
  <cp:revision>54</cp:revision>
  <dcterms:created xsi:type="dcterms:W3CDTF">2020-01-21T06:14:09Z</dcterms:created>
  <dcterms:modified xsi:type="dcterms:W3CDTF">2023-06-06T12:34:23Z</dcterms:modified>
</cp:coreProperties>
</file>