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5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96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63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94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04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16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15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8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6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7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33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8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9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75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2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FE4E-5CEC-4AA6-9BCB-C17D1A523ED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0617B1-3258-4B32-91BA-3CB8F425B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9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D8225-B79C-42F4-9F1C-1D9A956ED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9980" y="-669744"/>
            <a:ext cx="7766936" cy="3882020"/>
          </a:xfrm>
        </p:spPr>
        <p:txBody>
          <a:bodyPr/>
          <a:lstStyle/>
          <a:p>
            <a:pPr algn="ctr"/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«Социализация личности»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практик, направленных на социализацию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«Беседа с классом»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1DC6E3-2A8A-463D-BAED-979C575C0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15518" y="3561954"/>
            <a:ext cx="10169118" cy="225149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иностранного языка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с.Черноречье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Позднякова Полина Евгеньевна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6E9E39-1792-4781-8465-CD092AC9A068}"/>
              </a:ext>
            </a:extLst>
          </p:cNvPr>
          <p:cNvSpPr txBox="1"/>
          <p:nvPr/>
        </p:nvSpPr>
        <p:spPr>
          <a:xfrm>
            <a:off x="-762552" y="5809182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Черноречье, Самарская область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2022г.</a:t>
            </a:r>
          </a:p>
        </p:txBody>
      </p:sp>
    </p:spTree>
    <p:extLst>
      <p:ext uri="{BB962C8B-B14F-4D97-AF65-F5344CB8AC3E}">
        <p14:creationId xmlns:p14="http://schemas.microsoft.com/office/powerpoint/2010/main" val="385573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729B2C-2EE6-444B-8A96-C431DB3CE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47" y="239024"/>
            <a:ext cx="10295466" cy="6307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французских мастерских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1.Игра «Друг»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2.Игра «Венок»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-выявить черты характера человека, которые помогают поддерживать дружеские отношения, способствовать сплочению классного коллектива; научить ценить дружбу; формировать понятия «друг»;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-развивать коммуникативные навыки;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воспитывать дружеские отношения в коллективе.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4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B28BE9-FA13-4418-AF66-D3EC87722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12" y="530572"/>
            <a:ext cx="8596668" cy="605575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выполнены.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достигнута.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Благодаря проведенной работе с классом, я наблюдаю изменения. Учащиеся стали более терпимы, внимательны не только со своим одноклассником, имеющего диагноз ОВЗ, но и с другими.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Детям необходимо рассказывать обо всем, что они не знают, показывать на своем примере, как нужно себя вести. </a:t>
            </a:r>
          </a:p>
        </p:txBody>
      </p:sp>
    </p:spTree>
    <p:extLst>
      <p:ext uri="{BB962C8B-B14F-4D97-AF65-F5344CB8AC3E}">
        <p14:creationId xmlns:p14="http://schemas.microsoft.com/office/powerpoint/2010/main" val="228445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5F894C-636D-4917-A689-EED0E7972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ревнеримский философ Сенека: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«Трудно привести к добру нравоучениями, легко - примером». 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801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3CD696-E686-4F2F-833C-340936719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8065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312E05-7350-49D5-9716-20FC514F4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3425"/>
            <a:ext cx="8596668" cy="522135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темы социализация обуславливается тем, что от человека многое зависит на нашей планете, поэтому личность его должна быть чиста, поставлена на путь истинный и с добрыми намерениями, чтобы не навредить окружающим и самое главное себе.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повлиять на личность обучающегося при помощи донесенной информации через беседу, а также использования метода игры.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16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E4E4A0-D942-4B49-B0B7-0E08B0B6E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91" y="967893"/>
            <a:ext cx="8596668" cy="5459411"/>
          </a:xfrm>
        </p:spPr>
        <p:txBody>
          <a:bodyPr>
            <a:normAutofit/>
          </a:bodyPr>
          <a:lstStyle/>
          <a:p>
            <a:pPr indent="228600"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адачи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выбрать конкретную проблему методом наблюдения,  которую нужно проработать у обучающихся;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поэтапный план решения проблемы;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собрать информацию на тему, которая обеспокоила;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программу беседы: сценарий, презентация, игры;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опробовать данную воспитательную практику на учениках;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наблюдать за изменениями в их поведении.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15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3381BF-4FD0-4C69-8CF9-26F4B7DB4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21" y="1034154"/>
            <a:ext cx="8596668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Социализация, как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самый широкий смысл понятия, имеющий непрерывный, всеобщий, стихийный характер. Социализация – это своего рода ежедневный, невидимый план влияния, который носит практически всепоглощающий характер, и его невозможно избежать, так как человек – существо социально. Возможно назвать такую трактовку «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образу и подобию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68506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45444C-EC44-4782-A63A-D41628D68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82" y="769109"/>
            <a:ext cx="8596668" cy="536664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ГБОУ СОШ с. Черноречье учится со всеми вместе достаточное количество детей с ОВЗ.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Наблюдения: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которые учатся совместно с «особенными», часто говорят: «Да он со справкой!»  В этой фразе чувствуется пренебрежение.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ериодически конфликты с детьми, имеющие диагноз ОВЗ.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такая злость?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незнания и непонимания.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3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C28CBF-ABFB-4A7F-BB70-69C363887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343" y="1683510"/>
            <a:ext cx="8596668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воспитания: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беседу с презентацией на тему «Почему бывают особенные люди»;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игры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технологии французских мастерских.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6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7DF08A-CD29-4251-BEF4-7B43BB4E2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77848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содержит следующую информацию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статистические данные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чем может выражаться ОВЗ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B236BF2-076C-47B6-9F6D-3CD783E82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03" y="559835"/>
            <a:ext cx="4418588" cy="3324412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0B3C732-65BE-4DD2-8514-BE6911C99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03" y="3429000"/>
            <a:ext cx="4418588" cy="329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0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EF3698-0E9A-4C88-9364-2139F9C4B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659" y="303914"/>
            <a:ext cx="9618559" cy="541927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понятие «Задержка психического развитие»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особенности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847C588-38F4-47A5-8DCB-26E4FA902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677" y="515065"/>
            <a:ext cx="4272541" cy="3072883"/>
          </a:xfrm>
          <a:prstGeom prst="rect">
            <a:avLst/>
          </a:prstGeom>
        </p:spPr>
      </p:pic>
      <p:pic>
        <p:nvPicPr>
          <p:cNvPr id="15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A2DFE9A-54EE-43CC-BC5C-17C095E1C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677" y="3335558"/>
            <a:ext cx="4272541" cy="31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2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3717EB-78FC-4BEC-88E5-96D3EBF5E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741" y="612286"/>
            <a:ext cx="8596668" cy="3880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диагноза</a:t>
            </a:r>
          </a:p>
        </p:txBody>
      </p:sp>
      <p:pic>
        <p:nvPicPr>
          <p:cNvPr id="12" name="Рисунок 1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D9304A5-3B2D-41DE-B554-C960D6B5A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75" y="612286"/>
            <a:ext cx="4149621" cy="3072883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2B4758C-3DF9-4873-87BA-C891F7675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75" y="3360563"/>
            <a:ext cx="4149621" cy="30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9464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462</TotalTime>
  <Words>454</Words>
  <Application>Microsoft Office PowerPoint</Application>
  <PresentationFormat>Широкоэкранный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   «Социализация личности» описание практик, направленных на социализацию  «Беседа с классом»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этап Всероссийского конкурса педагогического мастерства «Воспитать человека»    Номинация «Воспитание личностей» описание опыта новых форм Воспитательных практик  «Беседа с классом»</dc:title>
  <dc:creator>Татьяна Павловна Черевко</dc:creator>
  <cp:lastModifiedBy>Черевко Т.П.</cp:lastModifiedBy>
  <cp:revision>3</cp:revision>
  <dcterms:created xsi:type="dcterms:W3CDTF">2021-09-27T06:56:39Z</dcterms:created>
  <dcterms:modified xsi:type="dcterms:W3CDTF">2022-02-18T06:42:16Z</dcterms:modified>
</cp:coreProperties>
</file>