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0" r:id="rId3"/>
    <p:sldId id="256" r:id="rId4"/>
    <p:sldId id="257" r:id="rId5"/>
    <p:sldId id="261" r:id="rId6"/>
    <p:sldId id="258" r:id="rId7"/>
    <p:sldId id="259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542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819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921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84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71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386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54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9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175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34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084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48723-FC92-4A7E-B6C4-75B75ECDC33C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03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watch?v=p2v995h2522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6.emf"/><Relationship Id="rId3" Type="http://schemas.microsoft.com/office/2007/relationships/media" Target="../media/media2.mp3"/><Relationship Id="rId21" Type="http://schemas.openxmlformats.org/officeDocument/2006/relationships/image" Target="../media/image8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5.emf"/><Relationship Id="rId2" Type="http://schemas.openxmlformats.org/officeDocument/2006/relationships/audio" Target="../media/media1.mp3"/><Relationship Id="rId16" Type="http://schemas.openxmlformats.org/officeDocument/2006/relationships/image" Target="../media/image4.emf"/><Relationship Id="rId20" Type="http://schemas.openxmlformats.org/officeDocument/2006/relationships/image" Target="../media/image7.em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3.emf"/><Relationship Id="rId10" Type="http://schemas.openxmlformats.org/officeDocument/2006/relationships/audio" Target="../media/media5.mp3"/><Relationship Id="rId19" Type="http://schemas.openxmlformats.org/officeDocument/2006/relationships/hyperlink" Target="https://yandex.ru/video/preview/2669169788650963886" TargetMode="Externa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50631"/>
            <a:ext cx="9144000" cy="285933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ru-RU" dirty="0" err="1" smtClean="0"/>
              <a:t>Филворд</a:t>
            </a:r>
            <a:r>
              <a:rPr lang="ru-RU" smtClean="0"/>
              <a:t/>
            </a:r>
            <a:br>
              <a:rPr lang="ru-RU" smtClean="0"/>
            </a:br>
            <a:r>
              <a:rPr lang="ru-RU" sz="3100" u="sng" dirty="0" smtClean="0"/>
              <a:t/>
            </a:r>
            <a:br>
              <a:rPr lang="ru-RU" sz="3100" u="sng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5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50" y="447675"/>
            <a:ext cx="12020550" cy="46863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ru-RU" sz="3600" dirty="0"/>
              <a:t>Разгадай </a:t>
            </a:r>
            <a:r>
              <a:rPr lang="ru-RU" sz="3600" dirty="0" smtClean="0"/>
              <a:t>кроссворд, </a:t>
            </a:r>
            <a:br>
              <a:rPr lang="ru-RU" sz="3600" dirty="0" smtClean="0"/>
            </a:br>
            <a:r>
              <a:rPr lang="ru-RU" sz="3600" dirty="0" smtClean="0"/>
              <a:t>подумай, о чем сегодня мы будем говорить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en-US" sz="4000" dirty="0">
                <a:hlinkClick r:id="rId2"/>
              </a:rPr>
              <a:t>https://</a:t>
            </a:r>
            <a:r>
              <a:rPr lang="en-US" sz="4000" dirty="0" smtClean="0">
                <a:hlinkClick r:id="rId2"/>
              </a:rPr>
              <a:t>learningapps.org/watch?v=p2v995h2522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30863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84638"/>
            <a:ext cx="10039350" cy="133310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ru-RU" sz="5400" dirty="0" smtClean="0"/>
              <a:t>Русские народные инструменты</a:t>
            </a: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5269" y="2006449"/>
            <a:ext cx="1917456" cy="1457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8745" y="1794959"/>
            <a:ext cx="1932630" cy="16687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26035" y="1964698"/>
            <a:ext cx="1750753" cy="15870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3549" y="4630076"/>
            <a:ext cx="1595774" cy="20668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778" y="4233363"/>
            <a:ext cx="1917964" cy="2463525"/>
          </a:xfrm>
          <a:prstGeom prst="rect">
            <a:avLst/>
          </a:prstGeom>
        </p:spPr>
      </p:pic>
      <p:pic>
        <p:nvPicPr>
          <p:cNvPr id="10" name="Рисунок 9">
            <a:hlinkClick r:id="rId19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75494" y="4482946"/>
            <a:ext cx="1701294" cy="2099021"/>
          </a:xfrm>
          <a:prstGeom prst="rect">
            <a:avLst/>
          </a:prstGeom>
        </p:spPr>
      </p:pic>
      <p:pic>
        <p:nvPicPr>
          <p:cNvPr id="13" name="_samobytnyy-z_uk-balalay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64378" y="2453403"/>
            <a:ext cx="609600" cy="609600"/>
          </a:xfrm>
          <a:prstGeom prst="rect">
            <a:avLst/>
          </a:prstGeom>
        </p:spPr>
      </p:pic>
      <p:pic>
        <p:nvPicPr>
          <p:cNvPr id="14" name="Анастасия Платонова - Батюшка.(наигрыш на кугиклах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033797" y="5429371"/>
            <a:ext cx="609600" cy="609600"/>
          </a:xfrm>
          <a:prstGeom prst="rect">
            <a:avLst/>
          </a:prstGeom>
        </p:spPr>
      </p:pic>
      <p:pic>
        <p:nvPicPr>
          <p:cNvPr id="15" name="Старинные инструменты - Гусли и гудо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5924" y="2960733"/>
            <a:ext cx="654447" cy="609600"/>
          </a:xfrm>
          <a:prstGeom prst="rect">
            <a:avLst/>
          </a:prstGeom>
        </p:spPr>
      </p:pic>
      <p:pic>
        <p:nvPicPr>
          <p:cNvPr id="16" name="Рожок пастуший - Бузина, береста, тростни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05960" y="4325276"/>
            <a:ext cx="609600" cy="609600"/>
          </a:xfrm>
          <a:prstGeom prst="rect">
            <a:avLst/>
          </a:prstGeom>
        </p:spPr>
      </p:pic>
      <p:pic>
        <p:nvPicPr>
          <p:cNvPr id="17" name="Народные инструменты - Жалей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92197" y="5303856"/>
            <a:ext cx="609600" cy="609600"/>
          </a:xfrm>
          <a:prstGeom prst="rect">
            <a:avLst/>
          </a:prstGeom>
        </p:spPr>
      </p:pic>
      <p:pic>
        <p:nvPicPr>
          <p:cNvPr id="18" name="Богомильская лира (гусли) Kirill Bogomiloff in 430 - Садко у морского царя- (Славянские Гусли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328048" y="1861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9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90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46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61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8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62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1393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275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lvl="0" algn="ctr">
              <a:spcBef>
                <a:spcPts val="1000"/>
              </a:spcBef>
            </a:pPr>
            <a:r>
              <a:rPr lang="ru-RU" dirty="0"/>
              <a:t> </a:t>
            </a:r>
            <a:r>
              <a:rPr lang="ru-RU" dirty="0" smtClean="0"/>
              <a:t>Игра слов…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2447925"/>
            <a:ext cx="10515600" cy="149542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dirty="0" smtClean="0"/>
              <a:t>Прослушай стихотворение </a:t>
            </a:r>
            <a:r>
              <a:rPr lang="ru-RU" dirty="0" err="1" smtClean="0"/>
              <a:t>Н.Новикова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265" y="4649567"/>
            <a:ext cx="2276119" cy="15138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250" y="4649567"/>
            <a:ext cx="2149125" cy="14845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173" y="3124173"/>
            <a:ext cx="609653" cy="609653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0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5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dirty="0" smtClean="0"/>
              <a:t>Вставь нужные слова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1985" y="1957510"/>
            <a:ext cx="10515600" cy="435133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Растянул боец меха своей                   и запел о доме, о жене. </a:t>
            </a:r>
          </a:p>
          <a:p>
            <a:r>
              <a:rPr lang="ru-RU" dirty="0" smtClean="0"/>
              <a:t>Вышел пастух на улицу, заиграл в свой              . </a:t>
            </a:r>
          </a:p>
          <a:p>
            <a:r>
              <a:rPr lang="ru-RU" dirty="0" smtClean="0"/>
              <a:t>Сидел Емеля на печи, да бренчал на                      . </a:t>
            </a:r>
          </a:p>
          <a:p>
            <a:r>
              <a:rPr lang="ru-RU" dirty="0" smtClean="0"/>
              <a:t>Взял он свои верные            , а более ничего, перекрестился и прыгнул в море.    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231424" y="240909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гармони</a:t>
            </a:r>
            <a:endParaRPr lang="ru-RU" sz="28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5748" y="2932312"/>
            <a:ext cx="1246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рожок 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21339" y="3460744"/>
            <a:ext cx="1859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балалайке 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6909" y="3965161"/>
            <a:ext cx="1004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гусли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dirty="0" smtClean="0"/>
              <a:t>Домашнее задание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09850"/>
            <a:ext cx="1092220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1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14699"/>
            <a:ext cx="10515600" cy="149542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i="1" dirty="0" smtClean="0"/>
              <a:t>Спасибо за урок!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25813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72</Words>
  <Application>Microsoft Office PowerPoint</Application>
  <PresentationFormat>Широкоэкранный</PresentationFormat>
  <Paragraphs>17</Paragraphs>
  <Slides>7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Филворд    </vt:lpstr>
      <vt:lpstr>Разгадай кроссворд,  подумай, о чем сегодня мы будем говорить   https://learningapps.org/watch?v=p2v995h2522  </vt:lpstr>
      <vt:lpstr>Русские народные инструменты</vt:lpstr>
      <vt:lpstr> Игра слов…</vt:lpstr>
      <vt:lpstr>Вставь нужные слова</vt:lpstr>
      <vt:lpstr>Домашнее задание</vt:lpstr>
      <vt:lpstr>Спасибо за урок!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Русские народные инструменты</dc:title>
  <dc:creator>User</dc:creator>
  <cp:lastModifiedBy>User</cp:lastModifiedBy>
  <cp:revision>26</cp:revision>
  <dcterms:created xsi:type="dcterms:W3CDTF">2022-11-04T02:30:29Z</dcterms:created>
  <dcterms:modified xsi:type="dcterms:W3CDTF">2022-11-06T06:33:55Z</dcterms:modified>
</cp:coreProperties>
</file>