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5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81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0144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280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2722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36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50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53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85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2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5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1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28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79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3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34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CAFB-F45D-4A45-BB01-CDD93010B80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6B63EB4-3A3D-45B3-AC9D-C083DCAEA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1193180"/>
            <a:ext cx="7766936" cy="2857656"/>
          </a:xfrm>
        </p:spPr>
        <p:txBody>
          <a:bodyPr/>
          <a:lstStyle/>
          <a:p>
            <a:r>
              <a:rPr lang="ru-RU" sz="4000" dirty="0" smtClean="0">
                <a:latin typeface="Monotype Corsiva" panose="03010101010201010101" pitchFamily="66" charset="0"/>
              </a:rPr>
              <a:t/>
            </a:r>
            <a:br>
              <a:rPr lang="ru-RU" sz="4000" dirty="0" smtClean="0">
                <a:latin typeface="Monotype Corsiva" panose="03010101010201010101" pitchFamily="66" charset="0"/>
              </a:rPr>
            </a:br>
            <a:r>
              <a:rPr lang="ru-RU" sz="4000" dirty="0">
                <a:latin typeface="Monotype Corsiva" panose="03010101010201010101" pitchFamily="66" charset="0"/>
              </a:rPr>
              <a:t/>
            </a:r>
            <a:br>
              <a:rPr lang="ru-RU" sz="4000" dirty="0"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Методическая </a:t>
            </a: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разработка </a:t>
            </a:r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классного </a:t>
            </a: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часа</a:t>
            </a:r>
            <a:b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«1 сентября – </a:t>
            </a: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морское </a:t>
            </a:r>
            <a:b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путешествие </a:t>
            </a:r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по Стране </a:t>
            </a: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Знаний»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Бутузова</a:t>
            </a:r>
            <a:r>
              <a:rPr lang="ru-RU" dirty="0">
                <a:solidFill>
                  <a:srgbClr val="002060"/>
                </a:solidFill>
              </a:rPr>
              <a:t> Ольга Александровна,</a:t>
            </a:r>
          </a:p>
          <a:p>
            <a:r>
              <a:rPr lang="ru-RU" dirty="0">
                <a:solidFill>
                  <a:srgbClr val="002060"/>
                </a:solidFill>
              </a:rPr>
              <a:t>учитель начальных классов</a:t>
            </a:r>
          </a:p>
          <a:p>
            <a:r>
              <a:rPr lang="ru-RU" dirty="0">
                <a:solidFill>
                  <a:srgbClr val="002060"/>
                </a:solidFill>
              </a:rPr>
              <a:t>МОАУ «СОШ №59» г. Чебоксары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012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Собираем чемодан летних воспоминаний…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DSC035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54" y="1270000"/>
            <a:ext cx="7154320" cy="53699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7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Подарки от жителей острова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DSC035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270000"/>
            <a:ext cx="7132017" cy="536666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381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Счастливый дружный класс- 18 озорных мальчишек и 8 улыбчивых девчонок!!!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IMG_30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7" y="1909336"/>
            <a:ext cx="7065110" cy="470136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60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197" y="2553398"/>
            <a:ext cx="8596668" cy="38807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2165" y="419970"/>
            <a:ext cx="8694139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доске закреплён плакат с изображение корабля, в левом верхнем углу – заготовка сердцевина солнца. 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anose="03010101010201010101" pitchFamily="66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 descr="DSC03425_cut-ph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64" y="1774187"/>
            <a:ext cx="8452625" cy="490706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676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Ответ первого задания – буква «Я». Распечатана на самоклеящейся бумаге, подложка – магнитный винил.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DSC03362_cut-ph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8" y="1718527"/>
            <a:ext cx="7601163" cy="46948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3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Семья, которая всегда рядом.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DSC033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85" y="1588236"/>
            <a:ext cx="8477365" cy="447802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394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Разгадываем рацион морского путешественника. Рабочие листы. Работа в парах.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DSC033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46" y="1755504"/>
            <a:ext cx="7299286" cy="47665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6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Пробуем шоколадные рыбки…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DSC034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84351"/>
            <a:ext cx="7482467" cy="47978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40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ФИЗМИНУТКА от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Капитана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Краба «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Морядка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6146" name="Picture 2" descr="DSC03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60" y="1811261"/>
            <a:ext cx="7633823" cy="463792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8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Бортовой журнал 2 «Г» класса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49659"/>
            <a:ext cx="2977456" cy="510904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095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Солнечные лучики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DSC035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56" y="1409815"/>
            <a:ext cx="7132018" cy="542306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SC035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74" y="103187"/>
            <a:ext cx="4491038" cy="336484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DSC035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74" y="3468032"/>
            <a:ext cx="4491038" cy="337173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30366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</TotalTime>
  <Words>104</Words>
  <Application>Microsoft Office PowerPoint</Application>
  <PresentationFormat>Широкоэкранный</PresentationFormat>
  <Paragraphs>15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Monotype Corsiva</vt:lpstr>
      <vt:lpstr>Times New Roman</vt:lpstr>
      <vt:lpstr>Trebuchet MS</vt:lpstr>
      <vt:lpstr>Wingdings 3</vt:lpstr>
      <vt:lpstr>Аспект</vt:lpstr>
      <vt:lpstr>  Методическая разработка  классного часа «1 сентября – морское  путешествие по Стране Знаний»</vt:lpstr>
      <vt:lpstr>Презентация PowerPoint</vt:lpstr>
      <vt:lpstr>Ответ первого задания – буква «Я». Распечатана на самоклеящейся бумаге, подложка – магнитный винил.</vt:lpstr>
      <vt:lpstr>Семья, которая всегда рядом.</vt:lpstr>
      <vt:lpstr>Разгадываем рацион морского путешественника. Рабочие листы. Работа в парах.</vt:lpstr>
      <vt:lpstr>Пробуем шоколадные рыбки…</vt:lpstr>
      <vt:lpstr>ФИЗМИНУТКА от  Капитана Краба «Морядка»</vt:lpstr>
      <vt:lpstr>Бортовой журнал 2 «Г» класса</vt:lpstr>
      <vt:lpstr>Солнечные лучики</vt:lpstr>
      <vt:lpstr>Собираем чемодан летних воспоминаний…</vt:lpstr>
      <vt:lpstr>Подарки от жителей острова</vt:lpstr>
      <vt:lpstr>Счастливый дружный класс- 18 озорных мальчишек и 8 улыбчивых девчонок!!!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Методическая разработка  классного часа «1 сентября – морское  путешествие по Стране Знаний»</dc:title>
  <dc:creator>User</dc:creator>
  <cp:lastModifiedBy>User</cp:lastModifiedBy>
  <cp:revision>3</cp:revision>
  <dcterms:created xsi:type="dcterms:W3CDTF">2022-10-01T06:03:14Z</dcterms:created>
  <dcterms:modified xsi:type="dcterms:W3CDTF">2022-10-01T06:34:53Z</dcterms:modified>
</cp:coreProperties>
</file>