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  <p:sldId id="263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108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9F293-0F46-4FBD-BABC-80B7BA35A291}" type="datetimeFigureOut">
              <a:rPr lang="ru-RU" smtClean="0"/>
              <a:t>16.02.2023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5E779-BACF-4B28-B287-8850EEB5B6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4919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9F293-0F46-4FBD-BABC-80B7BA35A291}" type="datetimeFigureOut">
              <a:rPr lang="ru-RU" smtClean="0"/>
              <a:t>16.02.2023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5E779-BACF-4B28-B287-8850EEB5B6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3190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9F293-0F46-4FBD-BABC-80B7BA35A291}" type="datetimeFigureOut">
              <a:rPr lang="ru-RU" smtClean="0"/>
              <a:t>16.02.2023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5E779-BACF-4B28-B287-8850EEB5B6D4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415107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9F293-0F46-4FBD-BABC-80B7BA35A291}" type="datetimeFigureOut">
              <a:rPr lang="ru-RU" smtClean="0"/>
              <a:t>16.02.2023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5E779-BACF-4B28-B287-8850EEB5B6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90170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9F293-0F46-4FBD-BABC-80B7BA35A291}" type="datetimeFigureOut">
              <a:rPr lang="ru-RU" smtClean="0"/>
              <a:t>16.02.2023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5E779-BACF-4B28-B287-8850EEB5B6D4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709977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9F293-0F46-4FBD-BABC-80B7BA35A291}" type="datetimeFigureOut">
              <a:rPr lang="ru-RU" smtClean="0"/>
              <a:t>16.02.2023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5E779-BACF-4B28-B287-8850EEB5B6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53304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9F293-0F46-4FBD-BABC-80B7BA35A291}" type="datetimeFigureOut">
              <a:rPr lang="ru-RU" smtClean="0"/>
              <a:t>16.02.2023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5E779-BACF-4B28-B287-8850EEB5B6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77442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9F293-0F46-4FBD-BABC-80B7BA35A291}" type="datetimeFigureOut">
              <a:rPr lang="ru-RU" smtClean="0"/>
              <a:t>16.02.2023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5E779-BACF-4B28-B287-8850EEB5B6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5929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9F293-0F46-4FBD-BABC-80B7BA35A291}" type="datetimeFigureOut">
              <a:rPr lang="ru-RU" smtClean="0"/>
              <a:t>16.02.2023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5E779-BACF-4B28-B287-8850EEB5B6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289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9F293-0F46-4FBD-BABC-80B7BA35A291}" type="datetimeFigureOut">
              <a:rPr lang="ru-RU" smtClean="0"/>
              <a:t>16.02.2023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5E779-BACF-4B28-B287-8850EEB5B6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8023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9F293-0F46-4FBD-BABC-80B7BA35A291}" type="datetimeFigureOut">
              <a:rPr lang="ru-RU" smtClean="0"/>
              <a:t>16.02.2023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5E779-BACF-4B28-B287-8850EEB5B6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8951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9F293-0F46-4FBD-BABC-80B7BA35A291}" type="datetimeFigureOut">
              <a:rPr lang="ru-RU" smtClean="0"/>
              <a:t>16.02.2023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5E779-BACF-4B28-B287-8850EEB5B6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1157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9F293-0F46-4FBD-BABC-80B7BA35A291}" type="datetimeFigureOut">
              <a:rPr lang="ru-RU" smtClean="0"/>
              <a:t>16.02.2023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5E779-BACF-4B28-B287-8850EEB5B6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761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9F293-0F46-4FBD-BABC-80B7BA35A291}" type="datetimeFigureOut">
              <a:rPr lang="ru-RU" smtClean="0"/>
              <a:t>16.02.2023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5E779-BACF-4B28-B287-8850EEB5B6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7048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9F293-0F46-4FBD-BABC-80B7BA35A291}" type="datetimeFigureOut">
              <a:rPr lang="ru-RU" smtClean="0"/>
              <a:t>16.02.2023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5E779-BACF-4B28-B287-8850EEB5B6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3921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9F293-0F46-4FBD-BABC-80B7BA35A291}" type="datetimeFigureOut">
              <a:rPr lang="ru-RU" smtClean="0"/>
              <a:t>16.02.2023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5E779-BACF-4B28-B287-8850EEB5B6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5566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79F293-0F46-4FBD-BABC-80B7BA35A291}" type="datetimeFigureOut">
              <a:rPr lang="ru-RU" smtClean="0"/>
              <a:t>16.02.2023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705E779-BACF-4B28-B287-8850EEB5B6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2551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43792" y="201880"/>
            <a:ext cx="807522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ДОНЕЦКАЯ НАРОДНАЯ РЕСПУБЛИКА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ОБРАЗОВАНИЯ АДМИНИСТРАЦИИ ГОРОДА ДОНЕЦКА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БЮДЖЕТНОЕ  ОБЩЕОБРАЗОВАТЕЛЬНОЕ УЧРЕЖДЕНИЕ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«ШКОЛА № 80  ГОРОДА ДОНЕЦКА»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04456" y="1995055"/>
            <a:ext cx="590203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Урок русского языка</a:t>
            </a:r>
          </a:p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Признаки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падежных форм имен существительных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267699" y="4963886"/>
            <a:ext cx="406136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Выполнила:</a:t>
            </a:r>
          </a:p>
          <a:p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Герасименко</a:t>
            </a:r>
            <a:r>
              <a:rPr lang="ru-RU" b="1" baseline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Лилия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baseline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Анатольевн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а,</a:t>
            </a:r>
          </a:p>
          <a:p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МБОУ «Школа №80 г. Донецка»,</a:t>
            </a:r>
          </a:p>
          <a:p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начальных классов</a:t>
            </a:r>
          </a:p>
        </p:txBody>
      </p:sp>
    </p:spTree>
    <p:extLst>
      <p:ext uri="{BB962C8B-B14F-4D97-AF65-F5344CB8AC3E}">
        <p14:creationId xmlns:p14="http://schemas.microsoft.com/office/powerpoint/2010/main" val="2663204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43792" y="201880"/>
            <a:ext cx="80752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04456" y="1995055"/>
            <a:ext cx="59020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79807" y="522108"/>
            <a:ext cx="6673932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/>
              <a:t>Пятнадцатое ноября</a:t>
            </a:r>
          </a:p>
          <a:p>
            <a:endParaRPr lang="ru-RU" sz="2800" b="1" dirty="0"/>
          </a:p>
          <a:p>
            <a:r>
              <a:rPr lang="ru-RU" sz="2800" b="1" dirty="0" smtClean="0"/>
              <a:t>Каллиграфическая </a:t>
            </a:r>
            <a:r>
              <a:rPr lang="ru-RU" sz="2800" b="1" dirty="0"/>
              <a:t>минутка</a:t>
            </a:r>
            <a:r>
              <a:rPr lang="ru-RU" sz="2800" dirty="0"/>
              <a:t>: </a:t>
            </a:r>
            <a:endParaRPr lang="ru-RU" sz="2800" dirty="0" smtClean="0"/>
          </a:p>
          <a:p>
            <a:endParaRPr lang="ru-RU" sz="2800" u="sng" dirty="0"/>
          </a:p>
          <a:p>
            <a:r>
              <a:rPr lang="ru-RU" dirty="0" smtClean="0"/>
              <a:t>          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769423" y="2395164"/>
            <a:ext cx="33369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u="sng" dirty="0" smtClean="0"/>
              <a:t>Ноябрь</a:t>
            </a:r>
            <a:r>
              <a:rPr lang="ru-RU" sz="2800" dirty="0" smtClean="0"/>
              <a:t>,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861953" y="3103051"/>
            <a:ext cx="21375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б</a:t>
            </a:r>
            <a:r>
              <a:rPr lang="ru-RU" sz="2800" u="sng" dirty="0" smtClean="0"/>
              <a:t>е</a:t>
            </a:r>
            <a:r>
              <a:rPr lang="ru-RU" sz="2800" dirty="0" smtClean="0"/>
              <a:t>реза,</a:t>
            </a:r>
            <a:endParaRPr lang="ru-RU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3437906" y="4048397"/>
            <a:ext cx="187036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р</a:t>
            </a:r>
            <a:r>
              <a:rPr lang="ru-RU" sz="2800" u="sng" dirty="0" smtClean="0"/>
              <a:t>я</a:t>
            </a:r>
            <a:r>
              <a:rPr lang="ru-RU" sz="2800" dirty="0" smtClean="0"/>
              <a:t>бина, </a:t>
            </a:r>
          </a:p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4548249" y="4607626"/>
            <a:ext cx="17931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с</a:t>
            </a:r>
            <a:r>
              <a:rPr lang="ru-RU" sz="2800" u="sng" dirty="0" smtClean="0"/>
              <a:t>о</a:t>
            </a:r>
            <a:r>
              <a:rPr lang="ru-RU" sz="2800" dirty="0" smtClean="0"/>
              <a:t>сна,</a:t>
            </a:r>
            <a:endParaRPr lang="ru-RU" sz="28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858040" y="5320743"/>
            <a:ext cx="202811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/>
              <a:t>ш</a:t>
            </a:r>
            <a:r>
              <a:rPr lang="ru-RU" sz="2800" u="sng" dirty="0" smtClean="0"/>
              <a:t>и</a:t>
            </a:r>
            <a:r>
              <a:rPr lang="ru-RU" sz="2800" dirty="0" smtClean="0"/>
              <a:t>повник.</a:t>
            </a:r>
            <a:r>
              <a:rPr lang="ru-RU" dirty="0" smtClean="0"/>
              <a:t> </a:t>
            </a:r>
            <a:endPara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2428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ноябре снега надует - хлеба прибудет, вода разольется - сена наберется.</a:t>
            </a:r>
          </a:p>
          <a:p>
            <a:pPr lvl="0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Длинные ноябрьские сумерки - к ненастью, короткие - к хорошей погоде.</a:t>
            </a:r>
          </a:p>
          <a:p>
            <a:pPr lvl="0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ноябре зима с осенью борются. </a:t>
            </a:r>
          </a:p>
          <a:p>
            <a:pPr lvl="0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Ноябрь –месяц становления зимы.</a:t>
            </a:r>
          </a:p>
          <a:p>
            <a:pPr lvl="0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Кто в ноябре не зябнет, тот и в декабре не замерзнет.</a:t>
            </a:r>
          </a:p>
          <a:p>
            <a:pPr marL="0" indent="0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446224" y="332508"/>
            <a:ext cx="50588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Поверья, приметы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65714" y="1108049"/>
            <a:ext cx="306383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C000"/>
                </a:solidFill>
              </a:rPr>
              <a:t>Ноябрь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4256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619" t="2177" r="46462" b="2408"/>
          <a:stretch/>
        </p:blipFill>
        <p:spPr>
          <a:xfrm>
            <a:off x="1104405" y="178130"/>
            <a:ext cx="7469579" cy="5949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1421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Игра «Исправь ошибку» </a:t>
            </a:r>
            <a:b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4379" y="1270000"/>
            <a:ext cx="9239003" cy="503579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тетушки Совы.</a:t>
            </a:r>
          </a:p>
          <a:p>
            <a:pPr marL="0" indent="0">
              <a:buNone/>
            </a:pPr>
            <a:r>
              <a:rPr lang="ru-RU" sz="3200" u="sng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Исправь ошибки:</a:t>
            </a:r>
          </a:p>
          <a:p>
            <a:pPr marL="0" indent="0" algn="just">
              <a:buNone/>
            </a:pP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На  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двором стоял кувшин с воду, а в кувшин была вода только на дно. Березы желтыми резьба блестят в лазурь голуба. Над широкая степь хищный коршун вьется. </a:t>
            </a:r>
          </a:p>
          <a:p>
            <a:pPr marL="0" indent="0" algn="just">
              <a:buNone/>
            </a:pPr>
            <a:endParaRPr lang="ru-RU" sz="4400" u="sng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47761" y="3752604"/>
            <a:ext cx="2644239" cy="3105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88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 rot="21071995">
            <a:off x="677334" y="2160589"/>
            <a:ext cx="8596668" cy="388077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Физминутка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62464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713" y="0"/>
            <a:ext cx="8596668" cy="132080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Чтобы правильно определить падеж</a:t>
            </a:r>
            <a:b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имени существительного в предложении нужно:</a:t>
            </a:r>
            <a:b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Найти слово к которому относится имя существительное</a:t>
            </a:r>
          </a:p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Поставить от него нужный вопрос, определить предлог(если есть) </a:t>
            </a:r>
          </a:p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По вопросу и предлогу определить падеж имен существительных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72947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3880773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 </a:t>
            </a:r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МОЛОДЦЫ!</a:t>
            </a:r>
          </a:p>
          <a:p>
            <a:pPr marL="0" indent="0" algn="ctr">
              <a:buNone/>
            </a:pPr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УРОК!</a:t>
            </a:r>
            <a:endParaRPr lang="ru-RU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9613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49</TotalTime>
  <Words>205</Words>
  <Application>Microsoft Office PowerPoint</Application>
  <PresentationFormat>Широкоэкранный</PresentationFormat>
  <Paragraphs>39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Times New Roman</vt:lpstr>
      <vt:lpstr>Trebuchet MS</vt:lpstr>
      <vt:lpstr>Wingdings 3</vt:lpstr>
      <vt:lpstr>Грань</vt:lpstr>
      <vt:lpstr>Презентация PowerPoint</vt:lpstr>
      <vt:lpstr>Презентация PowerPoint</vt:lpstr>
      <vt:lpstr>Презентация PowerPoint</vt:lpstr>
      <vt:lpstr>Презентация PowerPoint</vt:lpstr>
      <vt:lpstr>Игра «Исправь ошибку»  </vt:lpstr>
      <vt:lpstr>Презентация PowerPoint</vt:lpstr>
      <vt:lpstr>Чтобы правильно определить падеж  имени существительного в предложении нужно: 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Учетная запись Майкрософт</dc:creator>
  <cp:lastModifiedBy>Учетная запись Майкрософт</cp:lastModifiedBy>
  <cp:revision>8</cp:revision>
  <dcterms:created xsi:type="dcterms:W3CDTF">2023-02-16T04:16:31Z</dcterms:created>
  <dcterms:modified xsi:type="dcterms:W3CDTF">2023-02-16T13:39:20Z</dcterms:modified>
</cp:coreProperties>
</file>