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70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053" y="8341885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14854" y="7567727"/>
            <a:ext cx="6989763" cy="1906000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854" y="6059593"/>
            <a:ext cx="6989763" cy="14257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800850" y="10094570"/>
            <a:ext cx="627190" cy="38496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67375" y="856464"/>
            <a:ext cx="1511300" cy="912404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856464"/>
            <a:ext cx="5163608" cy="912404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59629" y="118816"/>
            <a:ext cx="2392892" cy="450509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800850" y="10094570"/>
            <a:ext cx="627190" cy="38496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053" y="5371496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14854" y="2613942"/>
            <a:ext cx="6989763" cy="1901049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9143" y="4595271"/>
            <a:ext cx="7178675" cy="184744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49365" y="712893"/>
            <a:ext cx="7178675" cy="131172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51883" y="2495127"/>
            <a:ext cx="3463396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841221" y="2495127"/>
            <a:ext cx="3589338" cy="7366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51883" y="8435905"/>
            <a:ext cx="7115704" cy="137628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32582" y="1039636"/>
            <a:ext cx="3545668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838598" y="1039636"/>
            <a:ext cx="3547060" cy="99755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32582" y="2052044"/>
            <a:ext cx="3545668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841659" y="2052044"/>
            <a:ext cx="3543999" cy="6146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00850" y="10099322"/>
            <a:ext cx="629708" cy="38496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25053" y="9386429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49365" y="712893"/>
            <a:ext cx="7178675" cy="131172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25053" y="9120290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77825" y="8554720"/>
            <a:ext cx="6989763" cy="81190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77826" y="950524"/>
            <a:ext cx="2486036" cy="748538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954382" y="950524"/>
            <a:ext cx="4413206" cy="7485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896658" y="961492"/>
            <a:ext cx="4156075" cy="570314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14854" y="7786567"/>
            <a:ext cx="4848754" cy="81438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14854" y="8627721"/>
            <a:ext cx="4848754" cy="119805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25053" y="1638623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883" y="2423342"/>
            <a:ext cx="7178675" cy="70571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5352521" y="118816"/>
            <a:ext cx="2078038" cy="45050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581804" y="118816"/>
            <a:ext cx="2770717" cy="45050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800850" y="10099323"/>
            <a:ext cx="629708" cy="381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883" y="712893"/>
            <a:ext cx="7178675" cy="1306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25053" y="1638623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425053" y="1649675"/>
            <a:ext cx="7131447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99" Type="http://schemas.openxmlformats.org/officeDocument/2006/relationships/image" Target="../media/image613.png"/><Relationship Id="rId21" Type="http://schemas.openxmlformats.org/officeDocument/2006/relationships/image" Target="../media/image335.png"/><Relationship Id="rId63" Type="http://schemas.openxmlformats.org/officeDocument/2006/relationships/image" Target="../media/image377.png"/><Relationship Id="rId159" Type="http://schemas.openxmlformats.org/officeDocument/2006/relationships/image" Target="../media/image473.png"/><Relationship Id="rId324" Type="http://schemas.openxmlformats.org/officeDocument/2006/relationships/image" Target="../media/image638.png"/><Relationship Id="rId366" Type="http://schemas.openxmlformats.org/officeDocument/2006/relationships/image" Target="../media/image680.png"/><Relationship Id="rId531" Type="http://schemas.openxmlformats.org/officeDocument/2006/relationships/image" Target="../media/image845.png"/><Relationship Id="rId170" Type="http://schemas.openxmlformats.org/officeDocument/2006/relationships/image" Target="../media/image484.png"/><Relationship Id="rId226" Type="http://schemas.openxmlformats.org/officeDocument/2006/relationships/image" Target="../media/image540.png"/><Relationship Id="rId433" Type="http://schemas.openxmlformats.org/officeDocument/2006/relationships/image" Target="../media/image747.png"/><Relationship Id="rId268" Type="http://schemas.openxmlformats.org/officeDocument/2006/relationships/image" Target="../media/image582.png"/><Relationship Id="rId475" Type="http://schemas.openxmlformats.org/officeDocument/2006/relationships/image" Target="../media/image789.png"/><Relationship Id="rId32" Type="http://schemas.openxmlformats.org/officeDocument/2006/relationships/image" Target="../media/image346.png"/><Relationship Id="rId74" Type="http://schemas.openxmlformats.org/officeDocument/2006/relationships/image" Target="../media/image388.png"/><Relationship Id="rId128" Type="http://schemas.openxmlformats.org/officeDocument/2006/relationships/image" Target="../media/image442.png"/><Relationship Id="rId335" Type="http://schemas.openxmlformats.org/officeDocument/2006/relationships/image" Target="../media/image649.png"/><Relationship Id="rId377" Type="http://schemas.openxmlformats.org/officeDocument/2006/relationships/image" Target="../media/image691.png"/><Relationship Id="rId500" Type="http://schemas.openxmlformats.org/officeDocument/2006/relationships/image" Target="../media/image814.png"/><Relationship Id="rId5" Type="http://schemas.openxmlformats.org/officeDocument/2006/relationships/image" Target="../media/image319.png"/><Relationship Id="rId181" Type="http://schemas.openxmlformats.org/officeDocument/2006/relationships/image" Target="../media/image495.png"/><Relationship Id="rId237" Type="http://schemas.openxmlformats.org/officeDocument/2006/relationships/image" Target="../media/image551.png"/><Relationship Id="rId402" Type="http://schemas.openxmlformats.org/officeDocument/2006/relationships/image" Target="../media/image716.png"/><Relationship Id="rId279" Type="http://schemas.openxmlformats.org/officeDocument/2006/relationships/image" Target="../media/image593.png"/><Relationship Id="rId444" Type="http://schemas.openxmlformats.org/officeDocument/2006/relationships/image" Target="../media/image758.png"/><Relationship Id="rId486" Type="http://schemas.openxmlformats.org/officeDocument/2006/relationships/image" Target="../media/image800.png"/><Relationship Id="rId43" Type="http://schemas.openxmlformats.org/officeDocument/2006/relationships/image" Target="../media/image357.png"/><Relationship Id="rId139" Type="http://schemas.openxmlformats.org/officeDocument/2006/relationships/image" Target="../media/image453.png"/><Relationship Id="rId290" Type="http://schemas.openxmlformats.org/officeDocument/2006/relationships/image" Target="../media/image604.png"/><Relationship Id="rId304" Type="http://schemas.openxmlformats.org/officeDocument/2006/relationships/image" Target="../media/image618.png"/><Relationship Id="rId346" Type="http://schemas.openxmlformats.org/officeDocument/2006/relationships/image" Target="../media/image660.png"/><Relationship Id="rId388" Type="http://schemas.openxmlformats.org/officeDocument/2006/relationships/image" Target="../media/image702.png"/><Relationship Id="rId511" Type="http://schemas.openxmlformats.org/officeDocument/2006/relationships/image" Target="../media/image825.png"/><Relationship Id="rId85" Type="http://schemas.openxmlformats.org/officeDocument/2006/relationships/image" Target="../media/image399.png"/><Relationship Id="rId150" Type="http://schemas.openxmlformats.org/officeDocument/2006/relationships/image" Target="../media/image464.png"/><Relationship Id="rId192" Type="http://schemas.openxmlformats.org/officeDocument/2006/relationships/image" Target="../media/image506.png"/><Relationship Id="rId206" Type="http://schemas.openxmlformats.org/officeDocument/2006/relationships/image" Target="../media/image520.png"/><Relationship Id="rId413" Type="http://schemas.openxmlformats.org/officeDocument/2006/relationships/image" Target="../media/image727.png"/><Relationship Id="rId248" Type="http://schemas.openxmlformats.org/officeDocument/2006/relationships/image" Target="../media/image562.png"/><Relationship Id="rId455" Type="http://schemas.openxmlformats.org/officeDocument/2006/relationships/image" Target="../media/image769.png"/><Relationship Id="rId497" Type="http://schemas.openxmlformats.org/officeDocument/2006/relationships/image" Target="../media/image811.png"/><Relationship Id="rId12" Type="http://schemas.openxmlformats.org/officeDocument/2006/relationships/image" Target="../media/image326.png"/><Relationship Id="rId108" Type="http://schemas.openxmlformats.org/officeDocument/2006/relationships/image" Target="../media/image422.png"/><Relationship Id="rId315" Type="http://schemas.openxmlformats.org/officeDocument/2006/relationships/image" Target="../media/image629.png"/><Relationship Id="rId357" Type="http://schemas.openxmlformats.org/officeDocument/2006/relationships/image" Target="../media/image671.png"/><Relationship Id="rId522" Type="http://schemas.openxmlformats.org/officeDocument/2006/relationships/image" Target="../media/image836.png"/><Relationship Id="rId54" Type="http://schemas.openxmlformats.org/officeDocument/2006/relationships/image" Target="../media/image368.png"/><Relationship Id="rId96" Type="http://schemas.openxmlformats.org/officeDocument/2006/relationships/image" Target="../media/image410.png"/><Relationship Id="rId161" Type="http://schemas.openxmlformats.org/officeDocument/2006/relationships/image" Target="../media/image475.png"/><Relationship Id="rId217" Type="http://schemas.openxmlformats.org/officeDocument/2006/relationships/image" Target="../media/image531.png"/><Relationship Id="rId399" Type="http://schemas.openxmlformats.org/officeDocument/2006/relationships/image" Target="../media/image713.png"/><Relationship Id="rId259" Type="http://schemas.openxmlformats.org/officeDocument/2006/relationships/image" Target="../media/image573.png"/><Relationship Id="rId424" Type="http://schemas.openxmlformats.org/officeDocument/2006/relationships/image" Target="../media/image738.png"/><Relationship Id="rId466" Type="http://schemas.openxmlformats.org/officeDocument/2006/relationships/image" Target="../media/image780.png"/><Relationship Id="rId23" Type="http://schemas.openxmlformats.org/officeDocument/2006/relationships/image" Target="../media/image337.png"/><Relationship Id="rId119" Type="http://schemas.openxmlformats.org/officeDocument/2006/relationships/image" Target="../media/image433.png"/><Relationship Id="rId270" Type="http://schemas.openxmlformats.org/officeDocument/2006/relationships/image" Target="../media/image584.png"/><Relationship Id="rId326" Type="http://schemas.openxmlformats.org/officeDocument/2006/relationships/image" Target="../media/image640.png"/><Relationship Id="rId533" Type="http://schemas.openxmlformats.org/officeDocument/2006/relationships/image" Target="../media/image847.png"/><Relationship Id="rId65" Type="http://schemas.openxmlformats.org/officeDocument/2006/relationships/image" Target="../media/image379.png"/><Relationship Id="rId130" Type="http://schemas.openxmlformats.org/officeDocument/2006/relationships/image" Target="../media/image444.png"/><Relationship Id="rId368" Type="http://schemas.openxmlformats.org/officeDocument/2006/relationships/image" Target="../media/image682.png"/><Relationship Id="rId172" Type="http://schemas.openxmlformats.org/officeDocument/2006/relationships/image" Target="../media/image486.png"/><Relationship Id="rId228" Type="http://schemas.openxmlformats.org/officeDocument/2006/relationships/image" Target="../media/image542.png"/><Relationship Id="rId435" Type="http://schemas.openxmlformats.org/officeDocument/2006/relationships/image" Target="../media/image749.png"/><Relationship Id="rId477" Type="http://schemas.openxmlformats.org/officeDocument/2006/relationships/image" Target="../media/image791.png"/><Relationship Id="rId281" Type="http://schemas.openxmlformats.org/officeDocument/2006/relationships/image" Target="../media/image595.png"/><Relationship Id="rId337" Type="http://schemas.openxmlformats.org/officeDocument/2006/relationships/image" Target="../media/image651.png"/><Relationship Id="rId502" Type="http://schemas.openxmlformats.org/officeDocument/2006/relationships/image" Target="../media/image816.png"/><Relationship Id="rId34" Type="http://schemas.openxmlformats.org/officeDocument/2006/relationships/image" Target="../media/image348.png"/><Relationship Id="rId76" Type="http://schemas.openxmlformats.org/officeDocument/2006/relationships/image" Target="../media/image390.png"/><Relationship Id="rId141" Type="http://schemas.openxmlformats.org/officeDocument/2006/relationships/image" Target="../media/image455.png"/><Relationship Id="rId379" Type="http://schemas.openxmlformats.org/officeDocument/2006/relationships/image" Target="../media/image693.png"/><Relationship Id="rId7" Type="http://schemas.openxmlformats.org/officeDocument/2006/relationships/image" Target="../media/image321.png"/><Relationship Id="rId183" Type="http://schemas.openxmlformats.org/officeDocument/2006/relationships/image" Target="../media/image497.png"/><Relationship Id="rId239" Type="http://schemas.openxmlformats.org/officeDocument/2006/relationships/image" Target="../media/image553.png"/><Relationship Id="rId390" Type="http://schemas.openxmlformats.org/officeDocument/2006/relationships/image" Target="../media/image704.png"/><Relationship Id="rId404" Type="http://schemas.openxmlformats.org/officeDocument/2006/relationships/image" Target="../media/image718.png"/><Relationship Id="rId446" Type="http://schemas.openxmlformats.org/officeDocument/2006/relationships/image" Target="../media/image760.png"/><Relationship Id="rId250" Type="http://schemas.openxmlformats.org/officeDocument/2006/relationships/image" Target="../media/image564.png"/><Relationship Id="rId292" Type="http://schemas.openxmlformats.org/officeDocument/2006/relationships/image" Target="../media/image606.png"/><Relationship Id="rId306" Type="http://schemas.openxmlformats.org/officeDocument/2006/relationships/image" Target="../media/image620.png"/><Relationship Id="rId488" Type="http://schemas.openxmlformats.org/officeDocument/2006/relationships/image" Target="../media/image802.png"/><Relationship Id="rId45" Type="http://schemas.openxmlformats.org/officeDocument/2006/relationships/image" Target="../media/image359.png"/><Relationship Id="rId87" Type="http://schemas.openxmlformats.org/officeDocument/2006/relationships/image" Target="../media/image401.png"/><Relationship Id="rId110" Type="http://schemas.openxmlformats.org/officeDocument/2006/relationships/image" Target="../media/image424.png"/><Relationship Id="rId348" Type="http://schemas.openxmlformats.org/officeDocument/2006/relationships/image" Target="../media/image662.png"/><Relationship Id="rId513" Type="http://schemas.openxmlformats.org/officeDocument/2006/relationships/image" Target="../media/image827.png"/><Relationship Id="rId152" Type="http://schemas.openxmlformats.org/officeDocument/2006/relationships/image" Target="../media/image466.png"/><Relationship Id="rId194" Type="http://schemas.openxmlformats.org/officeDocument/2006/relationships/image" Target="../media/image508.png"/><Relationship Id="rId208" Type="http://schemas.openxmlformats.org/officeDocument/2006/relationships/image" Target="../media/image522.png"/><Relationship Id="rId415" Type="http://schemas.openxmlformats.org/officeDocument/2006/relationships/image" Target="../media/image729.png"/><Relationship Id="rId457" Type="http://schemas.openxmlformats.org/officeDocument/2006/relationships/image" Target="../media/image771.png"/><Relationship Id="rId261" Type="http://schemas.openxmlformats.org/officeDocument/2006/relationships/image" Target="../media/image575.png"/><Relationship Id="rId499" Type="http://schemas.openxmlformats.org/officeDocument/2006/relationships/image" Target="../media/image813.png"/><Relationship Id="rId14" Type="http://schemas.openxmlformats.org/officeDocument/2006/relationships/image" Target="../media/image328.png"/><Relationship Id="rId56" Type="http://schemas.openxmlformats.org/officeDocument/2006/relationships/image" Target="../media/image370.png"/><Relationship Id="rId317" Type="http://schemas.openxmlformats.org/officeDocument/2006/relationships/image" Target="../media/image631.png"/><Relationship Id="rId359" Type="http://schemas.openxmlformats.org/officeDocument/2006/relationships/image" Target="../media/image673.png"/><Relationship Id="rId524" Type="http://schemas.openxmlformats.org/officeDocument/2006/relationships/image" Target="../media/image838.png"/><Relationship Id="rId98" Type="http://schemas.openxmlformats.org/officeDocument/2006/relationships/image" Target="../media/image412.png"/><Relationship Id="rId121" Type="http://schemas.openxmlformats.org/officeDocument/2006/relationships/image" Target="../media/image435.png"/><Relationship Id="rId163" Type="http://schemas.openxmlformats.org/officeDocument/2006/relationships/image" Target="../media/image477.png"/><Relationship Id="rId219" Type="http://schemas.openxmlformats.org/officeDocument/2006/relationships/image" Target="../media/image533.png"/><Relationship Id="rId370" Type="http://schemas.openxmlformats.org/officeDocument/2006/relationships/image" Target="../media/image684.png"/><Relationship Id="rId426" Type="http://schemas.openxmlformats.org/officeDocument/2006/relationships/image" Target="../media/image740.png"/><Relationship Id="rId230" Type="http://schemas.openxmlformats.org/officeDocument/2006/relationships/image" Target="../media/image544.png"/><Relationship Id="rId468" Type="http://schemas.openxmlformats.org/officeDocument/2006/relationships/image" Target="../media/image782.png"/><Relationship Id="rId25" Type="http://schemas.openxmlformats.org/officeDocument/2006/relationships/image" Target="../media/image339.png"/><Relationship Id="rId67" Type="http://schemas.openxmlformats.org/officeDocument/2006/relationships/image" Target="../media/image381.png"/><Relationship Id="rId272" Type="http://schemas.openxmlformats.org/officeDocument/2006/relationships/image" Target="../media/image586.png"/><Relationship Id="rId328" Type="http://schemas.openxmlformats.org/officeDocument/2006/relationships/image" Target="../media/image642.png"/><Relationship Id="rId535" Type="http://schemas.openxmlformats.org/officeDocument/2006/relationships/image" Target="../media/image849.png"/><Relationship Id="rId88" Type="http://schemas.openxmlformats.org/officeDocument/2006/relationships/image" Target="../media/image402.png"/><Relationship Id="rId111" Type="http://schemas.openxmlformats.org/officeDocument/2006/relationships/image" Target="../media/image425.png"/><Relationship Id="rId132" Type="http://schemas.openxmlformats.org/officeDocument/2006/relationships/image" Target="../media/image446.png"/><Relationship Id="rId153" Type="http://schemas.openxmlformats.org/officeDocument/2006/relationships/image" Target="../media/image467.png"/><Relationship Id="rId174" Type="http://schemas.openxmlformats.org/officeDocument/2006/relationships/image" Target="../media/image488.png"/><Relationship Id="rId195" Type="http://schemas.openxmlformats.org/officeDocument/2006/relationships/image" Target="../media/image509.png"/><Relationship Id="rId209" Type="http://schemas.openxmlformats.org/officeDocument/2006/relationships/image" Target="../media/image523.png"/><Relationship Id="rId360" Type="http://schemas.openxmlformats.org/officeDocument/2006/relationships/image" Target="../media/image674.png"/><Relationship Id="rId381" Type="http://schemas.openxmlformats.org/officeDocument/2006/relationships/image" Target="../media/image695.png"/><Relationship Id="rId416" Type="http://schemas.openxmlformats.org/officeDocument/2006/relationships/image" Target="../media/image730.png"/><Relationship Id="rId220" Type="http://schemas.openxmlformats.org/officeDocument/2006/relationships/image" Target="../media/image534.png"/><Relationship Id="rId241" Type="http://schemas.openxmlformats.org/officeDocument/2006/relationships/image" Target="../media/image555.png"/><Relationship Id="rId437" Type="http://schemas.openxmlformats.org/officeDocument/2006/relationships/image" Target="../media/image751.png"/><Relationship Id="rId458" Type="http://schemas.openxmlformats.org/officeDocument/2006/relationships/image" Target="../media/image772.png"/><Relationship Id="rId479" Type="http://schemas.openxmlformats.org/officeDocument/2006/relationships/image" Target="../media/image793.png"/><Relationship Id="rId15" Type="http://schemas.openxmlformats.org/officeDocument/2006/relationships/image" Target="../media/image329.png"/><Relationship Id="rId36" Type="http://schemas.openxmlformats.org/officeDocument/2006/relationships/image" Target="../media/image350.png"/><Relationship Id="rId57" Type="http://schemas.openxmlformats.org/officeDocument/2006/relationships/image" Target="../media/image371.png"/><Relationship Id="rId262" Type="http://schemas.openxmlformats.org/officeDocument/2006/relationships/image" Target="../media/image576.png"/><Relationship Id="rId283" Type="http://schemas.openxmlformats.org/officeDocument/2006/relationships/image" Target="../media/image597.png"/><Relationship Id="rId318" Type="http://schemas.openxmlformats.org/officeDocument/2006/relationships/image" Target="../media/image632.png"/><Relationship Id="rId339" Type="http://schemas.openxmlformats.org/officeDocument/2006/relationships/image" Target="../media/image653.png"/><Relationship Id="rId490" Type="http://schemas.openxmlformats.org/officeDocument/2006/relationships/image" Target="../media/image804.png"/><Relationship Id="rId504" Type="http://schemas.openxmlformats.org/officeDocument/2006/relationships/image" Target="../media/image818.png"/><Relationship Id="rId525" Type="http://schemas.openxmlformats.org/officeDocument/2006/relationships/image" Target="../media/image839.png"/><Relationship Id="rId78" Type="http://schemas.openxmlformats.org/officeDocument/2006/relationships/image" Target="../media/image392.png"/><Relationship Id="rId99" Type="http://schemas.openxmlformats.org/officeDocument/2006/relationships/image" Target="../media/image413.png"/><Relationship Id="rId101" Type="http://schemas.openxmlformats.org/officeDocument/2006/relationships/image" Target="../media/image415.png"/><Relationship Id="rId122" Type="http://schemas.openxmlformats.org/officeDocument/2006/relationships/image" Target="../media/image436.png"/><Relationship Id="rId143" Type="http://schemas.openxmlformats.org/officeDocument/2006/relationships/image" Target="../media/image457.png"/><Relationship Id="rId164" Type="http://schemas.openxmlformats.org/officeDocument/2006/relationships/image" Target="../media/image478.png"/><Relationship Id="rId185" Type="http://schemas.openxmlformats.org/officeDocument/2006/relationships/image" Target="../media/image499.png"/><Relationship Id="rId350" Type="http://schemas.openxmlformats.org/officeDocument/2006/relationships/image" Target="../media/image664.png"/><Relationship Id="rId371" Type="http://schemas.openxmlformats.org/officeDocument/2006/relationships/image" Target="../media/image685.png"/><Relationship Id="rId406" Type="http://schemas.openxmlformats.org/officeDocument/2006/relationships/image" Target="../media/image720.png"/><Relationship Id="rId9" Type="http://schemas.openxmlformats.org/officeDocument/2006/relationships/image" Target="../media/image323.png"/><Relationship Id="rId210" Type="http://schemas.openxmlformats.org/officeDocument/2006/relationships/image" Target="../media/image524.png"/><Relationship Id="rId392" Type="http://schemas.openxmlformats.org/officeDocument/2006/relationships/image" Target="../media/image706.png"/><Relationship Id="rId427" Type="http://schemas.openxmlformats.org/officeDocument/2006/relationships/image" Target="../media/image741.png"/><Relationship Id="rId448" Type="http://schemas.openxmlformats.org/officeDocument/2006/relationships/image" Target="../media/image762.png"/><Relationship Id="rId469" Type="http://schemas.openxmlformats.org/officeDocument/2006/relationships/image" Target="../media/image783.png"/><Relationship Id="rId26" Type="http://schemas.openxmlformats.org/officeDocument/2006/relationships/image" Target="../media/image340.png"/><Relationship Id="rId231" Type="http://schemas.openxmlformats.org/officeDocument/2006/relationships/image" Target="../media/image545.png"/><Relationship Id="rId252" Type="http://schemas.openxmlformats.org/officeDocument/2006/relationships/image" Target="../media/image566.png"/><Relationship Id="rId273" Type="http://schemas.openxmlformats.org/officeDocument/2006/relationships/image" Target="../media/image587.png"/><Relationship Id="rId294" Type="http://schemas.openxmlformats.org/officeDocument/2006/relationships/image" Target="../media/image608.png"/><Relationship Id="rId308" Type="http://schemas.openxmlformats.org/officeDocument/2006/relationships/image" Target="../media/image622.png"/><Relationship Id="rId329" Type="http://schemas.openxmlformats.org/officeDocument/2006/relationships/image" Target="../media/image643.png"/><Relationship Id="rId480" Type="http://schemas.openxmlformats.org/officeDocument/2006/relationships/image" Target="../media/image794.png"/><Relationship Id="rId515" Type="http://schemas.openxmlformats.org/officeDocument/2006/relationships/image" Target="../media/image829.png"/><Relationship Id="rId536" Type="http://schemas.openxmlformats.org/officeDocument/2006/relationships/image" Target="../media/image850.png"/><Relationship Id="rId47" Type="http://schemas.openxmlformats.org/officeDocument/2006/relationships/image" Target="../media/image361.png"/><Relationship Id="rId68" Type="http://schemas.openxmlformats.org/officeDocument/2006/relationships/image" Target="../media/image382.png"/><Relationship Id="rId89" Type="http://schemas.openxmlformats.org/officeDocument/2006/relationships/image" Target="../media/image403.png"/><Relationship Id="rId112" Type="http://schemas.openxmlformats.org/officeDocument/2006/relationships/image" Target="../media/image426.png"/><Relationship Id="rId133" Type="http://schemas.openxmlformats.org/officeDocument/2006/relationships/image" Target="../media/image447.png"/><Relationship Id="rId154" Type="http://schemas.openxmlformats.org/officeDocument/2006/relationships/image" Target="../media/image468.png"/><Relationship Id="rId175" Type="http://schemas.openxmlformats.org/officeDocument/2006/relationships/image" Target="../media/image489.png"/><Relationship Id="rId340" Type="http://schemas.openxmlformats.org/officeDocument/2006/relationships/image" Target="../media/image654.png"/><Relationship Id="rId361" Type="http://schemas.openxmlformats.org/officeDocument/2006/relationships/image" Target="../media/image675.png"/><Relationship Id="rId196" Type="http://schemas.openxmlformats.org/officeDocument/2006/relationships/image" Target="../media/image510.png"/><Relationship Id="rId200" Type="http://schemas.openxmlformats.org/officeDocument/2006/relationships/image" Target="../media/image514.png"/><Relationship Id="rId382" Type="http://schemas.openxmlformats.org/officeDocument/2006/relationships/image" Target="../media/image696.png"/><Relationship Id="rId417" Type="http://schemas.openxmlformats.org/officeDocument/2006/relationships/image" Target="../media/image731.png"/><Relationship Id="rId438" Type="http://schemas.openxmlformats.org/officeDocument/2006/relationships/image" Target="../media/image752.png"/><Relationship Id="rId459" Type="http://schemas.openxmlformats.org/officeDocument/2006/relationships/image" Target="../media/image773.png"/><Relationship Id="rId16" Type="http://schemas.openxmlformats.org/officeDocument/2006/relationships/image" Target="../media/image330.png"/><Relationship Id="rId221" Type="http://schemas.openxmlformats.org/officeDocument/2006/relationships/image" Target="../media/image535.png"/><Relationship Id="rId242" Type="http://schemas.openxmlformats.org/officeDocument/2006/relationships/image" Target="../media/image556.png"/><Relationship Id="rId263" Type="http://schemas.openxmlformats.org/officeDocument/2006/relationships/image" Target="../media/image577.png"/><Relationship Id="rId284" Type="http://schemas.openxmlformats.org/officeDocument/2006/relationships/image" Target="../media/image598.png"/><Relationship Id="rId319" Type="http://schemas.openxmlformats.org/officeDocument/2006/relationships/image" Target="../media/image633.png"/><Relationship Id="rId470" Type="http://schemas.openxmlformats.org/officeDocument/2006/relationships/image" Target="../media/image784.png"/><Relationship Id="rId491" Type="http://schemas.openxmlformats.org/officeDocument/2006/relationships/image" Target="../media/image805.png"/><Relationship Id="rId505" Type="http://schemas.openxmlformats.org/officeDocument/2006/relationships/image" Target="../media/image819.png"/><Relationship Id="rId526" Type="http://schemas.openxmlformats.org/officeDocument/2006/relationships/image" Target="../media/image840.png"/><Relationship Id="rId37" Type="http://schemas.openxmlformats.org/officeDocument/2006/relationships/image" Target="../media/image351.png"/><Relationship Id="rId58" Type="http://schemas.openxmlformats.org/officeDocument/2006/relationships/image" Target="../media/image372.png"/><Relationship Id="rId79" Type="http://schemas.openxmlformats.org/officeDocument/2006/relationships/image" Target="../media/image393.png"/><Relationship Id="rId102" Type="http://schemas.openxmlformats.org/officeDocument/2006/relationships/image" Target="../media/image416.png"/><Relationship Id="rId123" Type="http://schemas.openxmlformats.org/officeDocument/2006/relationships/image" Target="../media/image437.png"/><Relationship Id="rId144" Type="http://schemas.openxmlformats.org/officeDocument/2006/relationships/image" Target="../media/image458.png"/><Relationship Id="rId330" Type="http://schemas.openxmlformats.org/officeDocument/2006/relationships/image" Target="../media/image644.png"/><Relationship Id="rId90" Type="http://schemas.openxmlformats.org/officeDocument/2006/relationships/image" Target="../media/image404.png"/><Relationship Id="rId165" Type="http://schemas.openxmlformats.org/officeDocument/2006/relationships/image" Target="../media/image479.png"/><Relationship Id="rId186" Type="http://schemas.openxmlformats.org/officeDocument/2006/relationships/image" Target="../media/image500.png"/><Relationship Id="rId351" Type="http://schemas.openxmlformats.org/officeDocument/2006/relationships/image" Target="../media/image665.png"/><Relationship Id="rId372" Type="http://schemas.openxmlformats.org/officeDocument/2006/relationships/image" Target="../media/image686.png"/><Relationship Id="rId393" Type="http://schemas.openxmlformats.org/officeDocument/2006/relationships/image" Target="../media/image707.png"/><Relationship Id="rId407" Type="http://schemas.openxmlformats.org/officeDocument/2006/relationships/image" Target="../media/image721.png"/><Relationship Id="rId428" Type="http://schemas.openxmlformats.org/officeDocument/2006/relationships/image" Target="../media/image742.png"/><Relationship Id="rId449" Type="http://schemas.openxmlformats.org/officeDocument/2006/relationships/image" Target="../media/image763.png"/><Relationship Id="rId211" Type="http://schemas.openxmlformats.org/officeDocument/2006/relationships/image" Target="../media/image525.png"/><Relationship Id="rId232" Type="http://schemas.openxmlformats.org/officeDocument/2006/relationships/image" Target="../media/image546.png"/><Relationship Id="rId253" Type="http://schemas.openxmlformats.org/officeDocument/2006/relationships/image" Target="../media/image567.png"/><Relationship Id="rId274" Type="http://schemas.openxmlformats.org/officeDocument/2006/relationships/image" Target="../media/image588.png"/><Relationship Id="rId295" Type="http://schemas.openxmlformats.org/officeDocument/2006/relationships/image" Target="../media/image609.png"/><Relationship Id="rId309" Type="http://schemas.openxmlformats.org/officeDocument/2006/relationships/image" Target="../media/image623.png"/><Relationship Id="rId460" Type="http://schemas.openxmlformats.org/officeDocument/2006/relationships/image" Target="../media/image774.png"/><Relationship Id="rId481" Type="http://schemas.openxmlformats.org/officeDocument/2006/relationships/image" Target="../media/image795.png"/><Relationship Id="rId516" Type="http://schemas.openxmlformats.org/officeDocument/2006/relationships/image" Target="../media/image830.png"/><Relationship Id="rId27" Type="http://schemas.openxmlformats.org/officeDocument/2006/relationships/image" Target="../media/image341.png"/><Relationship Id="rId48" Type="http://schemas.openxmlformats.org/officeDocument/2006/relationships/image" Target="../media/image362.png"/><Relationship Id="rId69" Type="http://schemas.openxmlformats.org/officeDocument/2006/relationships/image" Target="../media/image383.png"/><Relationship Id="rId113" Type="http://schemas.openxmlformats.org/officeDocument/2006/relationships/image" Target="../media/image427.png"/><Relationship Id="rId134" Type="http://schemas.openxmlformats.org/officeDocument/2006/relationships/image" Target="../media/image448.png"/><Relationship Id="rId320" Type="http://schemas.openxmlformats.org/officeDocument/2006/relationships/image" Target="../media/image634.png"/><Relationship Id="rId537" Type="http://schemas.openxmlformats.org/officeDocument/2006/relationships/image" Target="../media/image851.png"/><Relationship Id="rId80" Type="http://schemas.openxmlformats.org/officeDocument/2006/relationships/image" Target="../media/image394.png"/><Relationship Id="rId155" Type="http://schemas.openxmlformats.org/officeDocument/2006/relationships/image" Target="../media/image469.png"/><Relationship Id="rId176" Type="http://schemas.openxmlformats.org/officeDocument/2006/relationships/image" Target="../media/image490.png"/><Relationship Id="rId197" Type="http://schemas.openxmlformats.org/officeDocument/2006/relationships/image" Target="../media/image511.png"/><Relationship Id="rId341" Type="http://schemas.openxmlformats.org/officeDocument/2006/relationships/image" Target="../media/image655.png"/><Relationship Id="rId362" Type="http://schemas.openxmlformats.org/officeDocument/2006/relationships/image" Target="../media/image676.png"/><Relationship Id="rId383" Type="http://schemas.openxmlformats.org/officeDocument/2006/relationships/image" Target="../media/image697.png"/><Relationship Id="rId418" Type="http://schemas.openxmlformats.org/officeDocument/2006/relationships/image" Target="../media/image732.png"/><Relationship Id="rId439" Type="http://schemas.openxmlformats.org/officeDocument/2006/relationships/image" Target="../media/image753.png"/><Relationship Id="rId201" Type="http://schemas.openxmlformats.org/officeDocument/2006/relationships/image" Target="../media/image515.png"/><Relationship Id="rId222" Type="http://schemas.openxmlformats.org/officeDocument/2006/relationships/image" Target="../media/image536.png"/><Relationship Id="rId243" Type="http://schemas.openxmlformats.org/officeDocument/2006/relationships/image" Target="../media/image557.png"/><Relationship Id="rId264" Type="http://schemas.openxmlformats.org/officeDocument/2006/relationships/image" Target="../media/image578.png"/><Relationship Id="rId285" Type="http://schemas.openxmlformats.org/officeDocument/2006/relationships/image" Target="../media/image599.png"/><Relationship Id="rId450" Type="http://schemas.openxmlformats.org/officeDocument/2006/relationships/image" Target="../media/image764.png"/><Relationship Id="rId471" Type="http://schemas.openxmlformats.org/officeDocument/2006/relationships/image" Target="../media/image785.png"/><Relationship Id="rId506" Type="http://schemas.openxmlformats.org/officeDocument/2006/relationships/image" Target="../media/image820.png"/><Relationship Id="rId17" Type="http://schemas.openxmlformats.org/officeDocument/2006/relationships/image" Target="../media/image331.png"/><Relationship Id="rId38" Type="http://schemas.openxmlformats.org/officeDocument/2006/relationships/image" Target="../media/image352.png"/><Relationship Id="rId59" Type="http://schemas.openxmlformats.org/officeDocument/2006/relationships/image" Target="../media/image373.png"/><Relationship Id="rId103" Type="http://schemas.openxmlformats.org/officeDocument/2006/relationships/image" Target="../media/image417.png"/><Relationship Id="rId124" Type="http://schemas.openxmlformats.org/officeDocument/2006/relationships/image" Target="../media/image438.png"/><Relationship Id="rId310" Type="http://schemas.openxmlformats.org/officeDocument/2006/relationships/image" Target="../media/image624.png"/><Relationship Id="rId492" Type="http://schemas.openxmlformats.org/officeDocument/2006/relationships/image" Target="../media/image806.png"/><Relationship Id="rId527" Type="http://schemas.openxmlformats.org/officeDocument/2006/relationships/image" Target="../media/image841.png"/><Relationship Id="rId70" Type="http://schemas.openxmlformats.org/officeDocument/2006/relationships/image" Target="../media/image384.png"/><Relationship Id="rId91" Type="http://schemas.openxmlformats.org/officeDocument/2006/relationships/image" Target="../media/image405.png"/><Relationship Id="rId145" Type="http://schemas.openxmlformats.org/officeDocument/2006/relationships/image" Target="../media/image459.png"/><Relationship Id="rId166" Type="http://schemas.openxmlformats.org/officeDocument/2006/relationships/image" Target="../media/image480.png"/><Relationship Id="rId187" Type="http://schemas.openxmlformats.org/officeDocument/2006/relationships/image" Target="../media/image501.png"/><Relationship Id="rId331" Type="http://schemas.openxmlformats.org/officeDocument/2006/relationships/image" Target="../media/image645.png"/><Relationship Id="rId352" Type="http://schemas.openxmlformats.org/officeDocument/2006/relationships/image" Target="../media/image666.png"/><Relationship Id="rId373" Type="http://schemas.openxmlformats.org/officeDocument/2006/relationships/image" Target="../media/image687.png"/><Relationship Id="rId394" Type="http://schemas.openxmlformats.org/officeDocument/2006/relationships/image" Target="../media/image708.png"/><Relationship Id="rId408" Type="http://schemas.openxmlformats.org/officeDocument/2006/relationships/image" Target="../media/image722.png"/><Relationship Id="rId429" Type="http://schemas.openxmlformats.org/officeDocument/2006/relationships/image" Target="../media/image743.png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526.png"/><Relationship Id="rId233" Type="http://schemas.openxmlformats.org/officeDocument/2006/relationships/image" Target="../media/image547.png"/><Relationship Id="rId254" Type="http://schemas.openxmlformats.org/officeDocument/2006/relationships/image" Target="../media/image568.png"/><Relationship Id="rId440" Type="http://schemas.openxmlformats.org/officeDocument/2006/relationships/image" Target="../media/image754.png"/><Relationship Id="rId28" Type="http://schemas.openxmlformats.org/officeDocument/2006/relationships/image" Target="../media/image342.png"/><Relationship Id="rId49" Type="http://schemas.openxmlformats.org/officeDocument/2006/relationships/image" Target="../media/image363.png"/><Relationship Id="rId114" Type="http://schemas.openxmlformats.org/officeDocument/2006/relationships/image" Target="../media/image428.png"/><Relationship Id="rId275" Type="http://schemas.openxmlformats.org/officeDocument/2006/relationships/image" Target="../media/image589.png"/><Relationship Id="rId296" Type="http://schemas.openxmlformats.org/officeDocument/2006/relationships/image" Target="../media/image610.png"/><Relationship Id="rId300" Type="http://schemas.openxmlformats.org/officeDocument/2006/relationships/image" Target="../media/image614.png"/><Relationship Id="rId461" Type="http://schemas.openxmlformats.org/officeDocument/2006/relationships/image" Target="../media/image775.png"/><Relationship Id="rId482" Type="http://schemas.openxmlformats.org/officeDocument/2006/relationships/image" Target="../media/image796.png"/><Relationship Id="rId517" Type="http://schemas.openxmlformats.org/officeDocument/2006/relationships/image" Target="../media/image831.png"/><Relationship Id="rId538" Type="http://schemas.openxmlformats.org/officeDocument/2006/relationships/image" Target="../media/image852.png"/><Relationship Id="rId60" Type="http://schemas.openxmlformats.org/officeDocument/2006/relationships/image" Target="../media/image374.png"/><Relationship Id="rId81" Type="http://schemas.openxmlformats.org/officeDocument/2006/relationships/image" Target="../media/image395.png"/><Relationship Id="rId135" Type="http://schemas.openxmlformats.org/officeDocument/2006/relationships/image" Target="../media/image449.png"/><Relationship Id="rId156" Type="http://schemas.openxmlformats.org/officeDocument/2006/relationships/image" Target="../media/image470.png"/><Relationship Id="rId177" Type="http://schemas.openxmlformats.org/officeDocument/2006/relationships/image" Target="../media/image491.png"/><Relationship Id="rId198" Type="http://schemas.openxmlformats.org/officeDocument/2006/relationships/image" Target="../media/image512.png"/><Relationship Id="rId321" Type="http://schemas.openxmlformats.org/officeDocument/2006/relationships/image" Target="../media/image635.png"/><Relationship Id="rId342" Type="http://schemas.openxmlformats.org/officeDocument/2006/relationships/image" Target="../media/image656.png"/><Relationship Id="rId363" Type="http://schemas.openxmlformats.org/officeDocument/2006/relationships/image" Target="../media/image677.png"/><Relationship Id="rId384" Type="http://schemas.openxmlformats.org/officeDocument/2006/relationships/image" Target="../media/image698.png"/><Relationship Id="rId419" Type="http://schemas.openxmlformats.org/officeDocument/2006/relationships/image" Target="../media/image733.png"/><Relationship Id="rId202" Type="http://schemas.openxmlformats.org/officeDocument/2006/relationships/image" Target="../media/image516.png"/><Relationship Id="rId223" Type="http://schemas.openxmlformats.org/officeDocument/2006/relationships/image" Target="../media/image537.png"/><Relationship Id="rId244" Type="http://schemas.openxmlformats.org/officeDocument/2006/relationships/image" Target="../media/image558.png"/><Relationship Id="rId430" Type="http://schemas.openxmlformats.org/officeDocument/2006/relationships/image" Target="../media/image744.png"/><Relationship Id="rId18" Type="http://schemas.openxmlformats.org/officeDocument/2006/relationships/image" Target="../media/image332.png"/><Relationship Id="rId39" Type="http://schemas.openxmlformats.org/officeDocument/2006/relationships/image" Target="../media/image353.png"/><Relationship Id="rId265" Type="http://schemas.openxmlformats.org/officeDocument/2006/relationships/image" Target="../media/image579.png"/><Relationship Id="rId286" Type="http://schemas.openxmlformats.org/officeDocument/2006/relationships/image" Target="../media/image600.png"/><Relationship Id="rId451" Type="http://schemas.openxmlformats.org/officeDocument/2006/relationships/image" Target="../media/image765.png"/><Relationship Id="rId472" Type="http://schemas.openxmlformats.org/officeDocument/2006/relationships/image" Target="../media/image786.png"/><Relationship Id="rId493" Type="http://schemas.openxmlformats.org/officeDocument/2006/relationships/image" Target="../media/image807.png"/><Relationship Id="rId507" Type="http://schemas.openxmlformats.org/officeDocument/2006/relationships/image" Target="../media/image821.png"/><Relationship Id="rId528" Type="http://schemas.openxmlformats.org/officeDocument/2006/relationships/image" Target="../media/image842.png"/><Relationship Id="rId50" Type="http://schemas.openxmlformats.org/officeDocument/2006/relationships/image" Target="../media/image364.png"/><Relationship Id="rId104" Type="http://schemas.openxmlformats.org/officeDocument/2006/relationships/image" Target="../media/image418.png"/><Relationship Id="rId125" Type="http://schemas.openxmlformats.org/officeDocument/2006/relationships/image" Target="../media/image439.png"/><Relationship Id="rId146" Type="http://schemas.openxmlformats.org/officeDocument/2006/relationships/image" Target="../media/image460.png"/><Relationship Id="rId167" Type="http://schemas.openxmlformats.org/officeDocument/2006/relationships/image" Target="../media/image481.png"/><Relationship Id="rId188" Type="http://schemas.openxmlformats.org/officeDocument/2006/relationships/image" Target="../media/image502.png"/><Relationship Id="rId311" Type="http://schemas.openxmlformats.org/officeDocument/2006/relationships/image" Target="../media/image625.png"/><Relationship Id="rId332" Type="http://schemas.openxmlformats.org/officeDocument/2006/relationships/image" Target="../media/image646.png"/><Relationship Id="rId353" Type="http://schemas.openxmlformats.org/officeDocument/2006/relationships/image" Target="../media/image667.png"/><Relationship Id="rId374" Type="http://schemas.openxmlformats.org/officeDocument/2006/relationships/image" Target="../media/image688.png"/><Relationship Id="rId395" Type="http://schemas.openxmlformats.org/officeDocument/2006/relationships/image" Target="../media/image709.png"/><Relationship Id="rId409" Type="http://schemas.openxmlformats.org/officeDocument/2006/relationships/image" Target="../media/image723.png"/><Relationship Id="rId71" Type="http://schemas.openxmlformats.org/officeDocument/2006/relationships/image" Target="../media/image385.png"/><Relationship Id="rId92" Type="http://schemas.openxmlformats.org/officeDocument/2006/relationships/image" Target="../media/image406.png"/><Relationship Id="rId213" Type="http://schemas.openxmlformats.org/officeDocument/2006/relationships/image" Target="../media/image527.png"/><Relationship Id="rId234" Type="http://schemas.openxmlformats.org/officeDocument/2006/relationships/image" Target="../media/image548.png"/><Relationship Id="rId420" Type="http://schemas.openxmlformats.org/officeDocument/2006/relationships/image" Target="../media/image734.png"/><Relationship Id="rId2" Type="http://schemas.openxmlformats.org/officeDocument/2006/relationships/image" Target="../media/image316.png"/><Relationship Id="rId29" Type="http://schemas.openxmlformats.org/officeDocument/2006/relationships/image" Target="../media/image343.png"/><Relationship Id="rId255" Type="http://schemas.openxmlformats.org/officeDocument/2006/relationships/image" Target="../media/image569.png"/><Relationship Id="rId276" Type="http://schemas.openxmlformats.org/officeDocument/2006/relationships/image" Target="../media/image590.png"/><Relationship Id="rId297" Type="http://schemas.openxmlformats.org/officeDocument/2006/relationships/image" Target="../media/image611.png"/><Relationship Id="rId441" Type="http://schemas.openxmlformats.org/officeDocument/2006/relationships/image" Target="../media/image755.png"/><Relationship Id="rId462" Type="http://schemas.openxmlformats.org/officeDocument/2006/relationships/image" Target="../media/image776.png"/><Relationship Id="rId483" Type="http://schemas.openxmlformats.org/officeDocument/2006/relationships/image" Target="../media/image797.png"/><Relationship Id="rId518" Type="http://schemas.openxmlformats.org/officeDocument/2006/relationships/image" Target="../media/image832.png"/><Relationship Id="rId539" Type="http://schemas.openxmlformats.org/officeDocument/2006/relationships/image" Target="../media/image853.png"/><Relationship Id="rId40" Type="http://schemas.openxmlformats.org/officeDocument/2006/relationships/image" Target="../media/image354.png"/><Relationship Id="rId115" Type="http://schemas.openxmlformats.org/officeDocument/2006/relationships/image" Target="../media/image429.png"/><Relationship Id="rId136" Type="http://schemas.openxmlformats.org/officeDocument/2006/relationships/image" Target="../media/image450.png"/><Relationship Id="rId157" Type="http://schemas.openxmlformats.org/officeDocument/2006/relationships/image" Target="../media/image471.png"/><Relationship Id="rId178" Type="http://schemas.openxmlformats.org/officeDocument/2006/relationships/image" Target="../media/image492.png"/><Relationship Id="rId301" Type="http://schemas.openxmlformats.org/officeDocument/2006/relationships/image" Target="../media/image615.png"/><Relationship Id="rId322" Type="http://schemas.openxmlformats.org/officeDocument/2006/relationships/image" Target="../media/image636.png"/><Relationship Id="rId343" Type="http://schemas.openxmlformats.org/officeDocument/2006/relationships/image" Target="../media/image657.png"/><Relationship Id="rId364" Type="http://schemas.openxmlformats.org/officeDocument/2006/relationships/image" Target="../media/image678.png"/><Relationship Id="rId61" Type="http://schemas.openxmlformats.org/officeDocument/2006/relationships/image" Target="../media/image375.png"/><Relationship Id="rId82" Type="http://schemas.openxmlformats.org/officeDocument/2006/relationships/image" Target="../media/image396.png"/><Relationship Id="rId199" Type="http://schemas.openxmlformats.org/officeDocument/2006/relationships/image" Target="../media/image513.png"/><Relationship Id="rId203" Type="http://schemas.openxmlformats.org/officeDocument/2006/relationships/image" Target="../media/image517.png"/><Relationship Id="rId385" Type="http://schemas.openxmlformats.org/officeDocument/2006/relationships/image" Target="../media/image699.png"/><Relationship Id="rId19" Type="http://schemas.openxmlformats.org/officeDocument/2006/relationships/image" Target="../media/image333.png"/><Relationship Id="rId224" Type="http://schemas.openxmlformats.org/officeDocument/2006/relationships/image" Target="../media/image538.png"/><Relationship Id="rId245" Type="http://schemas.openxmlformats.org/officeDocument/2006/relationships/image" Target="../media/image559.png"/><Relationship Id="rId266" Type="http://schemas.openxmlformats.org/officeDocument/2006/relationships/image" Target="../media/image580.png"/><Relationship Id="rId287" Type="http://schemas.openxmlformats.org/officeDocument/2006/relationships/image" Target="../media/image601.png"/><Relationship Id="rId410" Type="http://schemas.openxmlformats.org/officeDocument/2006/relationships/image" Target="../media/image724.png"/><Relationship Id="rId431" Type="http://schemas.openxmlformats.org/officeDocument/2006/relationships/image" Target="../media/image745.png"/><Relationship Id="rId452" Type="http://schemas.openxmlformats.org/officeDocument/2006/relationships/image" Target="../media/image766.png"/><Relationship Id="rId473" Type="http://schemas.openxmlformats.org/officeDocument/2006/relationships/image" Target="../media/image787.png"/><Relationship Id="rId494" Type="http://schemas.openxmlformats.org/officeDocument/2006/relationships/image" Target="../media/image808.png"/><Relationship Id="rId508" Type="http://schemas.openxmlformats.org/officeDocument/2006/relationships/image" Target="../media/image822.png"/><Relationship Id="rId529" Type="http://schemas.openxmlformats.org/officeDocument/2006/relationships/image" Target="../media/image843.png"/><Relationship Id="rId30" Type="http://schemas.openxmlformats.org/officeDocument/2006/relationships/image" Target="../media/image344.png"/><Relationship Id="rId105" Type="http://schemas.openxmlformats.org/officeDocument/2006/relationships/image" Target="../media/image419.png"/><Relationship Id="rId126" Type="http://schemas.openxmlformats.org/officeDocument/2006/relationships/image" Target="../media/image440.png"/><Relationship Id="rId147" Type="http://schemas.openxmlformats.org/officeDocument/2006/relationships/image" Target="../media/image461.png"/><Relationship Id="rId168" Type="http://schemas.openxmlformats.org/officeDocument/2006/relationships/image" Target="../media/image482.png"/><Relationship Id="rId312" Type="http://schemas.openxmlformats.org/officeDocument/2006/relationships/image" Target="../media/image626.png"/><Relationship Id="rId333" Type="http://schemas.openxmlformats.org/officeDocument/2006/relationships/image" Target="../media/image647.png"/><Relationship Id="rId354" Type="http://schemas.openxmlformats.org/officeDocument/2006/relationships/image" Target="../media/image668.png"/><Relationship Id="rId540" Type="http://schemas.openxmlformats.org/officeDocument/2006/relationships/image" Target="../media/image854.png"/><Relationship Id="rId51" Type="http://schemas.openxmlformats.org/officeDocument/2006/relationships/image" Target="../media/image365.png"/><Relationship Id="rId72" Type="http://schemas.openxmlformats.org/officeDocument/2006/relationships/image" Target="../media/image386.png"/><Relationship Id="rId93" Type="http://schemas.openxmlformats.org/officeDocument/2006/relationships/image" Target="../media/image407.png"/><Relationship Id="rId189" Type="http://schemas.openxmlformats.org/officeDocument/2006/relationships/image" Target="../media/image503.png"/><Relationship Id="rId375" Type="http://schemas.openxmlformats.org/officeDocument/2006/relationships/image" Target="../media/image689.png"/><Relationship Id="rId396" Type="http://schemas.openxmlformats.org/officeDocument/2006/relationships/image" Target="../media/image710.png"/><Relationship Id="rId3" Type="http://schemas.openxmlformats.org/officeDocument/2006/relationships/image" Target="../media/image317.png"/><Relationship Id="rId214" Type="http://schemas.openxmlformats.org/officeDocument/2006/relationships/image" Target="../media/image528.png"/><Relationship Id="rId235" Type="http://schemas.openxmlformats.org/officeDocument/2006/relationships/image" Target="../media/image549.png"/><Relationship Id="rId256" Type="http://schemas.openxmlformats.org/officeDocument/2006/relationships/image" Target="../media/image570.png"/><Relationship Id="rId277" Type="http://schemas.openxmlformats.org/officeDocument/2006/relationships/image" Target="../media/image591.png"/><Relationship Id="rId298" Type="http://schemas.openxmlformats.org/officeDocument/2006/relationships/image" Target="../media/image612.png"/><Relationship Id="rId400" Type="http://schemas.openxmlformats.org/officeDocument/2006/relationships/image" Target="../media/image714.png"/><Relationship Id="rId421" Type="http://schemas.openxmlformats.org/officeDocument/2006/relationships/image" Target="../media/image735.png"/><Relationship Id="rId442" Type="http://schemas.openxmlformats.org/officeDocument/2006/relationships/image" Target="../media/image756.png"/><Relationship Id="rId463" Type="http://schemas.openxmlformats.org/officeDocument/2006/relationships/image" Target="../media/image777.png"/><Relationship Id="rId484" Type="http://schemas.openxmlformats.org/officeDocument/2006/relationships/image" Target="../media/image798.png"/><Relationship Id="rId519" Type="http://schemas.openxmlformats.org/officeDocument/2006/relationships/image" Target="../media/image833.png"/><Relationship Id="rId116" Type="http://schemas.openxmlformats.org/officeDocument/2006/relationships/image" Target="../media/image430.png"/><Relationship Id="rId137" Type="http://schemas.openxmlformats.org/officeDocument/2006/relationships/image" Target="../media/image451.png"/><Relationship Id="rId158" Type="http://schemas.openxmlformats.org/officeDocument/2006/relationships/image" Target="../media/image472.png"/><Relationship Id="rId302" Type="http://schemas.openxmlformats.org/officeDocument/2006/relationships/image" Target="../media/image616.png"/><Relationship Id="rId323" Type="http://schemas.openxmlformats.org/officeDocument/2006/relationships/image" Target="../media/image637.png"/><Relationship Id="rId344" Type="http://schemas.openxmlformats.org/officeDocument/2006/relationships/image" Target="../media/image658.png"/><Relationship Id="rId530" Type="http://schemas.openxmlformats.org/officeDocument/2006/relationships/image" Target="../media/image844.png"/><Relationship Id="rId20" Type="http://schemas.openxmlformats.org/officeDocument/2006/relationships/image" Target="../media/image334.png"/><Relationship Id="rId41" Type="http://schemas.openxmlformats.org/officeDocument/2006/relationships/image" Target="../media/image355.png"/><Relationship Id="rId62" Type="http://schemas.openxmlformats.org/officeDocument/2006/relationships/image" Target="../media/image376.png"/><Relationship Id="rId83" Type="http://schemas.openxmlformats.org/officeDocument/2006/relationships/image" Target="../media/image397.png"/><Relationship Id="rId179" Type="http://schemas.openxmlformats.org/officeDocument/2006/relationships/image" Target="../media/image493.png"/><Relationship Id="rId365" Type="http://schemas.openxmlformats.org/officeDocument/2006/relationships/image" Target="../media/image679.png"/><Relationship Id="rId386" Type="http://schemas.openxmlformats.org/officeDocument/2006/relationships/image" Target="../media/image700.png"/><Relationship Id="rId190" Type="http://schemas.openxmlformats.org/officeDocument/2006/relationships/image" Target="../media/image504.png"/><Relationship Id="rId204" Type="http://schemas.openxmlformats.org/officeDocument/2006/relationships/image" Target="../media/image518.png"/><Relationship Id="rId225" Type="http://schemas.openxmlformats.org/officeDocument/2006/relationships/image" Target="../media/image539.png"/><Relationship Id="rId246" Type="http://schemas.openxmlformats.org/officeDocument/2006/relationships/image" Target="../media/image560.png"/><Relationship Id="rId267" Type="http://schemas.openxmlformats.org/officeDocument/2006/relationships/image" Target="../media/image581.png"/><Relationship Id="rId288" Type="http://schemas.openxmlformats.org/officeDocument/2006/relationships/image" Target="../media/image602.png"/><Relationship Id="rId411" Type="http://schemas.openxmlformats.org/officeDocument/2006/relationships/image" Target="../media/image725.png"/><Relationship Id="rId432" Type="http://schemas.openxmlformats.org/officeDocument/2006/relationships/image" Target="../media/image746.png"/><Relationship Id="rId453" Type="http://schemas.openxmlformats.org/officeDocument/2006/relationships/image" Target="../media/image767.png"/><Relationship Id="rId474" Type="http://schemas.openxmlformats.org/officeDocument/2006/relationships/image" Target="../media/image788.png"/><Relationship Id="rId509" Type="http://schemas.openxmlformats.org/officeDocument/2006/relationships/image" Target="../media/image823.png"/><Relationship Id="rId106" Type="http://schemas.openxmlformats.org/officeDocument/2006/relationships/image" Target="../media/image420.png"/><Relationship Id="rId127" Type="http://schemas.openxmlformats.org/officeDocument/2006/relationships/image" Target="../media/image441.png"/><Relationship Id="rId313" Type="http://schemas.openxmlformats.org/officeDocument/2006/relationships/image" Target="../media/image627.png"/><Relationship Id="rId495" Type="http://schemas.openxmlformats.org/officeDocument/2006/relationships/image" Target="../media/image809.png"/><Relationship Id="rId10" Type="http://schemas.openxmlformats.org/officeDocument/2006/relationships/image" Target="../media/image324.png"/><Relationship Id="rId31" Type="http://schemas.openxmlformats.org/officeDocument/2006/relationships/image" Target="../media/image345.png"/><Relationship Id="rId52" Type="http://schemas.openxmlformats.org/officeDocument/2006/relationships/image" Target="../media/image366.png"/><Relationship Id="rId73" Type="http://schemas.openxmlformats.org/officeDocument/2006/relationships/image" Target="../media/image387.png"/><Relationship Id="rId94" Type="http://schemas.openxmlformats.org/officeDocument/2006/relationships/image" Target="../media/image408.png"/><Relationship Id="rId148" Type="http://schemas.openxmlformats.org/officeDocument/2006/relationships/image" Target="../media/image462.png"/><Relationship Id="rId169" Type="http://schemas.openxmlformats.org/officeDocument/2006/relationships/image" Target="../media/image483.png"/><Relationship Id="rId334" Type="http://schemas.openxmlformats.org/officeDocument/2006/relationships/image" Target="../media/image648.png"/><Relationship Id="rId355" Type="http://schemas.openxmlformats.org/officeDocument/2006/relationships/image" Target="../media/image669.png"/><Relationship Id="rId376" Type="http://schemas.openxmlformats.org/officeDocument/2006/relationships/image" Target="../media/image690.png"/><Relationship Id="rId397" Type="http://schemas.openxmlformats.org/officeDocument/2006/relationships/image" Target="../media/image711.png"/><Relationship Id="rId520" Type="http://schemas.openxmlformats.org/officeDocument/2006/relationships/image" Target="../media/image834.png"/><Relationship Id="rId541" Type="http://schemas.openxmlformats.org/officeDocument/2006/relationships/image" Target="../media/image855.png"/><Relationship Id="rId4" Type="http://schemas.openxmlformats.org/officeDocument/2006/relationships/image" Target="../media/image318.png"/><Relationship Id="rId180" Type="http://schemas.openxmlformats.org/officeDocument/2006/relationships/image" Target="../media/image494.png"/><Relationship Id="rId215" Type="http://schemas.openxmlformats.org/officeDocument/2006/relationships/image" Target="../media/image529.png"/><Relationship Id="rId236" Type="http://schemas.openxmlformats.org/officeDocument/2006/relationships/image" Target="../media/image550.png"/><Relationship Id="rId257" Type="http://schemas.openxmlformats.org/officeDocument/2006/relationships/image" Target="../media/image571.png"/><Relationship Id="rId278" Type="http://schemas.openxmlformats.org/officeDocument/2006/relationships/image" Target="../media/image592.png"/><Relationship Id="rId401" Type="http://schemas.openxmlformats.org/officeDocument/2006/relationships/image" Target="../media/image715.png"/><Relationship Id="rId422" Type="http://schemas.openxmlformats.org/officeDocument/2006/relationships/image" Target="../media/image736.png"/><Relationship Id="rId443" Type="http://schemas.openxmlformats.org/officeDocument/2006/relationships/image" Target="../media/image757.png"/><Relationship Id="rId464" Type="http://schemas.openxmlformats.org/officeDocument/2006/relationships/image" Target="../media/image778.png"/><Relationship Id="rId303" Type="http://schemas.openxmlformats.org/officeDocument/2006/relationships/image" Target="../media/image617.png"/><Relationship Id="rId485" Type="http://schemas.openxmlformats.org/officeDocument/2006/relationships/image" Target="../media/image799.png"/><Relationship Id="rId42" Type="http://schemas.openxmlformats.org/officeDocument/2006/relationships/image" Target="../media/image356.png"/><Relationship Id="rId84" Type="http://schemas.openxmlformats.org/officeDocument/2006/relationships/image" Target="../media/image398.png"/><Relationship Id="rId138" Type="http://schemas.openxmlformats.org/officeDocument/2006/relationships/image" Target="../media/image452.png"/><Relationship Id="rId345" Type="http://schemas.openxmlformats.org/officeDocument/2006/relationships/image" Target="../media/image659.png"/><Relationship Id="rId387" Type="http://schemas.openxmlformats.org/officeDocument/2006/relationships/image" Target="../media/image701.png"/><Relationship Id="rId510" Type="http://schemas.openxmlformats.org/officeDocument/2006/relationships/image" Target="../media/image824.png"/><Relationship Id="rId191" Type="http://schemas.openxmlformats.org/officeDocument/2006/relationships/image" Target="../media/image505.png"/><Relationship Id="rId205" Type="http://schemas.openxmlformats.org/officeDocument/2006/relationships/image" Target="../media/image519.png"/><Relationship Id="rId247" Type="http://schemas.openxmlformats.org/officeDocument/2006/relationships/image" Target="../media/image561.png"/><Relationship Id="rId412" Type="http://schemas.openxmlformats.org/officeDocument/2006/relationships/image" Target="../media/image726.png"/><Relationship Id="rId107" Type="http://schemas.openxmlformats.org/officeDocument/2006/relationships/image" Target="../media/image421.png"/><Relationship Id="rId289" Type="http://schemas.openxmlformats.org/officeDocument/2006/relationships/image" Target="../media/image603.png"/><Relationship Id="rId454" Type="http://schemas.openxmlformats.org/officeDocument/2006/relationships/image" Target="../media/image768.png"/><Relationship Id="rId496" Type="http://schemas.openxmlformats.org/officeDocument/2006/relationships/image" Target="../media/image810.png"/><Relationship Id="rId11" Type="http://schemas.openxmlformats.org/officeDocument/2006/relationships/image" Target="../media/image325.png"/><Relationship Id="rId53" Type="http://schemas.openxmlformats.org/officeDocument/2006/relationships/image" Target="../media/image367.png"/><Relationship Id="rId149" Type="http://schemas.openxmlformats.org/officeDocument/2006/relationships/image" Target="../media/image463.png"/><Relationship Id="rId314" Type="http://schemas.openxmlformats.org/officeDocument/2006/relationships/image" Target="../media/image628.png"/><Relationship Id="rId356" Type="http://schemas.openxmlformats.org/officeDocument/2006/relationships/image" Target="../media/image670.png"/><Relationship Id="rId398" Type="http://schemas.openxmlformats.org/officeDocument/2006/relationships/image" Target="../media/image712.png"/><Relationship Id="rId521" Type="http://schemas.openxmlformats.org/officeDocument/2006/relationships/image" Target="../media/image835.png"/><Relationship Id="rId95" Type="http://schemas.openxmlformats.org/officeDocument/2006/relationships/image" Target="../media/image409.png"/><Relationship Id="rId160" Type="http://schemas.openxmlformats.org/officeDocument/2006/relationships/image" Target="../media/image474.png"/><Relationship Id="rId216" Type="http://schemas.openxmlformats.org/officeDocument/2006/relationships/image" Target="../media/image530.png"/><Relationship Id="rId423" Type="http://schemas.openxmlformats.org/officeDocument/2006/relationships/image" Target="../media/image737.png"/><Relationship Id="rId258" Type="http://schemas.openxmlformats.org/officeDocument/2006/relationships/image" Target="../media/image572.png"/><Relationship Id="rId465" Type="http://schemas.openxmlformats.org/officeDocument/2006/relationships/image" Target="../media/image779.png"/><Relationship Id="rId22" Type="http://schemas.openxmlformats.org/officeDocument/2006/relationships/image" Target="../media/image336.png"/><Relationship Id="rId64" Type="http://schemas.openxmlformats.org/officeDocument/2006/relationships/image" Target="../media/image378.png"/><Relationship Id="rId118" Type="http://schemas.openxmlformats.org/officeDocument/2006/relationships/image" Target="../media/image432.png"/><Relationship Id="rId325" Type="http://schemas.openxmlformats.org/officeDocument/2006/relationships/image" Target="../media/image639.png"/><Relationship Id="rId367" Type="http://schemas.openxmlformats.org/officeDocument/2006/relationships/image" Target="../media/image681.png"/><Relationship Id="rId532" Type="http://schemas.openxmlformats.org/officeDocument/2006/relationships/image" Target="../media/image846.png"/><Relationship Id="rId171" Type="http://schemas.openxmlformats.org/officeDocument/2006/relationships/image" Target="../media/image485.png"/><Relationship Id="rId227" Type="http://schemas.openxmlformats.org/officeDocument/2006/relationships/image" Target="../media/image541.png"/><Relationship Id="rId269" Type="http://schemas.openxmlformats.org/officeDocument/2006/relationships/image" Target="../media/image583.png"/><Relationship Id="rId434" Type="http://schemas.openxmlformats.org/officeDocument/2006/relationships/image" Target="../media/image748.png"/><Relationship Id="rId476" Type="http://schemas.openxmlformats.org/officeDocument/2006/relationships/image" Target="../media/image790.png"/><Relationship Id="rId33" Type="http://schemas.openxmlformats.org/officeDocument/2006/relationships/image" Target="../media/image347.png"/><Relationship Id="rId129" Type="http://schemas.openxmlformats.org/officeDocument/2006/relationships/image" Target="../media/image443.png"/><Relationship Id="rId280" Type="http://schemas.openxmlformats.org/officeDocument/2006/relationships/image" Target="../media/image594.png"/><Relationship Id="rId336" Type="http://schemas.openxmlformats.org/officeDocument/2006/relationships/image" Target="../media/image650.png"/><Relationship Id="rId501" Type="http://schemas.openxmlformats.org/officeDocument/2006/relationships/image" Target="../media/image815.png"/><Relationship Id="rId75" Type="http://schemas.openxmlformats.org/officeDocument/2006/relationships/image" Target="../media/image389.png"/><Relationship Id="rId140" Type="http://schemas.openxmlformats.org/officeDocument/2006/relationships/image" Target="../media/image454.png"/><Relationship Id="rId182" Type="http://schemas.openxmlformats.org/officeDocument/2006/relationships/image" Target="../media/image496.png"/><Relationship Id="rId378" Type="http://schemas.openxmlformats.org/officeDocument/2006/relationships/image" Target="../media/image692.png"/><Relationship Id="rId403" Type="http://schemas.openxmlformats.org/officeDocument/2006/relationships/image" Target="../media/image717.png"/><Relationship Id="rId6" Type="http://schemas.openxmlformats.org/officeDocument/2006/relationships/image" Target="../media/image320.png"/><Relationship Id="rId238" Type="http://schemas.openxmlformats.org/officeDocument/2006/relationships/image" Target="../media/image552.png"/><Relationship Id="rId445" Type="http://schemas.openxmlformats.org/officeDocument/2006/relationships/image" Target="../media/image759.png"/><Relationship Id="rId487" Type="http://schemas.openxmlformats.org/officeDocument/2006/relationships/image" Target="../media/image801.png"/><Relationship Id="rId291" Type="http://schemas.openxmlformats.org/officeDocument/2006/relationships/image" Target="../media/image605.png"/><Relationship Id="rId305" Type="http://schemas.openxmlformats.org/officeDocument/2006/relationships/image" Target="../media/image619.png"/><Relationship Id="rId347" Type="http://schemas.openxmlformats.org/officeDocument/2006/relationships/image" Target="../media/image661.png"/><Relationship Id="rId512" Type="http://schemas.openxmlformats.org/officeDocument/2006/relationships/image" Target="../media/image826.png"/><Relationship Id="rId44" Type="http://schemas.openxmlformats.org/officeDocument/2006/relationships/image" Target="../media/image358.png"/><Relationship Id="rId86" Type="http://schemas.openxmlformats.org/officeDocument/2006/relationships/image" Target="../media/image400.png"/><Relationship Id="rId151" Type="http://schemas.openxmlformats.org/officeDocument/2006/relationships/image" Target="../media/image465.png"/><Relationship Id="rId389" Type="http://schemas.openxmlformats.org/officeDocument/2006/relationships/image" Target="../media/image703.png"/><Relationship Id="rId193" Type="http://schemas.openxmlformats.org/officeDocument/2006/relationships/image" Target="../media/image507.png"/><Relationship Id="rId207" Type="http://schemas.openxmlformats.org/officeDocument/2006/relationships/image" Target="../media/image521.png"/><Relationship Id="rId249" Type="http://schemas.openxmlformats.org/officeDocument/2006/relationships/image" Target="../media/image563.png"/><Relationship Id="rId414" Type="http://schemas.openxmlformats.org/officeDocument/2006/relationships/image" Target="../media/image728.png"/><Relationship Id="rId456" Type="http://schemas.openxmlformats.org/officeDocument/2006/relationships/image" Target="../media/image770.png"/><Relationship Id="rId498" Type="http://schemas.openxmlformats.org/officeDocument/2006/relationships/image" Target="../media/image812.png"/><Relationship Id="rId13" Type="http://schemas.openxmlformats.org/officeDocument/2006/relationships/image" Target="../media/image327.png"/><Relationship Id="rId109" Type="http://schemas.openxmlformats.org/officeDocument/2006/relationships/image" Target="../media/image423.png"/><Relationship Id="rId260" Type="http://schemas.openxmlformats.org/officeDocument/2006/relationships/image" Target="../media/image574.png"/><Relationship Id="rId316" Type="http://schemas.openxmlformats.org/officeDocument/2006/relationships/image" Target="../media/image630.png"/><Relationship Id="rId523" Type="http://schemas.openxmlformats.org/officeDocument/2006/relationships/image" Target="../media/image837.png"/><Relationship Id="rId55" Type="http://schemas.openxmlformats.org/officeDocument/2006/relationships/image" Target="../media/image369.png"/><Relationship Id="rId97" Type="http://schemas.openxmlformats.org/officeDocument/2006/relationships/image" Target="../media/image411.png"/><Relationship Id="rId120" Type="http://schemas.openxmlformats.org/officeDocument/2006/relationships/image" Target="../media/image434.png"/><Relationship Id="rId358" Type="http://schemas.openxmlformats.org/officeDocument/2006/relationships/image" Target="../media/image672.png"/><Relationship Id="rId162" Type="http://schemas.openxmlformats.org/officeDocument/2006/relationships/image" Target="../media/image476.png"/><Relationship Id="rId218" Type="http://schemas.openxmlformats.org/officeDocument/2006/relationships/image" Target="../media/image532.png"/><Relationship Id="rId425" Type="http://schemas.openxmlformats.org/officeDocument/2006/relationships/image" Target="../media/image739.png"/><Relationship Id="rId467" Type="http://schemas.openxmlformats.org/officeDocument/2006/relationships/image" Target="../media/image781.png"/><Relationship Id="rId271" Type="http://schemas.openxmlformats.org/officeDocument/2006/relationships/image" Target="../media/image585.png"/><Relationship Id="rId24" Type="http://schemas.openxmlformats.org/officeDocument/2006/relationships/image" Target="../media/image338.png"/><Relationship Id="rId66" Type="http://schemas.openxmlformats.org/officeDocument/2006/relationships/image" Target="../media/image380.png"/><Relationship Id="rId131" Type="http://schemas.openxmlformats.org/officeDocument/2006/relationships/image" Target="../media/image445.png"/><Relationship Id="rId327" Type="http://schemas.openxmlformats.org/officeDocument/2006/relationships/image" Target="../media/image641.png"/><Relationship Id="rId369" Type="http://schemas.openxmlformats.org/officeDocument/2006/relationships/image" Target="../media/image683.png"/><Relationship Id="rId534" Type="http://schemas.openxmlformats.org/officeDocument/2006/relationships/image" Target="../media/image848.png"/><Relationship Id="rId173" Type="http://schemas.openxmlformats.org/officeDocument/2006/relationships/image" Target="../media/image487.png"/><Relationship Id="rId229" Type="http://schemas.openxmlformats.org/officeDocument/2006/relationships/image" Target="../media/image543.png"/><Relationship Id="rId380" Type="http://schemas.openxmlformats.org/officeDocument/2006/relationships/image" Target="../media/image694.png"/><Relationship Id="rId436" Type="http://schemas.openxmlformats.org/officeDocument/2006/relationships/image" Target="../media/image750.png"/><Relationship Id="rId240" Type="http://schemas.openxmlformats.org/officeDocument/2006/relationships/image" Target="../media/image554.png"/><Relationship Id="rId478" Type="http://schemas.openxmlformats.org/officeDocument/2006/relationships/image" Target="../media/image792.png"/><Relationship Id="rId35" Type="http://schemas.openxmlformats.org/officeDocument/2006/relationships/image" Target="../media/image349.png"/><Relationship Id="rId77" Type="http://schemas.openxmlformats.org/officeDocument/2006/relationships/image" Target="../media/image391.png"/><Relationship Id="rId100" Type="http://schemas.openxmlformats.org/officeDocument/2006/relationships/image" Target="../media/image414.png"/><Relationship Id="rId282" Type="http://schemas.openxmlformats.org/officeDocument/2006/relationships/image" Target="../media/image596.png"/><Relationship Id="rId338" Type="http://schemas.openxmlformats.org/officeDocument/2006/relationships/image" Target="../media/image652.png"/><Relationship Id="rId503" Type="http://schemas.openxmlformats.org/officeDocument/2006/relationships/image" Target="../media/image817.png"/><Relationship Id="rId8" Type="http://schemas.openxmlformats.org/officeDocument/2006/relationships/image" Target="../media/image322.png"/><Relationship Id="rId142" Type="http://schemas.openxmlformats.org/officeDocument/2006/relationships/image" Target="../media/image456.png"/><Relationship Id="rId184" Type="http://schemas.openxmlformats.org/officeDocument/2006/relationships/image" Target="../media/image498.png"/><Relationship Id="rId391" Type="http://schemas.openxmlformats.org/officeDocument/2006/relationships/image" Target="../media/image705.png"/><Relationship Id="rId405" Type="http://schemas.openxmlformats.org/officeDocument/2006/relationships/image" Target="../media/image719.png"/><Relationship Id="rId447" Type="http://schemas.openxmlformats.org/officeDocument/2006/relationships/image" Target="../media/image761.png"/><Relationship Id="rId251" Type="http://schemas.openxmlformats.org/officeDocument/2006/relationships/image" Target="../media/image565.png"/><Relationship Id="rId489" Type="http://schemas.openxmlformats.org/officeDocument/2006/relationships/image" Target="../media/image803.png"/><Relationship Id="rId46" Type="http://schemas.openxmlformats.org/officeDocument/2006/relationships/image" Target="../media/image360.png"/><Relationship Id="rId293" Type="http://schemas.openxmlformats.org/officeDocument/2006/relationships/image" Target="../media/image607.png"/><Relationship Id="rId307" Type="http://schemas.openxmlformats.org/officeDocument/2006/relationships/image" Target="../media/image621.png"/><Relationship Id="rId349" Type="http://schemas.openxmlformats.org/officeDocument/2006/relationships/image" Target="../media/image663.png"/><Relationship Id="rId514" Type="http://schemas.openxmlformats.org/officeDocument/2006/relationships/image" Target="../media/image8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2.png"/><Relationship Id="rId13" Type="http://schemas.openxmlformats.org/officeDocument/2006/relationships/image" Target="../media/image867.png"/><Relationship Id="rId3" Type="http://schemas.openxmlformats.org/officeDocument/2006/relationships/image" Target="../media/image857.png"/><Relationship Id="rId7" Type="http://schemas.openxmlformats.org/officeDocument/2006/relationships/image" Target="../media/image861.png"/><Relationship Id="rId12" Type="http://schemas.openxmlformats.org/officeDocument/2006/relationships/image" Target="../media/image866.png"/><Relationship Id="rId17" Type="http://schemas.openxmlformats.org/officeDocument/2006/relationships/image" Target="../media/image871.png"/><Relationship Id="rId2" Type="http://schemas.openxmlformats.org/officeDocument/2006/relationships/image" Target="../media/image856.png"/><Relationship Id="rId16" Type="http://schemas.openxmlformats.org/officeDocument/2006/relationships/image" Target="../media/image8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0.png"/><Relationship Id="rId11" Type="http://schemas.openxmlformats.org/officeDocument/2006/relationships/image" Target="../media/image865.png"/><Relationship Id="rId5" Type="http://schemas.openxmlformats.org/officeDocument/2006/relationships/image" Target="../media/image859.png"/><Relationship Id="rId15" Type="http://schemas.openxmlformats.org/officeDocument/2006/relationships/image" Target="../media/image869.png"/><Relationship Id="rId10" Type="http://schemas.openxmlformats.org/officeDocument/2006/relationships/image" Target="../media/image864.png"/><Relationship Id="rId4" Type="http://schemas.openxmlformats.org/officeDocument/2006/relationships/image" Target="../media/image858.png"/><Relationship Id="rId9" Type="http://schemas.openxmlformats.org/officeDocument/2006/relationships/image" Target="../media/image863.png"/><Relationship Id="rId14" Type="http://schemas.openxmlformats.org/officeDocument/2006/relationships/image" Target="../media/image8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8.png"/><Relationship Id="rId13" Type="http://schemas.openxmlformats.org/officeDocument/2006/relationships/image" Target="../media/image883.png"/><Relationship Id="rId18" Type="http://schemas.openxmlformats.org/officeDocument/2006/relationships/image" Target="../media/image888.png"/><Relationship Id="rId26" Type="http://schemas.openxmlformats.org/officeDocument/2006/relationships/image" Target="../media/image896.png"/><Relationship Id="rId3" Type="http://schemas.openxmlformats.org/officeDocument/2006/relationships/image" Target="../media/image873.png"/><Relationship Id="rId21" Type="http://schemas.openxmlformats.org/officeDocument/2006/relationships/image" Target="../media/image891.png"/><Relationship Id="rId7" Type="http://schemas.openxmlformats.org/officeDocument/2006/relationships/image" Target="../media/image877.png"/><Relationship Id="rId12" Type="http://schemas.openxmlformats.org/officeDocument/2006/relationships/image" Target="../media/image882.png"/><Relationship Id="rId17" Type="http://schemas.openxmlformats.org/officeDocument/2006/relationships/image" Target="../media/image887.png"/><Relationship Id="rId25" Type="http://schemas.openxmlformats.org/officeDocument/2006/relationships/image" Target="../media/image895.png"/><Relationship Id="rId2" Type="http://schemas.openxmlformats.org/officeDocument/2006/relationships/image" Target="../media/image872.png"/><Relationship Id="rId16" Type="http://schemas.openxmlformats.org/officeDocument/2006/relationships/image" Target="../media/image886.png"/><Relationship Id="rId20" Type="http://schemas.openxmlformats.org/officeDocument/2006/relationships/image" Target="../media/image8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6.png"/><Relationship Id="rId11" Type="http://schemas.openxmlformats.org/officeDocument/2006/relationships/image" Target="../media/image881.png"/><Relationship Id="rId24" Type="http://schemas.openxmlformats.org/officeDocument/2006/relationships/image" Target="../media/image894.png"/><Relationship Id="rId5" Type="http://schemas.openxmlformats.org/officeDocument/2006/relationships/image" Target="../media/image875.png"/><Relationship Id="rId15" Type="http://schemas.openxmlformats.org/officeDocument/2006/relationships/image" Target="../media/image885.png"/><Relationship Id="rId23" Type="http://schemas.openxmlformats.org/officeDocument/2006/relationships/image" Target="../media/image893.png"/><Relationship Id="rId10" Type="http://schemas.openxmlformats.org/officeDocument/2006/relationships/image" Target="../media/image880.png"/><Relationship Id="rId19" Type="http://schemas.openxmlformats.org/officeDocument/2006/relationships/image" Target="../media/image889.png"/><Relationship Id="rId4" Type="http://schemas.openxmlformats.org/officeDocument/2006/relationships/image" Target="../media/image874.png"/><Relationship Id="rId9" Type="http://schemas.openxmlformats.org/officeDocument/2006/relationships/image" Target="../media/image879.png"/><Relationship Id="rId14" Type="http://schemas.openxmlformats.org/officeDocument/2006/relationships/image" Target="../media/image884.png"/><Relationship Id="rId22" Type="http://schemas.openxmlformats.org/officeDocument/2006/relationships/image" Target="../media/image8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3.png"/><Relationship Id="rId13" Type="http://schemas.openxmlformats.org/officeDocument/2006/relationships/image" Target="../media/image908.png"/><Relationship Id="rId18" Type="http://schemas.openxmlformats.org/officeDocument/2006/relationships/image" Target="../media/image913.png"/><Relationship Id="rId26" Type="http://schemas.openxmlformats.org/officeDocument/2006/relationships/image" Target="../media/image921.png"/><Relationship Id="rId3" Type="http://schemas.openxmlformats.org/officeDocument/2006/relationships/image" Target="../media/image898.png"/><Relationship Id="rId21" Type="http://schemas.openxmlformats.org/officeDocument/2006/relationships/image" Target="../media/image916.png"/><Relationship Id="rId34" Type="http://schemas.openxmlformats.org/officeDocument/2006/relationships/image" Target="../media/image929.png"/><Relationship Id="rId7" Type="http://schemas.openxmlformats.org/officeDocument/2006/relationships/image" Target="../media/image902.png"/><Relationship Id="rId12" Type="http://schemas.openxmlformats.org/officeDocument/2006/relationships/image" Target="../media/image907.png"/><Relationship Id="rId17" Type="http://schemas.openxmlformats.org/officeDocument/2006/relationships/image" Target="../media/image912.png"/><Relationship Id="rId25" Type="http://schemas.openxmlformats.org/officeDocument/2006/relationships/image" Target="../media/image920.png"/><Relationship Id="rId33" Type="http://schemas.openxmlformats.org/officeDocument/2006/relationships/image" Target="../media/image928.png"/><Relationship Id="rId38" Type="http://schemas.openxmlformats.org/officeDocument/2006/relationships/image" Target="../media/image933.png"/><Relationship Id="rId2" Type="http://schemas.openxmlformats.org/officeDocument/2006/relationships/image" Target="../media/image897.png"/><Relationship Id="rId16" Type="http://schemas.openxmlformats.org/officeDocument/2006/relationships/image" Target="../media/image911.png"/><Relationship Id="rId20" Type="http://schemas.openxmlformats.org/officeDocument/2006/relationships/image" Target="../media/image915.png"/><Relationship Id="rId29" Type="http://schemas.openxmlformats.org/officeDocument/2006/relationships/image" Target="../media/image9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1.png"/><Relationship Id="rId11" Type="http://schemas.openxmlformats.org/officeDocument/2006/relationships/image" Target="../media/image906.png"/><Relationship Id="rId24" Type="http://schemas.openxmlformats.org/officeDocument/2006/relationships/image" Target="../media/image919.png"/><Relationship Id="rId32" Type="http://schemas.openxmlformats.org/officeDocument/2006/relationships/image" Target="../media/image927.png"/><Relationship Id="rId37" Type="http://schemas.openxmlformats.org/officeDocument/2006/relationships/image" Target="../media/image932.png"/><Relationship Id="rId5" Type="http://schemas.openxmlformats.org/officeDocument/2006/relationships/image" Target="../media/image900.png"/><Relationship Id="rId15" Type="http://schemas.openxmlformats.org/officeDocument/2006/relationships/image" Target="../media/image910.png"/><Relationship Id="rId23" Type="http://schemas.openxmlformats.org/officeDocument/2006/relationships/image" Target="../media/image918.png"/><Relationship Id="rId28" Type="http://schemas.openxmlformats.org/officeDocument/2006/relationships/image" Target="../media/image923.png"/><Relationship Id="rId36" Type="http://schemas.openxmlformats.org/officeDocument/2006/relationships/image" Target="../media/image931.png"/><Relationship Id="rId10" Type="http://schemas.openxmlformats.org/officeDocument/2006/relationships/image" Target="../media/image905.png"/><Relationship Id="rId19" Type="http://schemas.openxmlformats.org/officeDocument/2006/relationships/image" Target="../media/image914.png"/><Relationship Id="rId31" Type="http://schemas.openxmlformats.org/officeDocument/2006/relationships/image" Target="../media/image926.png"/><Relationship Id="rId4" Type="http://schemas.openxmlformats.org/officeDocument/2006/relationships/image" Target="../media/image899.png"/><Relationship Id="rId9" Type="http://schemas.openxmlformats.org/officeDocument/2006/relationships/image" Target="../media/image904.png"/><Relationship Id="rId14" Type="http://schemas.openxmlformats.org/officeDocument/2006/relationships/image" Target="../media/image909.png"/><Relationship Id="rId22" Type="http://schemas.openxmlformats.org/officeDocument/2006/relationships/image" Target="../media/image917.png"/><Relationship Id="rId27" Type="http://schemas.openxmlformats.org/officeDocument/2006/relationships/image" Target="../media/image922.png"/><Relationship Id="rId30" Type="http://schemas.openxmlformats.org/officeDocument/2006/relationships/image" Target="../media/image925.png"/><Relationship Id="rId35" Type="http://schemas.openxmlformats.org/officeDocument/2006/relationships/image" Target="../media/image9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45.png"/><Relationship Id="rId18" Type="http://schemas.openxmlformats.org/officeDocument/2006/relationships/image" Target="../media/image950.png"/><Relationship Id="rId26" Type="http://schemas.openxmlformats.org/officeDocument/2006/relationships/image" Target="../media/image958.png"/><Relationship Id="rId3" Type="http://schemas.openxmlformats.org/officeDocument/2006/relationships/image" Target="../media/image935.png"/><Relationship Id="rId21" Type="http://schemas.openxmlformats.org/officeDocument/2006/relationships/image" Target="../media/image953.png"/><Relationship Id="rId7" Type="http://schemas.openxmlformats.org/officeDocument/2006/relationships/image" Target="../media/image939.png"/><Relationship Id="rId12" Type="http://schemas.openxmlformats.org/officeDocument/2006/relationships/image" Target="../media/image944.png"/><Relationship Id="rId17" Type="http://schemas.openxmlformats.org/officeDocument/2006/relationships/image" Target="../media/image949.png"/><Relationship Id="rId25" Type="http://schemas.openxmlformats.org/officeDocument/2006/relationships/image" Target="../media/image957.png"/><Relationship Id="rId2" Type="http://schemas.openxmlformats.org/officeDocument/2006/relationships/image" Target="../media/image934.png"/><Relationship Id="rId16" Type="http://schemas.openxmlformats.org/officeDocument/2006/relationships/image" Target="../media/image948.png"/><Relationship Id="rId20" Type="http://schemas.openxmlformats.org/officeDocument/2006/relationships/image" Target="../media/image952.png"/><Relationship Id="rId29" Type="http://schemas.openxmlformats.org/officeDocument/2006/relationships/image" Target="../media/image9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8.png"/><Relationship Id="rId11" Type="http://schemas.openxmlformats.org/officeDocument/2006/relationships/image" Target="../media/image943.png"/><Relationship Id="rId24" Type="http://schemas.openxmlformats.org/officeDocument/2006/relationships/image" Target="../media/image956.png"/><Relationship Id="rId5" Type="http://schemas.openxmlformats.org/officeDocument/2006/relationships/image" Target="../media/image937.png"/><Relationship Id="rId15" Type="http://schemas.openxmlformats.org/officeDocument/2006/relationships/image" Target="../media/image947.png"/><Relationship Id="rId23" Type="http://schemas.openxmlformats.org/officeDocument/2006/relationships/image" Target="../media/image955.png"/><Relationship Id="rId28" Type="http://schemas.openxmlformats.org/officeDocument/2006/relationships/image" Target="../media/image960.png"/><Relationship Id="rId10" Type="http://schemas.openxmlformats.org/officeDocument/2006/relationships/image" Target="../media/image942.png"/><Relationship Id="rId19" Type="http://schemas.openxmlformats.org/officeDocument/2006/relationships/image" Target="../media/image951.png"/><Relationship Id="rId4" Type="http://schemas.openxmlformats.org/officeDocument/2006/relationships/image" Target="../media/image936.png"/><Relationship Id="rId9" Type="http://schemas.openxmlformats.org/officeDocument/2006/relationships/image" Target="../media/image941.png"/><Relationship Id="rId14" Type="http://schemas.openxmlformats.org/officeDocument/2006/relationships/image" Target="../media/image946.png"/><Relationship Id="rId22" Type="http://schemas.openxmlformats.org/officeDocument/2006/relationships/image" Target="../media/image954.png"/><Relationship Id="rId27" Type="http://schemas.openxmlformats.org/officeDocument/2006/relationships/image" Target="../media/image9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8.png"/><Relationship Id="rId13" Type="http://schemas.openxmlformats.org/officeDocument/2006/relationships/image" Target="../media/image973.png"/><Relationship Id="rId18" Type="http://schemas.openxmlformats.org/officeDocument/2006/relationships/image" Target="../media/image978.png"/><Relationship Id="rId26" Type="http://schemas.openxmlformats.org/officeDocument/2006/relationships/image" Target="../media/image986.png"/><Relationship Id="rId39" Type="http://schemas.openxmlformats.org/officeDocument/2006/relationships/image" Target="../media/image999.png"/><Relationship Id="rId3" Type="http://schemas.openxmlformats.org/officeDocument/2006/relationships/image" Target="../media/image963.png"/><Relationship Id="rId21" Type="http://schemas.openxmlformats.org/officeDocument/2006/relationships/image" Target="../media/image981.png"/><Relationship Id="rId34" Type="http://schemas.openxmlformats.org/officeDocument/2006/relationships/image" Target="../media/image994.png"/><Relationship Id="rId42" Type="http://schemas.openxmlformats.org/officeDocument/2006/relationships/image" Target="../media/image1002.png"/><Relationship Id="rId47" Type="http://schemas.openxmlformats.org/officeDocument/2006/relationships/image" Target="../media/image1007.png"/><Relationship Id="rId7" Type="http://schemas.openxmlformats.org/officeDocument/2006/relationships/image" Target="../media/image967.png"/><Relationship Id="rId12" Type="http://schemas.openxmlformats.org/officeDocument/2006/relationships/image" Target="../media/image972.png"/><Relationship Id="rId17" Type="http://schemas.openxmlformats.org/officeDocument/2006/relationships/image" Target="../media/image977.png"/><Relationship Id="rId25" Type="http://schemas.openxmlformats.org/officeDocument/2006/relationships/image" Target="../media/image985.png"/><Relationship Id="rId33" Type="http://schemas.openxmlformats.org/officeDocument/2006/relationships/image" Target="../media/image993.png"/><Relationship Id="rId38" Type="http://schemas.openxmlformats.org/officeDocument/2006/relationships/image" Target="../media/image998.png"/><Relationship Id="rId46" Type="http://schemas.openxmlformats.org/officeDocument/2006/relationships/image" Target="../media/image1006.png"/><Relationship Id="rId2" Type="http://schemas.openxmlformats.org/officeDocument/2006/relationships/image" Target="../media/image962.png"/><Relationship Id="rId16" Type="http://schemas.openxmlformats.org/officeDocument/2006/relationships/image" Target="../media/image976.png"/><Relationship Id="rId20" Type="http://schemas.openxmlformats.org/officeDocument/2006/relationships/image" Target="../media/image980.png"/><Relationship Id="rId29" Type="http://schemas.openxmlformats.org/officeDocument/2006/relationships/image" Target="../media/image989.png"/><Relationship Id="rId41" Type="http://schemas.openxmlformats.org/officeDocument/2006/relationships/image" Target="../media/image10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6.png"/><Relationship Id="rId11" Type="http://schemas.openxmlformats.org/officeDocument/2006/relationships/image" Target="../media/image971.png"/><Relationship Id="rId24" Type="http://schemas.openxmlformats.org/officeDocument/2006/relationships/image" Target="../media/image984.png"/><Relationship Id="rId32" Type="http://schemas.openxmlformats.org/officeDocument/2006/relationships/image" Target="../media/image992.png"/><Relationship Id="rId37" Type="http://schemas.openxmlformats.org/officeDocument/2006/relationships/image" Target="../media/image997.png"/><Relationship Id="rId40" Type="http://schemas.openxmlformats.org/officeDocument/2006/relationships/image" Target="../media/image1000.png"/><Relationship Id="rId45" Type="http://schemas.openxmlformats.org/officeDocument/2006/relationships/image" Target="../media/image1005.png"/><Relationship Id="rId5" Type="http://schemas.openxmlformats.org/officeDocument/2006/relationships/image" Target="../media/image965.png"/><Relationship Id="rId15" Type="http://schemas.openxmlformats.org/officeDocument/2006/relationships/image" Target="../media/image975.png"/><Relationship Id="rId23" Type="http://schemas.openxmlformats.org/officeDocument/2006/relationships/image" Target="../media/image983.png"/><Relationship Id="rId28" Type="http://schemas.openxmlformats.org/officeDocument/2006/relationships/image" Target="../media/image988.png"/><Relationship Id="rId36" Type="http://schemas.openxmlformats.org/officeDocument/2006/relationships/image" Target="../media/image996.png"/><Relationship Id="rId10" Type="http://schemas.openxmlformats.org/officeDocument/2006/relationships/image" Target="../media/image970.png"/><Relationship Id="rId19" Type="http://schemas.openxmlformats.org/officeDocument/2006/relationships/image" Target="../media/image979.png"/><Relationship Id="rId31" Type="http://schemas.openxmlformats.org/officeDocument/2006/relationships/image" Target="../media/image991.png"/><Relationship Id="rId44" Type="http://schemas.openxmlformats.org/officeDocument/2006/relationships/image" Target="../media/image1004.png"/><Relationship Id="rId4" Type="http://schemas.openxmlformats.org/officeDocument/2006/relationships/image" Target="../media/image964.png"/><Relationship Id="rId9" Type="http://schemas.openxmlformats.org/officeDocument/2006/relationships/image" Target="../media/image969.png"/><Relationship Id="rId14" Type="http://schemas.openxmlformats.org/officeDocument/2006/relationships/image" Target="../media/image974.png"/><Relationship Id="rId22" Type="http://schemas.openxmlformats.org/officeDocument/2006/relationships/image" Target="../media/image982.png"/><Relationship Id="rId27" Type="http://schemas.openxmlformats.org/officeDocument/2006/relationships/image" Target="../media/image987.png"/><Relationship Id="rId30" Type="http://schemas.openxmlformats.org/officeDocument/2006/relationships/image" Target="../media/image990.png"/><Relationship Id="rId35" Type="http://schemas.openxmlformats.org/officeDocument/2006/relationships/image" Target="../media/image995.png"/><Relationship Id="rId43" Type="http://schemas.openxmlformats.org/officeDocument/2006/relationships/image" Target="../media/image1003.png"/><Relationship Id="rId48" Type="http://schemas.openxmlformats.org/officeDocument/2006/relationships/image" Target="../media/image100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4.png"/><Relationship Id="rId671" Type="http://schemas.openxmlformats.org/officeDocument/2006/relationships/image" Target="../media/image1678.png"/><Relationship Id="rId769" Type="http://schemas.openxmlformats.org/officeDocument/2006/relationships/image" Target="../media/image1776.png"/><Relationship Id="rId976" Type="http://schemas.openxmlformats.org/officeDocument/2006/relationships/image" Target="../media/image1983.png"/><Relationship Id="rId21" Type="http://schemas.openxmlformats.org/officeDocument/2006/relationships/image" Target="../media/image1028.png"/><Relationship Id="rId324" Type="http://schemas.openxmlformats.org/officeDocument/2006/relationships/image" Target="../media/image1331.png"/><Relationship Id="rId531" Type="http://schemas.openxmlformats.org/officeDocument/2006/relationships/image" Target="../media/image1538.png"/><Relationship Id="rId629" Type="http://schemas.openxmlformats.org/officeDocument/2006/relationships/image" Target="../media/image1636.png"/><Relationship Id="rId170" Type="http://schemas.openxmlformats.org/officeDocument/2006/relationships/image" Target="../media/image1177.png"/><Relationship Id="rId836" Type="http://schemas.openxmlformats.org/officeDocument/2006/relationships/image" Target="../media/image1843.png"/><Relationship Id="rId1021" Type="http://schemas.openxmlformats.org/officeDocument/2006/relationships/image" Target="../media/image2028.png"/><Relationship Id="rId268" Type="http://schemas.openxmlformats.org/officeDocument/2006/relationships/image" Target="../media/image1275.png"/><Relationship Id="rId475" Type="http://schemas.openxmlformats.org/officeDocument/2006/relationships/image" Target="../media/image1482.png"/><Relationship Id="rId682" Type="http://schemas.openxmlformats.org/officeDocument/2006/relationships/image" Target="../media/image1689.png"/><Relationship Id="rId903" Type="http://schemas.openxmlformats.org/officeDocument/2006/relationships/image" Target="../media/image1910.png"/><Relationship Id="rId32" Type="http://schemas.openxmlformats.org/officeDocument/2006/relationships/image" Target="../media/image1039.png"/><Relationship Id="rId128" Type="http://schemas.openxmlformats.org/officeDocument/2006/relationships/image" Target="../media/image1135.png"/><Relationship Id="rId335" Type="http://schemas.openxmlformats.org/officeDocument/2006/relationships/image" Target="../media/image1342.png"/><Relationship Id="rId542" Type="http://schemas.openxmlformats.org/officeDocument/2006/relationships/image" Target="../media/image1549.png"/><Relationship Id="rId987" Type="http://schemas.openxmlformats.org/officeDocument/2006/relationships/image" Target="../media/image1994.png"/><Relationship Id="rId181" Type="http://schemas.openxmlformats.org/officeDocument/2006/relationships/image" Target="../media/image1188.png"/><Relationship Id="rId402" Type="http://schemas.openxmlformats.org/officeDocument/2006/relationships/image" Target="../media/image1409.png"/><Relationship Id="rId847" Type="http://schemas.openxmlformats.org/officeDocument/2006/relationships/image" Target="../media/image1854.png"/><Relationship Id="rId1032" Type="http://schemas.openxmlformats.org/officeDocument/2006/relationships/image" Target="../media/image2039.png"/><Relationship Id="rId279" Type="http://schemas.openxmlformats.org/officeDocument/2006/relationships/image" Target="../media/image1286.png"/><Relationship Id="rId486" Type="http://schemas.openxmlformats.org/officeDocument/2006/relationships/image" Target="../media/image1493.png"/><Relationship Id="rId693" Type="http://schemas.openxmlformats.org/officeDocument/2006/relationships/image" Target="../media/image1700.png"/><Relationship Id="rId707" Type="http://schemas.openxmlformats.org/officeDocument/2006/relationships/image" Target="../media/image1714.png"/><Relationship Id="rId914" Type="http://schemas.openxmlformats.org/officeDocument/2006/relationships/image" Target="../media/image1921.png"/><Relationship Id="rId43" Type="http://schemas.openxmlformats.org/officeDocument/2006/relationships/image" Target="../media/image1050.png"/><Relationship Id="rId139" Type="http://schemas.openxmlformats.org/officeDocument/2006/relationships/image" Target="../media/image1146.png"/><Relationship Id="rId346" Type="http://schemas.openxmlformats.org/officeDocument/2006/relationships/image" Target="../media/image1353.png"/><Relationship Id="rId553" Type="http://schemas.openxmlformats.org/officeDocument/2006/relationships/image" Target="../media/image1560.png"/><Relationship Id="rId760" Type="http://schemas.openxmlformats.org/officeDocument/2006/relationships/image" Target="../media/image1767.png"/><Relationship Id="rId998" Type="http://schemas.openxmlformats.org/officeDocument/2006/relationships/image" Target="../media/image2005.png"/><Relationship Id="rId192" Type="http://schemas.openxmlformats.org/officeDocument/2006/relationships/image" Target="../media/image1199.png"/><Relationship Id="rId206" Type="http://schemas.openxmlformats.org/officeDocument/2006/relationships/image" Target="../media/image1213.png"/><Relationship Id="rId413" Type="http://schemas.openxmlformats.org/officeDocument/2006/relationships/image" Target="../media/image1420.png"/><Relationship Id="rId858" Type="http://schemas.openxmlformats.org/officeDocument/2006/relationships/image" Target="../media/image1865.png"/><Relationship Id="rId1043" Type="http://schemas.openxmlformats.org/officeDocument/2006/relationships/image" Target="../media/image2050.png"/><Relationship Id="rId497" Type="http://schemas.openxmlformats.org/officeDocument/2006/relationships/image" Target="../media/image1504.png"/><Relationship Id="rId620" Type="http://schemas.openxmlformats.org/officeDocument/2006/relationships/image" Target="../media/image1627.png"/><Relationship Id="rId718" Type="http://schemas.openxmlformats.org/officeDocument/2006/relationships/image" Target="../media/image1725.png"/><Relationship Id="rId925" Type="http://schemas.openxmlformats.org/officeDocument/2006/relationships/image" Target="../media/image1932.png"/><Relationship Id="rId357" Type="http://schemas.openxmlformats.org/officeDocument/2006/relationships/image" Target="../media/image1364.png"/><Relationship Id="rId54" Type="http://schemas.openxmlformats.org/officeDocument/2006/relationships/image" Target="../media/image1061.png"/><Relationship Id="rId217" Type="http://schemas.openxmlformats.org/officeDocument/2006/relationships/image" Target="../media/image1224.png"/><Relationship Id="rId564" Type="http://schemas.openxmlformats.org/officeDocument/2006/relationships/image" Target="../media/image1571.png"/><Relationship Id="rId771" Type="http://schemas.openxmlformats.org/officeDocument/2006/relationships/image" Target="../media/image1778.png"/><Relationship Id="rId869" Type="http://schemas.openxmlformats.org/officeDocument/2006/relationships/image" Target="../media/image1876.png"/><Relationship Id="rId424" Type="http://schemas.openxmlformats.org/officeDocument/2006/relationships/image" Target="../media/image1431.png"/><Relationship Id="rId631" Type="http://schemas.openxmlformats.org/officeDocument/2006/relationships/image" Target="../media/image1638.png"/><Relationship Id="rId729" Type="http://schemas.openxmlformats.org/officeDocument/2006/relationships/image" Target="../media/image1736.png"/><Relationship Id="rId1054" Type="http://schemas.openxmlformats.org/officeDocument/2006/relationships/image" Target="../media/image2061.png"/><Relationship Id="rId270" Type="http://schemas.openxmlformats.org/officeDocument/2006/relationships/image" Target="../media/image1277.png"/><Relationship Id="rId936" Type="http://schemas.openxmlformats.org/officeDocument/2006/relationships/image" Target="../media/image1943.png"/><Relationship Id="rId65" Type="http://schemas.openxmlformats.org/officeDocument/2006/relationships/image" Target="../media/image1072.png"/><Relationship Id="rId130" Type="http://schemas.openxmlformats.org/officeDocument/2006/relationships/image" Target="../media/image1137.png"/><Relationship Id="rId368" Type="http://schemas.openxmlformats.org/officeDocument/2006/relationships/image" Target="../media/image1375.png"/><Relationship Id="rId575" Type="http://schemas.openxmlformats.org/officeDocument/2006/relationships/image" Target="../media/image1582.png"/><Relationship Id="rId782" Type="http://schemas.openxmlformats.org/officeDocument/2006/relationships/image" Target="../media/image1789.png"/><Relationship Id="rId228" Type="http://schemas.openxmlformats.org/officeDocument/2006/relationships/image" Target="../media/image1235.png"/><Relationship Id="rId435" Type="http://schemas.openxmlformats.org/officeDocument/2006/relationships/image" Target="../media/image1442.png"/><Relationship Id="rId642" Type="http://schemas.openxmlformats.org/officeDocument/2006/relationships/image" Target="../media/image1649.png"/><Relationship Id="rId1065" Type="http://schemas.openxmlformats.org/officeDocument/2006/relationships/image" Target="../media/image2072.png"/><Relationship Id="rId281" Type="http://schemas.openxmlformats.org/officeDocument/2006/relationships/image" Target="../media/image1288.png"/><Relationship Id="rId502" Type="http://schemas.openxmlformats.org/officeDocument/2006/relationships/image" Target="../media/image1509.png"/><Relationship Id="rId947" Type="http://schemas.openxmlformats.org/officeDocument/2006/relationships/image" Target="../media/image1954.png"/><Relationship Id="rId76" Type="http://schemas.openxmlformats.org/officeDocument/2006/relationships/image" Target="../media/image1083.png"/><Relationship Id="rId141" Type="http://schemas.openxmlformats.org/officeDocument/2006/relationships/image" Target="../media/image1148.png"/><Relationship Id="rId379" Type="http://schemas.openxmlformats.org/officeDocument/2006/relationships/image" Target="../media/image1386.png"/><Relationship Id="rId586" Type="http://schemas.openxmlformats.org/officeDocument/2006/relationships/image" Target="../media/image1593.png"/><Relationship Id="rId793" Type="http://schemas.openxmlformats.org/officeDocument/2006/relationships/image" Target="../media/image1800.png"/><Relationship Id="rId807" Type="http://schemas.openxmlformats.org/officeDocument/2006/relationships/image" Target="../media/image1814.png"/><Relationship Id="rId7" Type="http://schemas.openxmlformats.org/officeDocument/2006/relationships/image" Target="../media/image1014.png"/><Relationship Id="rId239" Type="http://schemas.openxmlformats.org/officeDocument/2006/relationships/image" Target="../media/image1246.png"/><Relationship Id="rId446" Type="http://schemas.openxmlformats.org/officeDocument/2006/relationships/image" Target="../media/image1453.png"/><Relationship Id="rId653" Type="http://schemas.openxmlformats.org/officeDocument/2006/relationships/image" Target="../media/image1660.png"/><Relationship Id="rId1076" Type="http://schemas.openxmlformats.org/officeDocument/2006/relationships/image" Target="../media/image2083.png"/><Relationship Id="rId292" Type="http://schemas.openxmlformats.org/officeDocument/2006/relationships/image" Target="../media/image1299.png"/><Relationship Id="rId306" Type="http://schemas.openxmlformats.org/officeDocument/2006/relationships/image" Target="../media/image1313.png"/><Relationship Id="rId860" Type="http://schemas.openxmlformats.org/officeDocument/2006/relationships/image" Target="../media/image1867.png"/><Relationship Id="rId958" Type="http://schemas.openxmlformats.org/officeDocument/2006/relationships/image" Target="../media/image1965.png"/><Relationship Id="rId87" Type="http://schemas.openxmlformats.org/officeDocument/2006/relationships/image" Target="../media/image1094.png"/><Relationship Id="rId513" Type="http://schemas.openxmlformats.org/officeDocument/2006/relationships/image" Target="../media/image1520.png"/><Relationship Id="rId597" Type="http://schemas.openxmlformats.org/officeDocument/2006/relationships/image" Target="../media/image1604.png"/><Relationship Id="rId720" Type="http://schemas.openxmlformats.org/officeDocument/2006/relationships/image" Target="../media/image1727.png"/><Relationship Id="rId818" Type="http://schemas.openxmlformats.org/officeDocument/2006/relationships/image" Target="../media/image1825.png"/><Relationship Id="rId152" Type="http://schemas.openxmlformats.org/officeDocument/2006/relationships/image" Target="../media/image1159.png"/><Relationship Id="rId457" Type="http://schemas.openxmlformats.org/officeDocument/2006/relationships/image" Target="../media/image1464.png"/><Relationship Id="rId1003" Type="http://schemas.openxmlformats.org/officeDocument/2006/relationships/image" Target="../media/image2010.png"/><Relationship Id="rId1087" Type="http://schemas.openxmlformats.org/officeDocument/2006/relationships/image" Target="../media/image2094.png"/><Relationship Id="rId664" Type="http://schemas.openxmlformats.org/officeDocument/2006/relationships/image" Target="../media/image1671.png"/><Relationship Id="rId871" Type="http://schemas.openxmlformats.org/officeDocument/2006/relationships/image" Target="../media/image1878.png"/><Relationship Id="rId969" Type="http://schemas.openxmlformats.org/officeDocument/2006/relationships/image" Target="../media/image1976.png"/><Relationship Id="rId14" Type="http://schemas.openxmlformats.org/officeDocument/2006/relationships/image" Target="../media/image1021.png"/><Relationship Id="rId317" Type="http://schemas.openxmlformats.org/officeDocument/2006/relationships/image" Target="../media/image1324.png"/><Relationship Id="rId524" Type="http://schemas.openxmlformats.org/officeDocument/2006/relationships/image" Target="../media/image1531.png"/><Relationship Id="rId731" Type="http://schemas.openxmlformats.org/officeDocument/2006/relationships/image" Target="../media/image1738.png"/><Relationship Id="rId98" Type="http://schemas.openxmlformats.org/officeDocument/2006/relationships/image" Target="../media/image1105.png"/><Relationship Id="rId163" Type="http://schemas.openxmlformats.org/officeDocument/2006/relationships/image" Target="../media/image1170.png"/><Relationship Id="rId370" Type="http://schemas.openxmlformats.org/officeDocument/2006/relationships/image" Target="../media/image1377.png"/><Relationship Id="rId829" Type="http://schemas.openxmlformats.org/officeDocument/2006/relationships/image" Target="../media/image1836.png"/><Relationship Id="rId1014" Type="http://schemas.openxmlformats.org/officeDocument/2006/relationships/image" Target="../media/image2021.png"/><Relationship Id="rId230" Type="http://schemas.openxmlformats.org/officeDocument/2006/relationships/image" Target="../media/image1237.png"/><Relationship Id="rId468" Type="http://schemas.openxmlformats.org/officeDocument/2006/relationships/image" Target="../media/image1475.png"/><Relationship Id="rId675" Type="http://schemas.openxmlformats.org/officeDocument/2006/relationships/image" Target="../media/image1682.png"/><Relationship Id="rId882" Type="http://schemas.openxmlformats.org/officeDocument/2006/relationships/image" Target="../media/image1889.png"/><Relationship Id="rId1098" Type="http://schemas.openxmlformats.org/officeDocument/2006/relationships/image" Target="../media/image2105.png"/><Relationship Id="rId25" Type="http://schemas.openxmlformats.org/officeDocument/2006/relationships/image" Target="../media/image1032.png"/><Relationship Id="rId328" Type="http://schemas.openxmlformats.org/officeDocument/2006/relationships/image" Target="../media/image1335.png"/><Relationship Id="rId535" Type="http://schemas.openxmlformats.org/officeDocument/2006/relationships/image" Target="../media/image1542.png"/><Relationship Id="rId742" Type="http://schemas.openxmlformats.org/officeDocument/2006/relationships/image" Target="../media/image1749.png"/><Relationship Id="rId174" Type="http://schemas.openxmlformats.org/officeDocument/2006/relationships/image" Target="../media/image1181.png"/><Relationship Id="rId381" Type="http://schemas.openxmlformats.org/officeDocument/2006/relationships/image" Target="../media/image1388.png"/><Relationship Id="rId602" Type="http://schemas.openxmlformats.org/officeDocument/2006/relationships/image" Target="../media/image1609.png"/><Relationship Id="rId1025" Type="http://schemas.openxmlformats.org/officeDocument/2006/relationships/image" Target="../media/image2032.png"/><Relationship Id="rId241" Type="http://schemas.openxmlformats.org/officeDocument/2006/relationships/image" Target="../media/image1248.png"/><Relationship Id="rId479" Type="http://schemas.openxmlformats.org/officeDocument/2006/relationships/image" Target="../media/image1486.png"/><Relationship Id="rId686" Type="http://schemas.openxmlformats.org/officeDocument/2006/relationships/image" Target="../media/image1693.png"/><Relationship Id="rId893" Type="http://schemas.openxmlformats.org/officeDocument/2006/relationships/image" Target="../media/image1900.png"/><Relationship Id="rId907" Type="http://schemas.openxmlformats.org/officeDocument/2006/relationships/image" Target="../media/image1914.png"/><Relationship Id="rId36" Type="http://schemas.openxmlformats.org/officeDocument/2006/relationships/image" Target="../media/image1043.png"/><Relationship Id="rId339" Type="http://schemas.openxmlformats.org/officeDocument/2006/relationships/image" Target="../media/image1346.png"/><Relationship Id="rId546" Type="http://schemas.openxmlformats.org/officeDocument/2006/relationships/image" Target="../media/image1553.png"/><Relationship Id="rId753" Type="http://schemas.openxmlformats.org/officeDocument/2006/relationships/image" Target="../media/image1760.png"/><Relationship Id="rId101" Type="http://schemas.openxmlformats.org/officeDocument/2006/relationships/image" Target="../media/image1108.png"/><Relationship Id="rId185" Type="http://schemas.openxmlformats.org/officeDocument/2006/relationships/image" Target="../media/image1192.png"/><Relationship Id="rId406" Type="http://schemas.openxmlformats.org/officeDocument/2006/relationships/image" Target="../media/image1413.png"/><Relationship Id="rId960" Type="http://schemas.openxmlformats.org/officeDocument/2006/relationships/image" Target="../media/image1967.png"/><Relationship Id="rId1036" Type="http://schemas.openxmlformats.org/officeDocument/2006/relationships/image" Target="../media/image2043.png"/><Relationship Id="rId392" Type="http://schemas.openxmlformats.org/officeDocument/2006/relationships/image" Target="../media/image1399.png"/><Relationship Id="rId613" Type="http://schemas.openxmlformats.org/officeDocument/2006/relationships/image" Target="../media/image1620.png"/><Relationship Id="rId697" Type="http://schemas.openxmlformats.org/officeDocument/2006/relationships/image" Target="../media/image1704.png"/><Relationship Id="rId820" Type="http://schemas.openxmlformats.org/officeDocument/2006/relationships/image" Target="../media/image1827.png"/><Relationship Id="rId918" Type="http://schemas.openxmlformats.org/officeDocument/2006/relationships/image" Target="../media/image1925.png"/><Relationship Id="rId252" Type="http://schemas.openxmlformats.org/officeDocument/2006/relationships/image" Target="../media/image1259.png"/><Relationship Id="rId1103" Type="http://schemas.openxmlformats.org/officeDocument/2006/relationships/image" Target="../media/image2110.png"/><Relationship Id="rId47" Type="http://schemas.openxmlformats.org/officeDocument/2006/relationships/image" Target="../media/image1054.png"/><Relationship Id="rId112" Type="http://schemas.openxmlformats.org/officeDocument/2006/relationships/image" Target="../media/image1119.png"/><Relationship Id="rId557" Type="http://schemas.openxmlformats.org/officeDocument/2006/relationships/image" Target="../media/image1564.png"/><Relationship Id="rId764" Type="http://schemas.openxmlformats.org/officeDocument/2006/relationships/image" Target="../media/image1771.png"/><Relationship Id="rId971" Type="http://schemas.openxmlformats.org/officeDocument/2006/relationships/image" Target="../media/image1978.png"/><Relationship Id="rId196" Type="http://schemas.openxmlformats.org/officeDocument/2006/relationships/image" Target="../media/image1203.png"/><Relationship Id="rId417" Type="http://schemas.openxmlformats.org/officeDocument/2006/relationships/image" Target="../media/image1424.png"/><Relationship Id="rId624" Type="http://schemas.openxmlformats.org/officeDocument/2006/relationships/image" Target="../media/image1631.png"/><Relationship Id="rId831" Type="http://schemas.openxmlformats.org/officeDocument/2006/relationships/image" Target="../media/image1838.png"/><Relationship Id="rId1047" Type="http://schemas.openxmlformats.org/officeDocument/2006/relationships/image" Target="../media/image2054.png"/><Relationship Id="rId263" Type="http://schemas.openxmlformats.org/officeDocument/2006/relationships/image" Target="../media/image1270.png"/><Relationship Id="rId470" Type="http://schemas.openxmlformats.org/officeDocument/2006/relationships/image" Target="../media/image1477.png"/><Relationship Id="rId929" Type="http://schemas.openxmlformats.org/officeDocument/2006/relationships/image" Target="../media/image1936.png"/><Relationship Id="rId58" Type="http://schemas.openxmlformats.org/officeDocument/2006/relationships/image" Target="../media/image1065.png"/><Relationship Id="rId123" Type="http://schemas.openxmlformats.org/officeDocument/2006/relationships/image" Target="../media/image1130.png"/><Relationship Id="rId330" Type="http://schemas.openxmlformats.org/officeDocument/2006/relationships/image" Target="../media/image1337.png"/><Relationship Id="rId568" Type="http://schemas.openxmlformats.org/officeDocument/2006/relationships/image" Target="../media/image1575.png"/><Relationship Id="rId775" Type="http://schemas.openxmlformats.org/officeDocument/2006/relationships/image" Target="../media/image1782.png"/><Relationship Id="rId982" Type="http://schemas.openxmlformats.org/officeDocument/2006/relationships/image" Target="../media/image1989.png"/><Relationship Id="rId428" Type="http://schemas.openxmlformats.org/officeDocument/2006/relationships/image" Target="../media/image1435.png"/><Relationship Id="rId635" Type="http://schemas.openxmlformats.org/officeDocument/2006/relationships/image" Target="../media/image1642.png"/><Relationship Id="rId842" Type="http://schemas.openxmlformats.org/officeDocument/2006/relationships/image" Target="../media/image1849.png"/><Relationship Id="rId1058" Type="http://schemas.openxmlformats.org/officeDocument/2006/relationships/image" Target="../media/image2065.png"/><Relationship Id="rId274" Type="http://schemas.openxmlformats.org/officeDocument/2006/relationships/image" Target="../media/image1281.png"/><Relationship Id="rId481" Type="http://schemas.openxmlformats.org/officeDocument/2006/relationships/image" Target="../media/image1488.png"/><Relationship Id="rId702" Type="http://schemas.openxmlformats.org/officeDocument/2006/relationships/image" Target="../media/image1709.png"/><Relationship Id="rId69" Type="http://schemas.openxmlformats.org/officeDocument/2006/relationships/image" Target="../media/image1076.png"/><Relationship Id="rId134" Type="http://schemas.openxmlformats.org/officeDocument/2006/relationships/image" Target="../media/image1141.png"/><Relationship Id="rId579" Type="http://schemas.openxmlformats.org/officeDocument/2006/relationships/image" Target="../media/image1586.png"/><Relationship Id="rId786" Type="http://schemas.openxmlformats.org/officeDocument/2006/relationships/image" Target="../media/image1793.png"/><Relationship Id="rId993" Type="http://schemas.openxmlformats.org/officeDocument/2006/relationships/image" Target="../media/image2000.png"/><Relationship Id="rId341" Type="http://schemas.openxmlformats.org/officeDocument/2006/relationships/image" Target="../media/image1348.png"/><Relationship Id="rId439" Type="http://schemas.openxmlformats.org/officeDocument/2006/relationships/image" Target="../media/image1446.png"/><Relationship Id="rId646" Type="http://schemas.openxmlformats.org/officeDocument/2006/relationships/image" Target="../media/image1653.png"/><Relationship Id="rId1069" Type="http://schemas.openxmlformats.org/officeDocument/2006/relationships/image" Target="../media/image2076.png"/><Relationship Id="rId201" Type="http://schemas.openxmlformats.org/officeDocument/2006/relationships/image" Target="../media/image1208.png"/><Relationship Id="rId285" Type="http://schemas.openxmlformats.org/officeDocument/2006/relationships/image" Target="../media/image1292.png"/><Relationship Id="rId506" Type="http://schemas.openxmlformats.org/officeDocument/2006/relationships/image" Target="../media/image1513.png"/><Relationship Id="rId853" Type="http://schemas.openxmlformats.org/officeDocument/2006/relationships/image" Target="../media/image1860.png"/><Relationship Id="rId492" Type="http://schemas.openxmlformats.org/officeDocument/2006/relationships/image" Target="../media/image1499.png"/><Relationship Id="rId713" Type="http://schemas.openxmlformats.org/officeDocument/2006/relationships/image" Target="../media/image1720.png"/><Relationship Id="rId797" Type="http://schemas.openxmlformats.org/officeDocument/2006/relationships/image" Target="../media/image1804.png"/><Relationship Id="rId920" Type="http://schemas.openxmlformats.org/officeDocument/2006/relationships/image" Target="../media/image1927.png"/><Relationship Id="rId145" Type="http://schemas.openxmlformats.org/officeDocument/2006/relationships/image" Target="../media/image1152.png"/><Relationship Id="rId352" Type="http://schemas.openxmlformats.org/officeDocument/2006/relationships/image" Target="../media/image1359.png"/><Relationship Id="rId212" Type="http://schemas.openxmlformats.org/officeDocument/2006/relationships/image" Target="../media/image1219.png"/><Relationship Id="rId657" Type="http://schemas.openxmlformats.org/officeDocument/2006/relationships/image" Target="../media/image1664.png"/><Relationship Id="rId864" Type="http://schemas.openxmlformats.org/officeDocument/2006/relationships/image" Target="../media/image1871.png"/><Relationship Id="rId296" Type="http://schemas.openxmlformats.org/officeDocument/2006/relationships/image" Target="../media/image1303.png"/><Relationship Id="rId517" Type="http://schemas.openxmlformats.org/officeDocument/2006/relationships/image" Target="../media/image1524.png"/><Relationship Id="rId724" Type="http://schemas.openxmlformats.org/officeDocument/2006/relationships/image" Target="../media/image1731.png"/><Relationship Id="rId931" Type="http://schemas.openxmlformats.org/officeDocument/2006/relationships/image" Target="../media/image1938.png"/><Relationship Id="rId60" Type="http://schemas.openxmlformats.org/officeDocument/2006/relationships/image" Target="../media/image1067.png"/><Relationship Id="rId156" Type="http://schemas.openxmlformats.org/officeDocument/2006/relationships/image" Target="../media/image1163.png"/><Relationship Id="rId363" Type="http://schemas.openxmlformats.org/officeDocument/2006/relationships/image" Target="../media/image1370.png"/><Relationship Id="rId570" Type="http://schemas.openxmlformats.org/officeDocument/2006/relationships/image" Target="../media/image1577.png"/><Relationship Id="rId1007" Type="http://schemas.openxmlformats.org/officeDocument/2006/relationships/image" Target="../media/image2014.png"/><Relationship Id="rId223" Type="http://schemas.openxmlformats.org/officeDocument/2006/relationships/image" Target="../media/image1230.png"/><Relationship Id="rId430" Type="http://schemas.openxmlformats.org/officeDocument/2006/relationships/image" Target="../media/image1437.png"/><Relationship Id="rId668" Type="http://schemas.openxmlformats.org/officeDocument/2006/relationships/image" Target="../media/image1675.png"/><Relationship Id="rId875" Type="http://schemas.openxmlformats.org/officeDocument/2006/relationships/image" Target="../media/image1882.png"/><Relationship Id="rId1060" Type="http://schemas.openxmlformats.org/officeDocument/2006/relationships/image" Target="../media/image2067.png"/><Relationship Id="rId18" Type="http://schemas.openxmlformats.org/officeDocument/2006/relationships/image" Target="../media/image1025.png"/><Relationship Id="rId528" Type="http://schemas.openxmlformats.org/officeDocument/2006/relationships/image" Target="../media/image1535.png"/><Relationship Id="rId735" Type="http://schemas.openxmlformats.org/officeDocument/2006/relationships/image" Target="../media/image1742.png"/><Relationship Id="rId942" Type="http://schemas.openxmlformats.org/officeDocument/2006/relationships/image" Target="../media/image1949.png"/><Relationship Id="rId167" Type="http://schemas.openxmlformats.org/officeDocument/2006/relationships/image" Target="../media/image1174.png"/><Relationship Id="rId374" Type="http://schemas.openxmlformats.org/officeDocument/2006/relationships/image" Target="../media/image1381.png"/><Relationship Id="rId581" Type="http://schemas.openxmlformats.org/officeDocument/2006/relationships/image" Target="../media/image1588.png"/><Relationship Id="rId1018" Type="http://schemas.openxmlformats.org/officeDocument/2006/relationships/image" Target="../media/image2025.png"/><Relationship Id="rId71" Type="http://schemas.openxmlformats.org/officeDocument/2006/relationships/image" Target="../media/image1078.png"/><Relationship Id="rId234" Type="http://schemas.openxmlformats.org/officeDocument/2006/relationships/image" Target="../media/image1241.png"/><Relationship Id="rId679" Type="http://schemas.openxmlformats.org/officeDocument/2006/relationships/image" Target="../media/image1686.png"/><Relationship Id="rId802" Type="http://schemas.openxmlformats.org/officeDocument/2006/relationships/image" Target="../media/image1809.png"/><Relationship Id="rId886" Type="http://schemas.openxmlformats.org/officeDocument/2006/relationships/image" Target="../media/image1893.png"/><Relationship Id="rId2" Type="http://schemas.openxmlformats.org/officeDocument/2006/relationships/image" Target="../media/image1009.png"/><Relationship Id="rId29" Type="http://schemas.openxmlformats.org/officeDocument/2006/relationships/image" Target="../media/image1036.png"/><Relationship Id="rId441" Type="http://schemas.openxmlformats.org/officeDocument/2006/relationships/image" Target="../media/image1448.png"/><Relationship Id="rId539" Type="http://schemas.openxmlformats.org/officeDocument/2006/relationships/image" Target="../media/image1546.png"/><Relationship Id="rId746" Type="http://schemas.openxmlformats.org/officeDocument/2006/relationships/image" Target="../media/image1753.png"/><Relationship Id="rId1071" Type="http://schemas.openxmlformats.org/officeDocument/2006/relationships/image" Target="../media/image2078.png"/><Relationship Id="rId178" Type="http://schemas.openxmlformats.org/officeDocument/2006/relationships/image" Target="../media/image1185.png"/><Relationship Id="rId301" Type="http://schemas.openxmlformats.org/officeDocument/2006/relationships/image" Target="../media/image1308.png"/><Relationship Id="rId953" Type="http://schemas.openxmlformats.org/officeDocument/2006/relationships/image" Target="../media/image1960.png"/><Relationship Id="rId1029" Type="http://schemas.openxmlformats.org/officeDocument/2006/relationships/image" Target="../media/image2036.png"/><Relationship Id="rId82" Type="http://schemas.openxmlformats.org/officeDocument/2006/relationships/image" Target="../media/image1089.png"/><Relationship Id="rId385" Type="http://schemas.openxmlformats.org/officeDocument/2006/relationships/image" Target="../media/image1392.png"/><Relationship Id="rId592" Type="http://schemas.openxmlformats.org/officeDocument/2006/relationships/image" Target="../media/image1599.png"/><Relationship Id="rId606" Type="http://schemas.openxmlformats.org/officeDocument/2006/relationships/image" Target="../media/image1613.png"/><Relationship Id="rId813" Type="http://schemas.openxmlformats.org/officeDocument/2006/relationships/image" Target="../media/image1820.png"/><Relationship Id="rId245" Type="http://schemas.openxmlformats.org/officeDocument/2006/relationships/image" Target="../media/image1252.png"/><Relationship Id="rId452" Type="http://schemas.openxmlformats.org/officeDocument/2006/relationships/image" Target="../media/image1459.png"/><Relationship Id="rId897" Type="http://schemas.openxmlformats.org/officeDocument/2006/relationships/image" Target="../media/image1904.png"/><Relationship Id="rId1082" Type="http://schemas.openxmlformats.org/officeDocument/2006/relationships/image" Target="../media/image2089.png"/><Relationship Id="rId105" Type="http://schemas.openxmlformats.org/officeDocument/2006/relationships/image" Target="../media/image1112.png"/><Relationship Id="rId312" Type="http://schemas.openxmlformats.org/officeDocument/2006/relationships/image" Target="../media/image1319.png"/><Relationship Id="rId757" Type="http://schemas.openxmlformats.org/officeDocument/2006/relationships/image" Target="../media/image1764.png"/><Relationship Id="rId964" Type="http://schemas.openxmlformats.org/officeDocument/2006/relationships/image" Target="../media/image1971.png"/><Relationship Id="rId93" Type="http://schemas.openxmlformats.org/officeDocument/2006/relationships/image" Target="../media/image1100.png"/><Relationship Id="rId189" Type="http://schemas.openxmlformats.org/officeDocument/2006/relationships/image" Target="../media/image1196.png"/><Relationship Id="rId396" Type="http://schemas.openxmlformats.org/officeDocument/2006/relationships/image" Target="../media/image1403.png"/><Relationship Id="rId617" Type="http://schemas.openxmlformats.org/officeDocument/2006/relationships/image" Target="../media/image1624.png"/><Relationship Id="rId824" Type="http://schemas.openxmlformats.org/officeDocument/2006/relationships/image" Target="../media/image1831.png"/><Relationship Id="rId214" Type="http://schemas.openxmlformats.org/officeDocument/2006/relationships/image" Target="../media/image1221.png"/><Relationship Id="rId256" Type="http://schemas.openxmlformats.org/officeDocument/2006/relationships/image" Target="../media/image1263.png"/><Relationship Id="rId298" Type="http://schemas.openxmlformats.org/officeDocument/2006/relationships/image" Target="../media/image1305.png"/><Relationship Id="rId421" Type="http://schemas.openxmlformats.org/officeDocument/2006/relationships/image" Target="../media/image1428.png"/><Relationship Id="rId463" Type="http://schemas.openxmlformats.org/officeDocument/2006/relationships/image" Target="../media/image1470.png"/><Relationship Id="rId519" Type="http://schemas.openxmlformats.org/officeDocument/2006/relationships/image" Target="../media/image1526.png"/><Relationship Id="rId670" Type="http://schemas.openxmlformats.org/officeDocument/2006/relationships/image" Target="../media/image1677.png"/><Relationship Id="rId1051" Type="http://schemas.openxmlformats.org/officeDocument/2006/relationships/image" Target="../media/image2058.png"/><Relationship Id="rId1093" Type="http://schemas.openxmlformats.org/officeDocument/2006/relationships/image" Target="../media/image2100.png"/><Relationship Id="rId1107" Type="http://schemas.openxmlformats.org/officeDocument/2006/relationships/image" Target="../media/image2114.png"/><Relationship Id="rId116" Type="http://schemas.openxmlformats.org/officeDocument/2006/relationships/image" Target="../media/image1123.png"/><Relationship Id="rId158" Type="http://schemas.openxmlformats.org/officeDocument/2006/relationships/image" Target="../media/image1165.png"/><Relationship Id="rId323" Type="http://schemas.openxmlformats.org/officeDocument/2006/relationships/image" Target="../media/image1330.png"/><Relationship Id="rId530" Type="http://schemas.openxmlformats.org/officeDocument/2006/relationships/image" Target="../media/image1537.png"/><Relationship Id="rId726" Type="http://schemas.openxmlformats.org/officeDocument/2006/relationships/image" Target="../media/image1733.png"/><Relationship Id="rId768" Type="http://schemas.openxmlformats.org/officeDocument/2006/relationships/image" Target="../media/image1775.png"/><Relationship Id="rId933" Type="http://schemas.openxmlformats.org/officeDocument/2006/relationships/image" Target="../media/image1940.png"/><Relationship Id="rId975" Type="http://schemas.openxmlformats.org/officeDocument/2006/relationships/image" Target="../media/image1982.png"/><Relationship Id="rId1009" Type="http://schemas.openxmlformats.org/officeDocument/2006/relationships/image" Target="../media/image2016.png"/><Relationship Id="rId20" Type="http://schemas.openxmlformats.org/officeDocument/2006/relationships/image" Target="../media/image1027.png"/><Relationship Id="rId62" Type="http://schemas.openxmlformats.org/officeDocument/2006/relationships/image" Target="../media/image1069.png"/><Relationship Id="rId365" Type="http://schemas.openxmlformats.org/officeDocument/2006/relationships/image" Target="../media/image1372.png"/><Relationship Id="rId572" Type="http://schemas.openxmlformats.org/officeDocument/2006/relationships/image" Target="../media/image1579.png"/><Relationship Id="rId628" Type="http://schemas.openxmlformats.org/officeDocument/2006/relationships/image" Target="../media/image1635.png"/><Relationship Id="rId835" Type="http://schemas.openxmlformats.org/officeDocument/2006/relationships/image" Target="../media/image1842.png"/><Relationship Id="rId225" Type="http://schemas.openxmlformats.org/officeDocument/2006/relationships/image" Target="../media/image1232.png"/><Relationship Id="rId267" Type="http://schemas.openxmlformats.org/officeDocument/2006/relationships/image" Target="../media/image1274.png"/><Relationship Id="rId432" Type="http://schemas.openxmlformats.org/officeDocument/2006/relationships/image" Target="../media/image1439.png"/><Relationship Id="rId474" Type="http://schemas.openxmlformats.org/officeDocument/2006/relationships/image" Target="../media/image1481.png"/><Relationship Id="rId877" Type="http://schemas.openxmlformats.org/officeDocument/2006/relationships/image" Target="../media/image1884.png"/><Relationship Id="rId1020" Type="http://schemas.openxmlformats.org/officeDocument/2006/relationships/image" Target="../media/image2027.png"/><Relationship Id="rId1062" Type="http://schemas.openxmlformats.org/officeDocument/2006/relationships/image" Target="../media/image2069.png"/><Relationship Id="rId127" Type="http://schemas.openxmlformats.org/officeDocument/2006/relationships/image" Target="../media/image1134.png"/><Relationship Id="rId681" Type="http://schemas.openxmlformats.org/officeDocument/2006/relationships/image" Target="../media/image1688.png"/><Relationship Id="rId737" Type="http://schemas.openxmlformats.org/officeDocument/2006/relationships/image" Target="../media/image1744.png"/><Relationship Id="rId779" Type="http://schemas.openxmlformats.org/officeDocument/2006/relationships/image" Target="../media/image1786.png"/><Relationship Id="rId902" Type="http://schemas.openxmlformats.org/officeDocument/2006/relationships/image" Target="../media/image1909.png"/><Relationship Id="rId944" Type="http://schemas.openxmlformats.org/officeDocument/2006/relationships/image" Target="../media/image1951.png"/><Relationship Id="rId986" Type="http://schemas.openxmlformats.org/officeDocument/2006/relationships/image" Target="../media/image1993.png"/><Relationship Id="rId31" Type="http://schemas.openxmlformats.org/officeDocument/2006/relationships/image" Target="../media/image1038.png"/><Relationship Id="rId73" Type="http://schemas.openxmlformats.org/officeDocument/2006/relationships/image" Target="../media/image1080.png"/><Relationship Id="rId169" Type="http://schemas.openxmlformats.org/officeDocument/2006/relationships/image" Target="../media/image1176.png"/><Relationship Id="rId334" Type="http://schemas.openxmlformats.org/officeDocument/2006/relationships/image" Target="../media/image1341.png"/><Relationship Id="rId376" Type="http://schemas.openxmlformats.org/officeDocument/2006/relationships/image" Target="../media/image1383.png"/><Relationship Id="rId541" Type="http://schemas.openxmlformats.org/officeDocument/2006/relationships/image" Target="../media/image1548.png"/><Relationship Id="rId583" Type="http://schemas.openxmlformats.org/officeDocument/2006/relationships/image" Target="../media/image1590.png"/><Relationship Id="rId639" Type="http://schemas.openxmlformats.org/officeDocument/2006/relationships/image" Target="../media/image1646.png"/><Relationship Id="rId790" Type="http://schemas.openxmlformats.org/officeDocument/2006/relationships/image" Target="../media/image1797.png"/><Relationship Id="rId804" Type="http://schemas.openxmlformats.org/officeDocument/2006/relationships/image" Target="../media/image1811.png"/><Relationship Id="rId4" Type="http://schemas.openxmlformats.org/officeDocument/2006/relationships/image" Target="../media/image1011.png"/><Relationship Id="rId180" Type="http://schemas.openxmlformats.org/officeDocument/2006/relationships/image" Target="../media/image1187.png"/><Relationship Id="rId236" Type="http://schemas.openxmlformats.org/officeDocument/2006/relationships/image" Target="../media/image1243.png"/><Relationship Id="rId278" Type="http://schemas.openxmlformats.org/officeDocument/2006/relationships/image" Target="../media/image1285.png"/><Relationship Id="rId401" Type="http://schemas.openxmlformats.org/officeDocument/2006/relationships/image" Target="../media/image1408.png"/><Relationship Id="rId443" Type="http://schemas.openxmlformats.org/officeDocument/2006/relationships/image" Target="../media/image1450.png"/><Relationship Id="rId650" Type="http://schemas.openxmlformats.org/officeDocument/2006/relationships/image" Target="../media/image1657.png"/><Relationship Id="rId846" Type="http://schemas.openxmlformats.org/officeDocument/2006/relationships/image" Target="../media/image1853.png"/><Relationship Id="rId888" Type="http://schemas.openxmlformats.org/officeDocument/2006/relationships/image" Target="../media/image1895.png"/><Relationship Id="rId1031" Type="http://schemas.openxmlformats.org/officeDocument/2006/relationships/image" Target="../media/image2038.png"/><Relationship Id="rId1073" Type="http://schemas.openxmlformats.org/officeDocument/2006/relationships/image" Target="../media/image2080.png"/><Relationship Id="rId303" Type="http://schemas.openxmlformats.org/officeDocument/2006/relationships/image" Target="../media/image1310.png"/><Relationship Id="rId485" Type="http://schemas.openxmlformats.org/officeDocument/2006/relationships/image" Target="../media/image1492.png"/><Relationship Id="rId692" Type="http://schemas.openxmlformats.org/officeDocument/2006/relationships/image" Target="../media/image1699.png"/><Relationship Id="rId706" Type="http://schemas.openxmlformats.org/officeDocument/2006/relationships/image" Target="../media/image1713.png"/><Relationship Id="rId748" Type="http://schemas.openxmlformats.org/officeDocument/2006/relationships/image" Target="../media/image1755.png"/><Relationship Id="rId913" Type="http://schemas.openxmlformats.org/officeDocument/2006/relationships/image" Target="../media/image1920.png"/><Relationship Id="rId955" Type="http://schemas.openxmlformats.org/officeDocument/2006/relationships/image" Target="../media/image1962.png"/><Relationship Id="rId42" Type="http://schemas.openxmlformats.org/officeDocument/2006/relationships/image" Target="../media/image1049.png"/><Relationship Id="rId84" Type="http://schemas.openxmlformats.org/officeDocument/2006/relationships/image" Target="../media/image1091.png"/><Relationship Id="rId138" Type="http://schemas.openxmlformats.org/officeDocument/2006/relationships/image" Target="../media/image1145.png"/><Relationship Id="rId345" Type="http://schemas.openxmlformats.org/officeDocument/2006/relationships/image" Target="../media/image1352.png"/><Relationship Id="rId387" Type="http://schemas.openxmlformats.org/officeDocument/2006/relationships/image" Target="../media/image1394.png"/><Relationship Id="rId510" Type="http://schemas.openxmlformats.org/officeDocument/2006/relationships/image" Target="../media/image1517.png"/><Relationship Id="rId552" Type="http://schemas.openxmlformats.org/officeDocument/2006/relationships/image" Target="../media/image1559.png"/><Relationship Id="rId594" Type="http://schemas.openxmlformats.org/officeDocument/2006/relationships/image" Target="../media/image1601.png"/><Relationship Id="rId608" Type="http://schemas.openxmlformats.org/officeDocument/2006/relationships/image" Target="../media/image1615.png"/><Relationship Id="rId815" Type="http://schemas.openxmlformats.org/officeDocument/2006/relationships/image" Target="../media/image1822.png"/><Relationship Id="rId997" Type="http://schemas.openxmlformats.org/officeDocument/2006/relationships/image" Target="../media/image2004.png"/><Relationship Id="rId191" Type="http://schemas.openxmlformats.org/officeDocument/2006/relationships/image" Target="../media/image1198.png"/><Relationship Id="rId205" Type="http://schemas.openxmlformats.org/officeDocument/2006/relationships/image" Target="../media/image1212.png"/><Relationship Id="rId247" Type="http://schemas.openxmlformats.org/officeDocument/2006/relationships/image" Target="../media/image1254.png"/><Relationship Id="rId412" Type="http://schemas.openxmlformats.org/officeDocument/2006/relationships/image" Target="../media/image1419.png"/><Relationship Id="rId857" Type="http://schemas.openxmlformats.org/officeDocument/2006/relationships/image" Target="../media/image1864.png"/><Relationship Id="rId899" Type="http://schemas.openxmlformats.org/officeDocument/2006/relationships/image" Target="../media/image1906.png"/><Relationship Id="rId1000" Type="http://schemas.openxmlformats.org/officeDocument/2006/relationships/image" Target="../media/image2007.png"/><Relationship Id="rId1042" Type="http://schemas.openxmlformats.org/officeDocument/2006/relationships/image" Target="../media/image2049.png"/><Relationship Id="rId1084" Type="http://schemas.openxmlformats.org/officeDocument/2006/relationships/image" Target="../media/image2091.png"/><Relationship Id="rId107" Type="http://schemas.openxmlformats.org/officeDocument/2006/relationships/image" Target="../media/image1114.png"/><Relationship Id="rId289" Type="http://schemas.openxmlformats.org/officeDocument/2006/relationships/image" Target="../media/image1296.png"/><Relationship Id="rId454" Type="http://schemas.openxmlformats.org/officeDocument/2006/relationships/image" Target="../media/image1461.png"/><Relationship Id="rId496" Type="http://schemas.openxmlformats.org/officeDocument/2006/relationships/image" Target="../media/image1503.png"/><Relationship Id="rId661" Type="http://schemas.openxmlformats.org/officeDocument/2006/relationships/image" Target="../media/image1668.png"/><Relationship Id="rId717" Type="http://schemas.openxmlformats.org/officeDocument/2006/relationships/image" Target="../media/image1724.png"/><Relationship Id="rId759" Type="http://schemas.openxmlformats.org/officeDocument/2006/relationships/image" Target="../media/image1766.png"/><Relationship Id="rId924" Type="http://schemas.openxmlformats.org/officeDocument/2006/relationships/image" Target="../media/image1931.png"/><Relationship Id="rId966" Type="http://schemas.openxmlformats.org/officeDocument/2006/relationships/image" Target="../media/image1973.png"/><Relationship Id="rId11" Type="http://schemas.openxmlformats.org/officeDocument/2006/relationships/image" Target="../media/image1018.png"/><Relationship Id="rId53" Type="http://schemas.openxmlformats.org/officeDocument/2006/relationships/image" Target="../media/image1060.png"/><Relationship Id="rId149" Type="http://schemas.openxmlformats.org/officeDocument/2006/relationships/image" Target="../media/image1156.png"/><Relationship Id="rId314" Type="http://schemas.openxmlformats.org/officeDocument/2006/relationships/image" Target="../media/image1321.png"/><Relationship Id="rId356" Type="http://schemas.openxmlformats.org/officeDocument/2006/relationships/image" Target="../media/image1363.png"/><Relationship Id="rId398" Type="http://schemas.openxmlformats.org/officeDocument/2006/relationships/image" Target="../media/image1405.png"/><Relationship Id="rId521" Type="http://schemas.openxmlformats.org/officeDocument/2006/relationships/image" Target="../media/image1528.png"/><Relationship Id="rId563" Type="http://schemas.openxmlformats.org/officeDocument/2006/relationships/image" Target="../media/image1570.png"/><Relationship Id="rId619" Type="http://schemas.openxmlformats.org/officeDocument/2006/relationships/image" Target="../media/image1626.png"/><Relationship Id="rId770" Type="http://schemas.openxmlformats.org/officeDocument/2006/relationships/image" Target="../media/image1777.png"/><Relationship Id="rId95" Type="http://schemas.openxmlformats.org/officeDocument/2006/relationships/image" Target="../media/image1102.png"/><Relationship Id="rId160" Type="http://schemas.openxmlformats.org/officeDocument/2006/relationships/image" Target="../media/image1167.png"/><Relationship Id="rId216" Type="http://schemas.openxmlformats.org/officeDocument/2006/relationships/image" Target="../media/image1223.png"/><Relationship Id="rId423" Type="http://schemas.openxmlformats.org/officeDocument/2006/relationships/image" Target="../media/image1430.png"/><Relationship Id="rId826" Type="http://schemas.openxmlformats.org/officeDocument/2006/relationships/image" Target="../media/image1833.png"/><Relationship Id="rId868" Type="http://schemas.openxmlformats.org/officeDocument/2006/relationships/image" Target="../media/image1875.png"/><Relationship Id="rId1011" Type="http://schemas.openxmlformats.org/officeDocument/2006/relationships/image" Target="../media/image2018.png"/><Relationship Id="rId1053" Type="http://schemas.openxmlformats.org/officeDocument/2006/relationships/image" Target="../media/image2060.png"/><Relationship Id="rId258" Type="http://schemas.openxmlformats.org/officeDocument/2006/relationships/image" Target="../media/image1265.png"/><Relationship Id="rId465" Type="http://schemas.openxmlformats.org/officeDocument/2006/relationships/image" Target="../media/image1472.png"/><Relationship Id="rId630" Type="http://schemas.openxmlformats.org/officeDocument/2006/relationships/image" Target="../media/image1637.png"/><Relationship Id="rId672" Type="http://schemas.openxmlformats.org/officeDocument/2006/relationships/image" Target="../media/image1679.png"/><Relationship Id="rId728" Type="http://schemas.openxmlformats.org/officeDocument/2006/relationships/image" Target="../media/image1735.png"/><Relationship Id="rId935" Type="http://schemas.openxmlformats.org/officeDocument/2006/relationships/image" Target="../media/image1942.png"/><Relationship Id="rId1095" Type="http://schemas.openxmlformats.org/officeDocument/2006/relationships/image" Target="../media/image2102.png"/><Relationship Id="rId22" Type="http://schemas.openxmlformats.org/officeDocument/2006/relationships/image" Target="../media/image1029.png"/><Relationship Id="rId64" Type="http://schemas.openxmlformats.org/officeDocument/2006/relationships/image" Target="../media/image1071.png"/><Relationship Id="rId118" Type="http://schemas.openxmlformats.org/officeDocument/2006/relationships/image" Target="../media/image1125.png"/><Relationship Id="rId325" Type="http://schemas.openxmlformats.org/officeDocument/2006/relationships/image" Target="../media/image1332.png"/><Relationship Id="rId367" Type="http://schemas.openxmlformats.org/officeDocument/2006/relationships/image" Target="../media/image1374.png"/><Relationship Id="rId532" Type="http://schemas.openxmlformats.org/officeDocument/2006/relationships/image" Target="../media/image1539.png"/><Relationship Id="rId574" Type="http://schemas.openxmlformats.org/officeDocument/2006/relationships/image" Target="../media/image1581.png"/><Relationship Id="rId977" Type="http://schemas.openxmlformats.org/officeDocument/2006/relationships/image" Target="../media/image1984.png"/><Relationship Id="rId171" Type="http://schemas.openxmlformats.org/officeDocument/2006/relationships/image" Target="../media/image1178.png"/><Relationship Id="rId227" Type="http://schemas.openxmlformats.org/officeDocument/2006/relationships/image" Target="../media/image1234.png"/><Relationship Id="rId781" Type="http://schemas.openxmlformats.org/officeDocument/2006/relationships/image" Target="../media/image1788.png"/><Relationship Id="rId837" Type="http://schemas.openxmlformats.org/officeDocument/2006/relationships/image" Target="../media/image1844.png"/><Relationship Id="rId879" Type="http://schemas.openxmlformats.org/officeDocument/2006/relationships/image" Target="../media/image1886.png"/><Relationship Id="rId1022" Type="http://schemas.openxmlformats.org/officeDocument/2006/relationships/image" Target="../media/image2029.png"/><Relationship Id="rId269" Type="http://schemas.openxmlformats.org/officeDocument/2006/relationships/image" Target="../media/image1276.png"/><Relationship Id="rId434" Type="http://schemas.openxmlformats.org/officeDocument/2006/relationships/image" Target="../media/image1441.png"/><Relationship Id="rId476" Type="http://schemas.openxmlformats.org/officeDocument/2006/relationships/image" Target="../media/image1483.png"/><Relationship Id="rId641" Type="http://schemas.openxmlformats.org/officeDocument/2006/relationships/image" Target="../media/image1648.png"/><Relationship Id="rId683" Type="http://schemas.openxmlformats.org/officeDocument/2006/relationships/image" Target="../media/image1690.png"/><Relationship Id="rId739" Type="http://schemas.openxmlformats.org/officeDocument/2006/relationships/image" Target="../media/image1746.png"/><Relationship Id="rId890" Type="http://schemas.openxmlformats.org/officeDocument/2006/relationships/image" Target="../media/image1897.png"/><Relationship Id="rId904" Type="http://schemas.openxmlformats.org/officeDocument/2006/relationships/image" Target="../media/image1911.png"/><Relationship Id="rId1064" Type="http://schemas.openxmlformats.org/officeDocument/2006/relationships/image" Target="../media/image2071.png"/><Relationship Id="rId33" Type="http://schemas.openxmlformats.org/officeDocument/2006/relationships/image" Target="../media/image1040.png"/><Relationship Id="rId129" Type="http://schemas.openxmlformats.org/officeDocument/2006/relationships/image" Target="../media/image1136.png"/><Relationship Id="rId280" Type="http://schemas.openxmlformats.org/officeDocument/2006/relationships/image" Target="../media/image1287.png"/><Relationship Id="rId336" Type="http://schemas.openxmlformats.org/officeDocument/2006/relationships/image" Target="../media/image1343.png"/><Relationship Id="rId501" Type="http://schemas.openxmlformats.org/officeDocument/2006/relationships/image" Target="../media/image1508.png"/><Relationship Id="rId543" Type="http://schemas.openxmlformats.org/officeDocument/2006/relationships/image" Target="../media/image1550.png"/><Relationship Id="rId946" Type="http://schemas.openxmlformats.org/officeDocument/2006/relationships/image" Target="../media/image1953.png"/><Relationship Id="rId988" Type="http://schemas.openxmlformats.org/officeDocument/2006/relationships/image" Target="../media/image1995.png"/><Relationship Id="rId75" Type="http://schemas.openxmlformats.org/officeDocument/2006/relationships/image" Target="../media/image1082.png"/><Relationship Id="rId140" Type="http://schemas.openxmlformats.org/officeDocument/2006/relationships/image" Target="../media/image1147.png"/><Relationship Id="rId182" Type="http://schemas.openxmlformats.org/officeDocument/2006/relationships/image" Target="../media/image1189.png"/><Relationship Id="rId378" Type="http://schemas.openxmlformats.org/officeDocument/2006/relationships/image" Target="../media/image1385.png"/><Relationship Id="rId403" Type="http://schemas.openxmlformats.org/officeDocument/2006/relationships/image" Target="../media/image1410.png"/><Relationship Id="rId585" Type="http://schemas.openxmlformats.org/officeDocument/2006/relationships/image" Target="../media/image1592.png"/><Relationship Id="rId750" Type="http://schemas.openxmlformats.org/officeDocument/2006/relationships/image" Target="../media/image1757.png"/><Relationship Id="rId792" Type="http://schemas.openxmlformats.org/officeDocument/2006/relationships/image" Target="../media/image1799.png"/><Relationship Id="rId806" Type="http://schemas.openxmlformats.org/officeDocument/2006/relationships/image" Target="../media/image1813.png"/><Relationship Id="rId848" Type="http://schemas.openxmlformats.org/officeDocument/2006/relationships/image" Target="../media/image1855.png"/><Relationship Id="rId1033" Type="http://schemas.openxmlformats.org/officeDocument/2006/relationships/image" Target="../media/image2040.png"/><Relationship Id="rId6" Type="http://schemas.openxmlformats.org/officeDocument/2006/relationships/image" Target="../media/image1013.png"/><Relationship Id="rId238" Type="http://schemas.openxmlformats.org/officeDocument/2006/relationships/image" Target="../media/image1245.png"/><Relationship Id="rId445" Type="http://schemas.openxmlformats.org/officeDocument/2006/relationships/image" Target="../media/image1452.png"/><Relationship Id="rId487" Type="http://schemas.openxmlformats.org/officeDocument/2006/relationships/image" Target="../media/image1494.png"/><Relationship Id="rId610" Type="http://schemas.openxmlformats.org/officeDocument/2006/relationships/image" Target="../media/image1617.png"/><Relationship Id="rId652" Type="http://schemas.openxmlformats.org/officeDocument/2006/relationships/image" Target="../media/image1659.png"/><Relationship Id="rId694" Type="http://schemas.openxmlformats.org/officeDocument/2006/relationships/image" Target="../media/image1701.png"/><Relationship Id="rId708" Type="http://schemas.openxmlformats.org/officeDocument/2006/relationships/image" Target="../media/image1715.png"/><Relationship Id="rId915" Type="http://schemas.openxmlformats.org/officeDocument/2006/relationships/image" Target="../media/image1922.png"/><Relationship Id="rId1075" Type="http://schemas.openxmlformats.org/officeDocument/2006/relationships/image" Target="../media/image2082.png"/><Relationship Id="rId291" Type="http://schemas.openxmlformats.org/officeDocument/2006/relationships/image" Target="../media/image1298.png"/><Relationship Id="rId305" Type="http://schemas.openxmlformats.org/officeDocument/2006/relationships/image" Target="../media/image1312.png"/><Relationship Id="rId347" Type="http://schemas.openxmlformats.org/officeDocument/2006/relationships/image" Target="../media/image1354.png"/><Relationship Id="rId512" Type="http://schemas.openxmlformats.org/officeDocument/2006/relationships/image" Target="../media/image1519.png"/><Relationship Id="rId957" Type="http://schemas.openxmlformats.org/officeDocument/2006/relationships/image" Target="../media/image1964.png"/><Relationship Id="rId999" Type="http://schemas.openxmlformats.org/officeDocument/2006/relationships/image" Target="../media/image2006.png"/><Relationship Id="rId1100" Type="http://schemas.openxmlformats.org/officeDocument/2006/relationships/image" Target="../media/image2107.png"/><Relationship Id="rId44" Type="http://schemas.openxmlformats.org/officeDocument/2006/relationships/image" Target="../media/image1051.png"/><Relationship Id="rId86" Type="http://schemas.openxmlformats.org/officeDocument/2006/relationships/image" Target="../media/image1093.png"/><Relationship Id="rId151" Type="http://schemas.openxmlformats.org/officeDocument/2006/relationships/image" Target="../media/image1158.png"/><Relationship Id="rId389" Type="http://schemas.openxmlformats.org/officeDocument/2006/relationships/image" Target="../media/image1396.png"/><Relationship Id="rId554" Type="http://schemas.openxmlformats.org/officeDocument/2006/relationships/image" Target="../media/image1561.png"/><Relationship Id="rId596" Type="http://schemas.openxmlformats.org/officeDocument/2006/relationships/image" Target="../media/image1603.png"/><Relationship Id="rId761" Type="http://schemas.openxmlformats.org/officeDocument/2006/relationships/image" Target="../media/image1768.png"/><Relationship Id="rId817" Type="http://schemas.openxmlformats.org/officeDocument/2006/relationships/image" Target="../media/image1824.png"/><Relationship Id="rId859" Type="http://schemas.openxmlformats.org/officeDocument/2006/relationships/image" Target="../media/image1866.png"/><Relationship Id="rId1002" Type="http://schemas.openxmlformats.org/officeDocument/2006/relationships/image" Target="../media/image2009.png"/><Relationship Id="rId193" Type="http://schemas.openxmlformats.org/officeDocument/2006/relationships/image" Target="../media/image1200.png"/><Relationship Id="rId207" Type="http://schemas.openxmlformats.org/officeDocument/2006/relationships/image" Target="../media/image1214.png"/><Relationship Id="rId249" Type="http://schemas.openxmlformats.org/officeDocument/2006/relationships/image" Target="../media/image1256.png"/><Relationship Id="rId414" Type="http://schemas.openxmlformats.org/officeDocument/2006/relationships/image" Target="../media/image1421.png"/><Relationship Id="rId456" Type="http://schemas.openxmlformats.org/officeDocument/2006/relationships/image" Target="../media/image1463.png"/><Relationship Id="rId498" Type="http://schemas.openxmlformats.org/officeDocument/2006/relationships/image" Target="../media/image1505.png"/><Relationship Id="rId621" Type="http://schemas.openxmlformats.org/officeDocument/2006/relationships/image" Target="../media/image1628.png"/><Relationship Id="rId663" Type="http://schemas.openxmlformats.org/officeDocument/2006/relationships/image" Target="../media/image1670.png"/><Relationship Id="rId870" Type="http://schemas.openxmlformats.org/officeDocument/2006/relationships/image" Target="../media/image1877.png"/><Relationship Id="rId1044" Type="http://schemas.openxmlformats.org/officeDocument/2006/relationships/image" Target="../media/image2051.png"/><Relationship Id="rId1086" Type="http://schemas.openxmlformats.org/officeDocument/2006/relationships/image" Target="../media/image2093.png"/><Relationship Id="rId13" Type="http://schemas.openxmlformats.org/officeDocument/2006/relationships/image" Target="../media/image1020.png"/><Relationship Id="rId109" Type="http://schemas.openxmlformats.org/officeDocument/2006/relationships/image" Target="../media/image1116.png"/><Relationship Id="rId260" Type="http://schemas.openxmlformats.org/officeDocument/2006/relationships/image" Target="../media/image1267.png"/><Relationship Id="rId316" Type="http://schemas.openxmlformats.org/officeDocument/2006/relationships/image" Target="../media/image1323.png"/><Relationship Id="rId523" Type="http://schemas.openxmlformats.org/officeDocument/2006/relationships/image" Target="../media/image1530.png"/><Relationship Id="rId719" Type="http://schemas.openxmlformats.org/officeDocument/2006/relationships/image" Target="../media/image1726.png"/><Relationship Id="rId926" Type="http://schemas.openxmlformats.org/officeDocument/2006/relationships/image" Target="../media/image1933.png"/><Relationship Id="rId968" Type="http://schemas.openxmlformats.org/officeDocument/2006/relationships/image" Target="../media/image1975.png"/><Relationship Id="rId55" Type="http://schemas.openxmlformats.org/officeDocument/2006/relationships/image" Target="../media/image1062.png"/><Relationship Id="rId97" Type="http://schemas.openxmlformats.org/officeDocument/2006/relationships/image" Target="../media/image1104.png"/><Relationship Id="rId120" Type="http://schemas.openxmlformats.org/officeDocument/2006/relationships/image" Target="../media/image1127.png"/><Relationship Id="rId358" Type="http://schemas.openxmlformats.org/officeDocument/2006/relationships/image" Target="../media/image1365.png"/><Relationship Id="rId565" Type="http://schemas.openxmlformats.org/officeDocument/2006/relationships/image" Target="../media/image1572.png"/><Relationship Id="rId730" Type="http://schemas.openxmlformats.org/officeDocument/2006/relationships/image" Target="../media/image1737.png"/><Relationship Id="rId772" Type="http://schemas.openxmlformats.org/officeDocument/2006/relationships/image" Target="../media/image1779.png"/><Relationship Id="rId828" Type="http://schemas.openxmlformats.org/officeDocument/2006/relationships/image" Target="../media/image1835.png"/><Relationship Id="rId1013" Type="http://schemas.openxmlformats.org/officeDocument/2006/relationships/image" Target="../media/image2020.png"/><Relationship Id="rId162" Type="http://schemas.openxmlformats.org/officeDocument/2006/relationships/image" Target="../media/image1169.png"/><Relationship Id="rId218" Type="http://schemas.openxmlformats.org/officeDocument/2006/relationships/image" Target="../media/image1225.png"/><Relationship Id="rId425" Type="http://schemas.openxmlformats.org/officeDocument/2006/relationships/image" Target="../media/image1432.png"/><Relationship Id="rId467" Type="http://schemas.openxmlformats.org/officeDocument/2006/relationships/image" Target="../media/image1474.png"/><Relationship Id="rId632" Type="http://schemas.openxmlformats.org/officeDocument/2006/relationships/image" Target="../media/image1639.png"/><Relationship Id="rId1055" Type="http://schemas.openxmlformats.org/officeDocument/2006/relationships/image" Target="../media/image2062.png"/><Relationship Id="rId1097" Type="http://schemas.openxmlformats.org/officeDocument/2006/relationships/image" Target="../media/image2104.png"/><Relationship Id="rId271" Type="http://schemas.openxmlformats.org/officeDocument/2006/relationships/image" Target="../media/image1278.png"/><Relationship Id="rId674" Type="http://schemas.openxmlformats.org/officeDocument/2006/relationships/image" Target="../media/image1681.png"/><Relationship Id="rId881" Type="http://schemas.openxmlformats.org/officeDocument/2006/relationships/image" Target="../media/image1888.png"/><Relationship Id="rId937" Type="http://schemas.openxmlformats.org/officeDocument/2006/relationships/image" Target="../media/image1944.png"/><Relationship Id="rId979" Type="http://schemas.openxmlformats.org/officeDocument/2006/relationships/image" Target="../media/image1986.png"/><Relationship Id="rId24" Type="http://schemas.openxmlformats.org/officeDocument/2006/relationships/image" Target="../media/image1031.png"/><Relationship Id="rId66" Type="http://schemas.openxmlformats.org/officeDocument/2006/relationships/image" Target="../media/image1073.png"/><Relationship Id="rId131" Type="http://schemas.openxmlformats.org/officeDocument/2006/relationships/image" Target="../media/image1138.png"/><Relationship Id="rId327" Type="http://schemas.openxmlformats.org/officeDocument/2006/relationships/image" Target="../media/image1334.png"/><Relationship Id="rId369" Type="http://schemas.openxmlformats.org/officeDocument/2006/relationships/image" Target="../media/image1376.png"/><Relationship Id="rId534" Type="http://schemas.openxmlformats.org/officeDocument/2006/relationships/image" Target="../media/image1541.png"/><Relationship Id="rId576" Type="http://schemas.openxmlformats.org/officeDocument/2006/relationships/image" Target="../media/image1583.png"/><Relationship Id="rId741" Type="http://schemas.openxmlformats.org/officeDocument/2006/relationships/image" Target="../media/image1748.png"/><Relationship Id="rId783" Type="http://schemas.openxmlformats.org/officeDocument/2006/relationships/image" Target="../media/image1790.png"/><Relationship Id="rId839" Type="http://schemas.openxmlformats.org/officeDocument/2006/relationships/image" Target="../media/image1846.png"/><Relationship Id="rId990" Type="http://schemas.openxmlformats.org/officeDocument/2006/relationships/image" Target="../media/image1997.png"/><Relationship Id="rId173" Type="http://schemas.openxmlformats.org/officeDocument/2006/relationships/image" Target="../media/image1180.png"/><Relationship Id="rId229" Type="http://schemas.openxmlformats.org/officeDocument/2006/relationships/image" Target="../media/image1236.png"/><Relationship Id="rId380" Type="http://schemas.openxmlformats.org/officeDocument/2006/relationships/image" Target="../media/image1387.png"/><Relationship Id="rId436" Type="http://schemas.openxmlformats.org/officeDocument/2006/relationships/image" Target="../media/image1443.png"/><Relationship Id="rId601" Type="http://schemas.openxmlformats.org/officeDocument/2006/relationships/image" Target="../media/image1608.png"/><Relationship Id="rId643" Type="http://schemas.openxmlformats.org/officeDocument/2006/relationships/image" Target="../media/image1650.png"/><Relationship Id="rId1024" Type="http://schemas.openxmlformats.org/officeDocument/2006/relationships/image" Target="../media/image2031.png"/><Relationship Id="rId1066" Type="http://schemas.openxmlformats.org/officeDocument/2006/relationships/image" Target="../media/image2073.png"/><Relationship Id="rId240" Type="http://schemas.openxmlformats.org/officeDocument/2006/relationships/image" Target="../media/image1247.png"/><Relationship Id="rId478" Type="http://schemas.openxmlformats.org/officeDocument/2006/relationships/image" Target="../media/image1485.png"/><Relationship Id="rId685" Type="http://schemas.openxmlformats.org/officeDocument/2006/relationships/image" Target="../media/image1692.png"/><Relationship Id="rId850" Type="http://schemas.openxmlformats.org/officeDocument/2006/relationships/image" Target="../media/image1857.png"/><Relationship Id="rId892" Type="http://schemas.openxmlformats.org/officeDocument/2006/relationships/image" Target="../media/image1899.png"/><Relationship Id="rId906" Type="http://schemas.openxmlformats.org/officeDocument/2006/relationships/image" Target="../media/image1913.png"/><Relationship Id="rId948" Type="http://schemas.openxmlformats.org/officeDocument/2006/relationships/image" Target="../media/image1955.png"/><Relationship Id="rId35" Type="http://schemas.openxmlformats.org/officeDocument/2006/relationships/image" Target="../media/image1042.png"/><Relationship Id="rId77" Type="http://schemas.openxmlformats.org/officeDocument/2006/relationships/image" Target="../media/image1084.png"/><Relationship Id="rId100" Type="http://schemas.openxmlformats.org/officeDocument/2006/relationships/image" Target="../media/image1107.png"/><Relationship Id="rId282" Type="http://schemas.openxmlformats.org/officeDocument/2006/relationships/image" Target="../media/image1289.png"/><Relationship Id="rId338" Type="http://schemas.openxmlformats.org/officeDocument/2006/relationships/image" Target="../media/image1345.png"/><Relationship Id="rId503" Type="http://schemas.openxmlformats.org/officeDocument/2006/relationships/image" Target="../media/image1510.png"/><Relationship Id="rId545" Type="http://schemas.openxmlformats.org/officeDocument/2006/relationships/image" Target="../media/image1552.png"/><Relationship Id="rId587" Type="http://schemas.openxmlformats.org/officeDocument/2006/relationships/image" Target="../media/image1594.png"/><Relationship Id="rId710" Type="http://schemas.openxmlformats.org/officeDocument/2006/relationships/image" Target="../media/image1717.png"/><Relationship Id="rId752" Type="http://schemas.openxmlformats.org/officeDocument/2006/relationships/image" Target="../media/image1759.png"/><Relationship Id="rId808" Type="http://schemas.openxmlformats.org/officeDocument/2006/relationships/image" Target="../media/image1815.png"/><Relationship Id="rId8" Type="http://schemas.openxmlformats.org/officeDocument/2006/relationships/image" Target="../media/image1015.png"/><Relationship Id="rId142" Type="http://schemas.openxmlformats.org/officeDocument/2006/relationships/image" Target="../media/image1149.png"/><Relationship Id="rId184" Type="http://schemas.openxmlformats.org/officeDocument/2006/relationships/image" Target="../media/image1191.png"/><Relationship Id="rId391" Type="http://schemas.openxmlformats.org/officeDocument/2006/relationships/image" Target="../media/image1398.png"/><Relationship Id="rId405" Type="http://schemas.openxmlformats.org/officeDocument/2006/relationships/image" Target="../media/image1412.png"/><Relationship Id="rId447" Type="http://schemas.openxmlformats.org/officeDocument/2006/relationships/image" Target="../media/image1454.png"/><Relationship Id="rId612" Type="http://schemas.openxmlformats.org/officeDocument/2006/relationships/image" Target="../media/image1619.png"/><Relationship Id="rId794" Type="http://schemas.openxmlformats.org/officeDocument/2006/relationships/image" Target="../media/image1801.png"/><Relationship Id="rId1035" Type="http://schemas.openxmlformats.org/officeDocument/2006/relationships/image" Target="../media/image2042.png"/><Relationship Id="rId1077" Type="http://schemas.openxmlformats.org/officeDocument/2006/relationships/image" Target="../media/image2084.png"/><Relationship Id="rId251" Type="http://schemas.openxmlformats.org/officeDocument/2006/relationships/image" Target="../media/image1258.png"/><Relationship Id="rId489" Type="http://schemas.openxmlformats.org/officeDocument/2006/relationships/image" Target="../media/image1496.png"/><Relationship Id="rId654" Type="http://schemas.openxmlformats.org/officeDocument/2006/relationships/image" Target="../media/image1661.png"/><Relationship Id="rId696" Type="http://schemas.openxmlformats.org/officeDocument/2006/relationships/image" Target="../media/image1703.png"/><Relationship Id="rId861" Type="http://schemas.openxmlformats.org/officeDocument/2006/relationships/image" Target="../media/image1868.png"/><Relationship Id="rId917" Type="http://schemas.openxmlformats.org/officeDocument/2006/relationships/image" Target="../media/image1924.png"/><Relationship Id="rId959" Type="http://schemas.openxmlformats.org/officeDocument/2006/relationships/image" Target="../media/image1966.png"/><Relationship Id="rId1102" Type="http://schemas.openxmlformats.org/officeDocument/2006/relationships/image" Target="../media/image2109.png"/><Relationship Id="rId46" Type="http://schemas.openxmlformats.org/officeDocument/2006/relationships/image" Target="../media/image1053.png"/><Relationship Id="rId293" Type="http://schemas.openxmlformats.org/officeDocument/2006/relationships/image" Target="../media/image1300.png"/><Relationship Id="rId307" Type="http://schemas.openxmlformats.org/officeDocument/2006/relationships/image" Target="../media/image1314.png"/><Relationship Id="rId349" Type="http://schemas.openxmlformats.org/officeDocument/2006/relationships/image" Target="../media/image1356.png"/><Relationship Id="rId514" Type="http://schemas.openxmlformats.org/officeDocument/2006/relationships/image" Target="../media/image1521.png"/><Relationship Id="rId556" Type="http://schemas.openxmlformats.org/officeDocument/2006/relationships/image" Target="../media/image1563.png"/><Relationship Id="rId721" Type="http://schemas.openxmlformats.org/officeDocument/2006/relationships/image" Target="../media/image1728.png"/><Relationship Id="rId763" Type="http://schemas.openxmlformats.org/officeDocument/2006/relationships/image" Target="../media/image1770.png"/><Relationship Id="rId88" Type="http://schemas.openxmlformats.org/officeDocument/2006/relationships/image" Target="../media/image1095.png"/><Relationship Id="rId111" Type="http://schemas.openxmlformats.org/officeDocument/2006/relationships/image" Target="../media/image1118.png"/><Relationship Id="rId153" Type="http://schemas.openxmlformats.org/officeDocument/2006/relationships/image" Target="../media/image1160.png"/><Relationship Id="rId195" Type="http://schemas.openxmlformats.org/officeDocument/2006/relationships/image" Target="../media/image1202.png"/><Relationship Id="rId209" Type="http://schemas.openxmlformats.org/officeDocument/2006/relationships/image" Target="../media/image1216.png"/><Relationship Id="rId360" Type="http://schemas.openxmlformats.org/officeDocument/2006/relationships/image" Target="../media/image1367.png"/><Relationship Id="rId416" Type="http://schemas.openxmlformats.org/officeDocument/2006/relationships/image" Target="../media/image1423.png"/><Relationship Id="rId598" Type="http://schemas.openxmlformats.org/officeDocument/2006/relationships/image" Target="../media/image1605.png"/><Relationship Id="rId819" Type="http://schemas.openxmlformats.org/officeDocument/2006/relationships/image" Target="../media/image1826.png"/><Relationship Id="rId970" Type="http://schemas.openxmlformats.org/officeDocument/2006/relationships/image" Target="../media/image1977.png"/><Relationship Id="rId1004" Type="http://schemas.openxmlformats.org/officeDocument/2006/relationships/image" Target="../media/image2011.png"/><Relationship Id="rId1046" Type="http://schemas.openxmlformats.org/officeDocument/2006/relationships/image" Target="../media/image2053.png"/><Relationship Id="rId220" Type="http://schemas.openxmlformats.org/officeDocument/2006/relationships/image" Target="../media/image1227.png"/><Relationship Id="rId458" Type="http://schemas.openxmlformats.org/officeDocument/2006/relationships/image" Target="../media/image1465.png"/><Relationship Id="rId623" Type="http://schemas.openxmlformats.org/officeDocument/2006/relationships/image" Target="../media/image1630.png"/><Relationship Id="rId665" Type="http://schemas.openxmlformats.org/officeDocument/2006/relationships/image" Target="../media/image1672.png"/><Relationship Id="rId830" Type="http://schemas.openxmlformats.org/officeDocument/2006/relationships/image" Target="../media/image1837.png"/><Relationship Id="rId872" Type="http://schemas.openxmlformats.org/officeDocument/2006/relationships/image" Target="../media/image1879.png"/><Relationship Id="rId928" Type="http://schemas.openxmlformats.org/officeDocument/2006/relationships/image" Target="../media/image1935.png"/><Relationship Id="rId1088" Type="http://schemas.openxmlformats.org/officeDocument/2006/relationships/image" Target="../media/image2095.png"/><Relationship Id="rId15" Type="http://schemas.openxmlformats.org/officeDocument/2006/relationships/image" Target="../media/image1022.png"/><Relationship Id="rId57" Type="http://schemas.openxmlformats.org/officeDocument/2006/relationships/image" Target="../media/image1064.png"/><Relationship Id="rId262" Type="http://schemas.openxmlformats.org/officeDocument/2006/relationships/image" Target="../media/image1269.png"/><Relationship Id="rId318" Type="http://schemas.openxmlformats.org/officeDocument/2006/relationships/image" Target="../media/image1325.png"/><Relationship Id="rId525" Type="http://schemas.openxmlformats.org/officeDocument/2006/relationships/image" Target="../media/image1532.png"/><Relationship Id="rId567" Type="http://schemas.openxmlformats.org/officeDocument/2006/relationships/image" Target="../media/image1574.png"/><Relationship Id="rId732" Type="http://schemas.openxmlformats.org/officeDocument/2006/relationships/image" Target="../media/image1739.png"/><Relationship Id="rId99" Type="http://schemas.openxmlformats.org/officeDocument/2006/relationships/image" Target="../media/image1106.png"/><Relationship Id="rId122" Type="http://schemas.openxmlformats.org/officeDocument/2006/relationships/image" Target="../media/image1129.png"/><Relationship Id="rId164" Type="http://schemas.openxmlformats.org/officeDocument/2006/relationships/image" Target="../media/image1171.png"/><Relationship Id="rId371" Type="http://schemas.openxmlformats.org/officeDocument/2006/relationships/image" Target="../media/image1378.png"/><Relationship Id="rId774" Type="http://schemas.openxmlformats.org/officeDocument/2006/relationships/image" Target="../media/image1781.png"/><Relationship Id="rId981" Type="http://schemas.openxmlformats.org/officeDocument/2006/relationships/image" Target="../media/image1988.png"/><Relationship Id="rId1015" Type="http://schemas.openxmlformats.org/officeDocument/2006/relationships/image" Target="../media/image2022.png"/><Relationship Id="rId1057" Type="http://schemas.openxmlformats.org/officeDocument/2006/relationships/image" Target="../media/image2064.png"/><Relationship Id="rId427" Type="http://schemas.openxmlformats.org/officeDocument/2006/relationships/image" Target="../media/image1434.png"/><Relationship Id="rId469" Type="http://schemas.openxmlformats.org/officeDocument/2006/relationships/image" Target="../media/image1476.png"/><Relationship Id="rId634" Type="http://schemas.openxmlformats.org/officeDocument/2006/relationships/image" Target="../media/image1641.png"/><Relationship Id="rId676" Type="http://schemas.openxmlformats.org/officeDocument/2006/relationships/image" Target="../media/image1683.png"/><Relationship Id="rId841" Type="http://schemas.openxmlformats.org/officeDocument/2006/relationships/image" Target="../media/image1848.png"/><Relationship Id="rId883" Type="http://schemas.openxmlformats.org/officeDocument/2006/relationships/image" Target="../media/image1890.png"/><Relationship Id="rId1099" Type="http://schemas.openxmlformats.org/officeDocument/2006/relationships/image" Target="../media/image2106.png"/><Relationship Id="rId26" Type="http://schemas.openxmlformats.org/officeDocument/2006/relationships/image" Target="../media/image1033.png"/><Relationship Id="rId231" Type="http://schemas.openxmlformats.org/officeDocument/2006/relationships/image" Target="../media/image1238.png"/><Relationship Id="rId273" Type="http://schemas.openxmlformats.org/officeDocument/2006/relationships/image" Target="../media/image1280.png"/><Relationship Id="rId329" Type="http://schemas.openxmlformats.org/officeDocument/2006/relationships/image" Target="../media/image1336.png"/><Relationship Id="rId480" Type="http://schemas.openxmlformats.org/officeDocument/2006/relationships/image" Target="../media/image1487.png"/><Relationship Id="rId536" Type="http://schemas.openxmlformats.org/officeDocument/2006/relationships/image" Target="../media/image1543.png"/><Relationship Id="rId701" Type="http://schemas.openxmlformats.org/officeDocument/2006/relationships/image" Target="../media/image1708.png"/><Relationship Id="rId939" Type="http://schemas.openxmlformats.org/officeDocument/2006/relationships/image" Target="../media/image1946.png"/><Relationship Id="rId68" Type="http://schemas.openxmlformats.org/officeDocument/2006/relationships/image" Target="../media/image1075.png"/><Relationship Id="rId133" Type="http://schemas.openxmlformats.org/officeDocument/2006/relationships/image" Target="../media/image1140.png"/><Relationship Id="rId175" Type="http://schemas.openxmlformats.org/officeDocument/2006/relationships/image" Target="../media/image1182.png"/><Relationship Id="rId340" Type="http://schemas.openxmlformats.org/officeDocument/2006/relationships/image" Target="../media/image1347.png"/><Relationship Id="rId578" Type="http://schemas.openxmlformats.org/officeDocument/2006/relationships/image" Target="../media/image1585.png"/><Relationship Id="rId743" Type="http://schemas.openxmlformats.org/officeDocument/2006/relationships/image" Target="../media/image1750.png"/><Relationship Id="rId785" Type="http://schemas.openxmlformats.org/officeDocument/2006/relationships/image" Target="../media/image1792.png"/><Relationship Id="rId950" Type="http://schemas.openxmlformats.org/officeDocument/2006/relationships/image" Target="../media/image1957.png"/><Relationship Id="rId992" Type="http://schemas.openxmlformats.org/officeDocument/2006/relationships/image" Target="../media/image1999.png"/><Relationship Id="rId1026" Type="http://schemas.openxmlformats.org/officeDocument/2006/relationships/image" Target="../media/image2033.png"/><Relationship Id="rId200" Type="http://schemas.openxmlformats.org/officeDocument/2006/relationships/image" Target="../media/image1207.png"/><Relationship Id="rId382" Type="http://schemas.openxmlformats.org/officeDocument/2006/relationships/image" Target="../media/image1389.png"/><Relationship Id="rId438" Type="http://schemas.openxmlformats.org/officeDocument/2006/relationships/image" Target="../media/image1445.png"/><Relationship Id="rId603" Type="http://schemas.openxmlformats.org/officeDocument/2006/relationships/image" Target="../media/image1610.png"/><Relationship Id="rId645" Type="http://schemas.openxmlformats.org/officeDocument/2006/relationships/image" Target="../media/image1652.png"/><Relationship Id="rId687" Type="http://schemas.openxmlformats.org/officeDocument/2006/relationships/image" Target="../media/image1694.png"/><Relationship Id="rId810" Type="http://schemas.openxmlformats.org/officeDocument/2006/relationships/image" Target="../media/image1817.png"/><Relationship Id="rId852" Type="http://schemas.openxmlformats.org/officeDocument/2006/relationships/image" Target="../media/image1859.png"/><Relationship Id="rId908" Type="http://schemas.openxmlformats.org/officeDocument/2006/relationships/image" Target="../media/image1915.png"/><Relationship Id="rId1068" Type="http://schemas.openxmlformats.org/officeDocument/2006/relationships/image" Target="../media/image2075.png"/><Relationship Id="rId242" Type="http://schemas.openxmlformats.org/officeDocument/2006/relationships/image" Target="../media/image1249.png"/><Relationship Id="rId284" Type="http://schemas.openxmlformats.org/officeDocument/2006/relationships/image" Target="../media/image1291.png"/><Relationship Id="rId491" Type="http://schemas.openxmlformats.org/officeDocument/2006/relationships/image" Target="../media/image1498.png"/><Relationship Id="rId505" Type="http://schemas.openxmlformats.org/officeDocument/2006/relationships/image" Target="../media/image1512.png"/><Relationship Id="rId712" Type="http://schemas.openxmlformats.org/officeDocument/2006/relationships/image" Target="../media/image1719.png"/><Relationship Id="rId894" Type="http://schemas.openxmlformats.org/officeDocument/2006/relationships/image" Target="../media/image1901.png"/><Relationship Id="rId37" Type="http://schemas.openxmlformats.org/officeDocument/2006/relationships/image" Target="../media/image1044.png"/><Relationship Id="rId79" Type="http://schemas.openxmlformats.org/officeDocument/2006/relationships/image" Target="../media/image1086.png"/><Relationship Id="rId102" Type="http://schemas.openxmlformats.org/officeDocument/2006/relationships/image" Target="../media/image1109.png"/><Relationship Id="rId144" Type="http://schemas.openxmlformats.org/officeDocument/2006/relationships/image" Target="../media/image1151.png"/><Relationship Id="rId547" Type="http://schemas.openxmlformats.org/officeDocument/2006/relationships/image" Target="../media/image1554.png"/><Relationship Id="rId589" Type="http://schemas.openxmlformats.org/officeDocument/2006/relationships/image" Target="../media/image1596.png"/><Relationship Id="rId754" Type="http://schemas.openxmlformats.org/officeDocument/2006/relationships/image" Target="../media/image1761.png"/><Relationship Id="rId796" Type="http://schemas.openxmlformats.org/officeDocument/2006/relationships/image" Target="../media/image1803.png"/><Relationship Id="rId961" Type="http://schemas.openxmlformats.org/officeDocument/2006/relationships/image" Target="../media/image1968.png"/><Relationship Id="rId90" Type="http://schemas.openxmlformats.org/officeDocument/2006/relationships/image" Target="../media/image1097.png"/><Relationship Id="rId186" Type="http://schemas.openxmlformats.org/officeDocument/2006/relationships/image" Target="../media/image1193.png"/><Relationship Id="rId351" Type="http://schemas.openxmlformats.org/officeDocument/2006/relationships/image" Target="../media/image1358.png"/><Relationship Id="rId393" Type="http://schemas.openxmlformats.org/officeDocument/2006/relationships/image" Target="../media/image1400.png"/><Relationship Id="rId407" Type="http://schemas.openxmlformats.org/officeDocument/2006/relationships/image" Target="../media/image1414.png"/><Relationship Id="rId449" Type="http://schemas.openxmlformats.org/officeDocument/2006/relationships/image" Target="../media/image1456.png"/><Relationship Id="rId614" Type="http://schemas.openxmlformats.org/officeDocument/2006/relationships/image" Target="../media/image1621.png"/><Relationship Id="rId656" Type="http://schemas.openxmlformats.org/officeDocument/2006/relationships/image" Target="../media/image1663.png"/><Relationship Id="rId821" Type="http://schemas.openxmlformats.org/officeDocument/2006/relationships/image" Target="../media/image1828.png"/><Relationship Id="rId863" Type="http://schemas.openxmlformats.org/officeDocument/2006/relationships/image" Target="../media/image1870.png"/><Relationship Id="rId1037" Type="http://schemas.openxmlformats.org/officeDocument/2006/relationships/image" Target="../media/image2044.png"/><Relationship Id="rId1079" Type="http://schemas.openxmlformats.org/officeDocument/2006/relationships/image" Target="../media/image2086.png"/><Relationship Id="rId211" Type="http://schemas.openxmlformats.org/officeDocument/2006/relationships/image" Target="../media/image1218.png"/><Relationship Id="rId253" Type="http://schemas.openxmlformats.org/officeDocument/2006/relationships/image" Target="../media/image1260.png"/><Relationship Id="rId295" Type="http://schemas.openxmlformats.org/officeDocument/2006/relationships/image" Target="../media/image1302.png"/><Relationship Id="rId309" Type="http://schemas.openxmlformats.org/officeDocument/2006/relationships/image" Target="../media/image1316.png"/><Relationship Id="rId460" Type="http://schemas.openxmlformats.org/officeDocument/2006/relationships/image" Target="../media/image1467.png"/><Relationship Id="rId516" Type="http://schemas.openxmlformats.org/officeDocument/2006/relationships/image" Target="../media/image1523.png"/><Relationship Id="rId698" Type="http://schemas.openxmlformats.org/officeDocument/2006/relationships/image" Target="../media/image1705.png"/><Relationship Id="rId919" Type="http://schemas.openxmlformats.org/officeDocument/2006/relationships/image" Target="../media/image1926.png"/><Relationship Id="rId1090" Type="http://schemas.openxmlformats.org/officeDocument/2006/relationships/image" Target="../media/image2097.png"/><Relationship Id="rId1104" Type="http://schemas.openxmlformats.org/officeDocument/2006/relationships/image" Target="../media/image2111.png"/><Relationship Id="rId48" Type="http://schemas.openxmlformats.org/officeDocument/2006/relationships/image" Target="../media/image1055.png"/><Relationship Id="rId113" Type="http://schemas.openxmlformats.org/officeDocument/2006/relationships/image" Target="../media/image1120.png"/><Relationship Id="rId320" Type="http://schemas.openxmlformats.org/officeDocument/2006/relationships/image" Target="../media/image1327.png"/><Relationship Id="rId558" Type="http://schemas.openxmlformats.org/officeDocument/2006/relationships/image" Target="../media/image1565.png"/><Relationship Id="rId723" Type="http://schemas.openxmlformats.org/officeDocument/2006/relationships/image" Target="../media/image1730.png"/><Relationship Id="rId765" Type="http://schemas.openxmlformats.org/officeDocument/2006/relationships/image" Target="../media/image1772.png"/><Relationship Id="rId930" Type="http://schemas.openxmlformats.org/officeDocument/2006/relationships/image" Target="../media/image1937.png"/><Relationship Id="rId972" Type="http://schemas.openxmlformats.org/officeDocument/2006/relationships/image" Target="../media/image1979.png"/><Relationship Id="rId1006" Type="http://schemas.openxmlformats.org/officeDocument/2006/relationships/image" Target="../media/image2013.png"/><Relationship Id="rId155" Type="http://schemas.openxmlformats.org/officeDocument/2006/relationships/image" Target="../media/image1162.png"/><Relationship Id="rId197" Type="http://schemas.openxmlformats.org/officeDocument/2006/relationships/image" Target="../media/image1204.png"/><Relationship Id="rId362" Type="http://schemas.openxmlformats.org/officeDocument/2006/relationships/image" Target="../media/image1369.png"/><Relationship Id="rId418" Type="http://schemas.openxmlformats.org/officeDocument/2006/relationships/image" Target="../media/image1425.png"/><Relationship Id="rId625" Type="http://schemas.openxmlformats.org/officeDocument/2006/relationships/image" Target="../media/image1632.png"/><Relationship Id="rId832" Type="http://schemas.openxmlformats.org/officeDocument/2006/relationships/image" Target="../media/image1839.png"/><Relationship Id="rId1048" Type="http://schemas.openxmlformats.org/officeDocument/2006/relationships/image" Target="../media/image2055.png"/><Relationship Id="rId222" Type="http://schemas.openxmlformats.org/officeDocument/2006/relationships/image" Target="../media/image1229.png"/><Relationship Id="rId264" Type="http://schemas.openxmlformats.org/officeDocument/2006/relationships/image" Target="../media/image1271.png"/><Relationship Id="rId471" Type="http://schemas.openxmlformats.org/officeDocument/2006/relationships/image" Target="../media/image1478.png"/><Relationship Id="rId667" Type="http://schemas.openxmlformats.org/officeDocument/2006/relationships/image" Target="../media/image1674.png"/><Relationship Id="rId874" Type="http://schemas.openxmlformats.org/officeDocument/2006/relationships/image" Target="../media/image1881.png"/><Relationship Id="rId17" Type="http://schemas.openxmlformats.org/officeDocument/2006/relationships/image" Target="../media/image1024.png"/><Relationship Id="rId59" Type="http://schemas.openxmlformats.org/officeDocument/2006/relationships/image" Target="../media/image1066.png"/><Relationship Id="rId124" Type="http://schemas.openxmlformats.org/officeDocument/2006/relationships/image" Target="../media/image1131.png"/><Relationship Id="rId527" Type="http://schemas.openxmlformats.org/officeDocument/2006/relationships/image" Target="../media/image1534.png"/><Relationship Id="rId569" Type="http://schemas.openxmlformats.org/officeDocument/2006/relationships/image" Target="../media/image1576.png"/><Relationship Id="rId734" Type="http://schemas.openxmlformats.org/officeDocument/2006/relationships/image" Target="../media/image1741.png"/><Relationship Id="rId776" Type="http://schemas.openxmlformats.org/officeDocument/2006/relationships/image" Target="../media/image1783.png"/><Relationship Id="rId941" Type="http://schemas.openxmlformats.org/officeDocument/2006/relationships/image" Target="../media/image1948.png"/><Relationship Id="rId983" Type="http://schemas.openxmlformats.org/officeDocument/2006/relationships/image" Target="../media/image1990.png"/><Relationship Id="rId70" Type="http://schemas.openxmlformats.org/officeDocument/2006/relationships/image" Target="../media/image1077.png"/><Relationship Id="rId166" Type="http://schemas.openxmlformats.org/officeDocument/2006/relationships/image" Target="../media/image1173.png"/><Relationship Id="rId331" Type="http://schemas.openxmlformats.org/officeDocument/2006/relationships/image" Target="../media/image1338.png"/><Relationship Id="rId373" Type="http://schemas.openxmlformats.org/officeDocument/2006/relationships/image" Target="../media/image1380.png"/><Relationship Id="rId429" Type="http://schemas.openxmlformats.org/officeDocument/2006/relationships/image" Target="../media/image1436.png"/><Relationship Id="rId580" Type="http://schemas.openxmlformats.org/officeDocument/2006/relationships/image" Target="../media/image1587.png"/><Relationship Id="rId636" Type="http://schemas.openxmlformats.org/officeDocument/2006/relationships/image" Target="../media/image1643.png"/><Relationship Id="rId801" Type="http://schemas.openxmlformats.org/officeDocument/2006/relationships/image" Target="../media/image1808.png"/><Relationship Id="rId1017" Type="http://schemas.openxmlformats.org/officeDocument/2006/relationships/image" Target="../media/image2024.png"/><Relationship Id="rId1059" Type="http://schemas.openxmlformats.org/officeDocument/2006/relationships/image" Target="../media/image2066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240.png"/><Relationship Id="rId440" Type="http://schemas.openxmlformats.org/officeDocument/2006/relationships/image" Target="../media/image1447.png"/><Relationship Id="rId678" Type="http://schemas.openxmlformats.org/officeDocument/2006/relationships/image" Target="../media/image1685.png"/><Relationship Id="rId843" Type="http://schemas.openxmlformats.org/officeDocument/2006/relationships/image" Target="../media/image1850.png"/><Relationship Id="rId885" Type="http://schemas.openxmlformats.org/officeDocument/2006/relationships/image" Target="../media/image1892.png"/><Relationship Id="rId1070" Type="http://schemas.openxmlformats.org/officeDocument/2006/relationships/image" Target="../media/image2077.png"/><Relationship Id="rId28" Type="http://schemas.openxmlformats.org/officeDocument/2006/relationships/image" Target="../media/image1035.png"/><Relationship Id="rId275" Type="http://schemas.openxmlformats.org/officeDocument/2006/relationships/image" Target="../media/image1282.png"/><Relationship Id="rId300" Type="http://schemas.openxmlformats.org/officeDocument/2006/relationships/image" Target="../media/image1307.png"/><Relationship Id="rId482" Type="http://schemas.openxmlformats.org/officeDocument/2006/relationships/image" Target="../media/image1489.png"/><Relationship Id="rId538" Type="http://schemas.openxmlformats.org/officeDocument/2006/relationships/image" Target="../media/image1545.png"/><Relationship Id="rId703" Type="http://schemas.openxmlformats.org/officeDocument/2006/relationships/image" Target="../media/image1710.png"/><Relationship Id="rId745" Type="http://schemas.openxmlformats.org/officeDocument/2006/relationships/image" Target="../media/image1752.png"/><Relationship Id="rId910" Type="http://schemas.openxmlformats.org/officeDocument/2006/relationships/image" Target="../media/image1917.png"/><Relationship Id="rId952" Type="http://schemas.openxmlformats.org/officeDocument/2006/relationships/image" Target="../media/image1959.png"/><Relationship Id="rId81" Type="http://schemas.openxmlformats.org/officeDocument/2006/relationships/image" Target="../media/image1088.png"/><Relationship Id="rId135" Type="http://schemas.openxmlformats.org/officeDocument/2006/relationships/image" Target="../media/image1142.png"/><Relationship Id="rId177" Type="http://schemas.openxmlformats.org/officeDocument/2006/relationships/image" Target="../media/image1184.png"/><Relationship Id="rId342" Type="http://schemas.openxmlformats.org/officeDocument/2006/relationships/image" Target="../media/image1349.png"/><Relationship Id="rId384" Type="http://schemas.openxmlformats.org/officeDocument/2006/relationships/image" Target="../media/image1391.png"/><Relationship Id="rId591" Type="http://schemas.openxmlformats.org/officeDocument/2006/relationships/image" Target="../media/image1598.png"/><Relationship Id="rId605" Type="http://schemas.openxmlformats.org/officeDocument/2006/relationships/image" Target="../media/image1612.png"/><Relationship Id="rId787" Type="http://schemas.openxmlformats.org/officeDocument/2006/relationships/image" Target="../media/image1794.png"/><Relationship Id="rId812" Type="http://schemas.openxmlformats.org/officeDocument/2006/relationships/image" Target="../media/image1819.png"/><Relationship Id="rId994" Type="http://schemas.openxmlformats.org/officeDocument/2006/relationships/image" Target="../media/image2001.png"/><Relationship Id="rId1028" Type="http://schemas.openxmlformats.org/officeDocument/2006/relationships/image" Target="../media/image2035.png"/><Relationship Id="rId202" Type="http://schemas.openxmlformats.org/officeDocument/2006/relationships/image" Target="../media/image1209.png"/><Relationship Id="rId244" Type="http://schemas.openxmlformats.org/officeDocument/2006/relationships/image" Target="../media/image1251.png"/><Relationship Id="rId647" Type="http://schemas.openxmlformats.org/officeDocument/2006/relationships/image" Target="../media/image1654.png"/><Relationship Id="rId689" Type="http://schemas.openxmlformats.org/officeDocument/2006/relationships/image" Target="../media/image1696.png"/><Relationship Id="rId854" Type="http://schemas.openxmlformats.org/officeDocument/2006/relationships/image" Target="../media/image1861.png"/><Relationship Id="rId896" Type="http://schemas.openxmlformats.org/officeDocument/2006/relationships/image" Target="../media/image1903.png"/><Relationship Id="rId1081" Type="http://schemas.openxmlformats.org/officeDocument/2006/relationships/image" Target="../media/image2088.png"/><Relationship Id="rId39" Type="http://schemas.openxmlformats.org/officeDocument/2006/relationships/image" Target="../media/image1046.png"/><Relationship Id="rId286" Type="http://schemas.openxmlformats.org/officeDocument/2006/relationships/image" Target="../media/image1293.png"/><Relationship Id="rId451" Type="http://schemas.openxmlformats.org/officeDocument/2006/relationships/image" Target="../media/image1458.png"/><Relationship Id="rId493" Type="http://schemas.openxmlformats.org/officeDocument/2006/relationships/image" Target="../media/image1500.png"/><Relationship Id="rId507" Type="http://schemas.openxmlformats.org/officeDocument/2006/relationships/image" Target="../media/image1514.png"/><Relationship Id="rId549" Type="http://schemas.openxmlformats.org/officeDocument/2006/relationships/image" Target="../media/image1556.png"/><Relationship Id="rId714" Type="http://schemas.openxmlformats.org/officeDocument/2006/relationships/image" Target="../media/image1721.png"/><Relationship Id="rId756" Type="http://schemas.openxmlformats.org/officeDocument/2006/relationships/image" Target="../media/image1763.png"/><Relationship Id="rId921" Type="http://schemas.openxmlformats.org/officeDocument/2006/relationships/image" Target="../media/image1928.png"/><Relationship Id="rId50" Type="http://schemas.openxmlformats.org/officeDocument/2006/relationships/image" Target="../media/image1057.png"/><Relationship Id="rId104" Type="http://schemas.openxmlformats.org/officeDocument/2006/relationships/image" Target="../media/image1111.png"/><Relationship Id="rId146" Type="http://schemas.openxmlformats.org/officeDocument/2006/relationships/image" Target="../media/image1153.png"/><Relationship Id="rId188" Type="http://schemas.openxmlformats.org/officeDocument/2006/relationships/image" Target="../media/image1195.png"/><Relationship Id="rId311" Type="http://schemas.openxmlformats.org/officeDocument/2006/relationships/image" Target="../media/image1318.png"/><Relationship Id="rId353" Type="http://schemas.openxmlformats.org/officeDocument/2006/relationships/image" Target="../media/image1360.png"/><Relationship Id="rId395" Type="http://schemas.openxmlformats.org/officeDocument/2006/relationships/image" Target="../media/image1402.png"/><Relationship Id="rId409" Type="http://schemas.openxmlformats.org/officeDocument/2006/relationships/image" Target="../media/image1416.png"/><Relationship Id="rId560" Type="http://schemas.openxmlformats.org/officeDocument/2006/relationships/image" Target="../media/image1567.png"/><Relationship Id="rId798" Type="http://schemas.openxmlformats.org/officeDocument/2006/relationships/image" Target="../media/image1805.png"/><Relationship Id="rId963" Type="http://schemas.openxmlformats.org/officeDocument/2006/relationships/image" Target="../media/image1970.png"/><Relationship Id="rId1039" Type="http://schemas.openxmlformats.org/officeDocument/2006/relationships/image" Target="../media/image2046.png"/><Relationship Id="rId92" Type="http://schemas.openxmlformats.org/officeDocument/2006/relationships/image" Target="../media/image1099.png"/><Relationship Id="rId213" Type="http://schemas.openxmlformats.org/officeDocument/2006/relationships/image" Target="../media/image1220.png"/><Relationship Id="rId420" Type="http://schemas.openxmlformats.org/officeDocument/2006/relationships/image" Target="../media/image1427.png"/><Relationship Id="rId616" Type="http://schemas.openxmlformats.org/officeDocument/2006/relationships/image" Target="../media/image1623.png"/><Relationship Id="rId658" Type="http://schemas.openxmlformats.org/officeDocument/2006/relationships/image" Target="../media/image1665.png"/><Relationship Id="rId823" Type="http://schemas.openxmlformats.org/officeDocument/2006/relationships/image" Target="../media/image1830.png"/><Relationship Id="rId865" Type="http://schemas.openxmlformats.org/officeDocument/2006/relationships/image" Target="../media/image1872.png"/><Relationship Id="rId1050" Type="http://schemas.openxmlformats.org/officeDocument/2006/relationships/image" Target="../media/image2057.png"/><Relationship Id="rId255" Type="http://schemas.openxmlformats.org/officeDocument/2006/relationships/image" Target="../media/image1262.png"/><Relationship Id="rId297" Type="http://schemas.openxmlformats.org/officeDocument/2006/relationships/image" Target="../media/image1304.png"/><Relationship Id="rId462" Type="http://schemas.openxmlformats.org/officeDocument/2006/relationships/image" Target="../media/image1469.png"/><Relationship Id="rId518" Type="http://schemas.openxmlformats.org/officeDocument/2006/relationships/image" Target="../media/image1525.png"/><Relationship Id="rId725" Type="http://schemas.openxmlformats.org/officeDocument/2006/relationships/image" Target="../media/image1732.png"/><Relationship Id="rId932" Type="http://schemas.openxmlformats.org/officeDocument/2006/relationships/image" Target="../media/image1939.png"/><Relationship Id="rId1092" Type="http://schemas.openxmlformats.org/officeDocument/2006/relationships/image" Target="../media/image2099.png"/><Relationship Id="rId1106" Type="http://schemas.openxmlformats.org/officeDocument/2006/relationships/image" Target="../media/image2113.png"/><Relationship Id="rId115" Type="http://schemas.openxmlformats.org/officeDocument/2006/relationships/image" Target="../media/image1122.png"/><Relationship Id="rId157" Type="http://schemas.openxmlformats.org/officeDocument/2006/relationships/image" Target="../media/image1164.png"/><Relationship Id="rId322" Type="http://schemas.openxmlformats.org/officeDocument/2006/relationships/image" Target="../media/image1329.png"/><Relationship Id="rId364" Type="http://schemas.openxmlformats.org/officeDocument/2006/relationships/image" Target="../media/image1371.png"/><Relationship Id="rId767" Type="http://schemas.openxmlformats.org/officeDocument/2006/relationships/image" Target="../media/image1774.png"/><Relationship Id="rId974" Type="http://schemas.openxmlformats.org/officeDocument/2006/relationships/image" Target="../media/image1981.png"/><Relationship Id="rId1008" Type="http://schemas.openxmlformats.org/officeDocument/2006/relationships/image" Target="../media/image2015.png"/><Relationship Id="rId61" Type="http://schemas.openxmlformats.org/officeDocument/2006/relationships/image" Target="../media/image1068.png"/><Relationship Id="rId199" Type="http://schemas.openxmlformats.org/officeDocument/2006/relationships/image" Target="../media/image1206.png"/><Relationship Id="rId571" Type="http://schemas.openxmlformats.org/officeDocument/2006/relationships/image" Target="../media/image1578.png"/><Relationship Id="rId627" Type="http://schemas.openxmlformats.org/officeDocument/2006/relationships/image" Target="../media/image1634.png"/><Relationship Id="rId669" Type="http://schemas.openxmlformats.org/officeDocument/2006/relationships/image" Target="../media/image1676.png"/><Relationship Id="rId834" Type="http://schemas.openxmlformats.org/officeDocument/2006/relationships/image" Target="../media/image1841.png"/><Relationship Id="rId876" Type="http://schemas.openxmlformats.org/officeDocument/2006/relationships/image" Target="../media/image1883.png"/><Relationship Id="rId19" Type="http://schemas.openxmlformats.org/officeDocument/2006/relationships/image" Target="../media/image1026.png"/><Relationship Id="rId224" Type="http://schemas.openxmlformats.org/officeDocument/2006/relationships/image" Target="../media/image1231.png"/><Relationship Id="rId266" Type="http://schemas.openxmlformats.org/officeDocument/2006/relationships/image" Target="../media/image1273.png"/><Relationship Id="rId431" Type="http://schemas.openxmlformats.org/officeDocument/2006/relationships/image" Target="../media/image1438.png"/><Relationship Id="rId473" Type="http://schemas.openxmlformats.org/officeDocument/2006/relationships/image" Target="../media/image1480.png"/><Relationship Id="rId529" Type="http://schemas.openxmlformats.org/officeDocument/2006/relationships/image" Target="../media/image1536.png"/><Relationship Id="rId680" Type="http://schemas.openxmlformats.org/officeDocument/2006/relationships/image" Target="../media/image1687.png"/><Relationship Id="rId736" Type="http://schemas.openxmlformats.org/officeDocument/2006/relationships/image" Target="../media/image1743.png"/><Relationship Id="rId901" Type="http://schemas.openxmlformats.org/officeDocument/2006/relationships/image" Target="../media/image1908.png"/><Relationship Id="rId1061" Type="http://schemas.openxmlformats.org/officeDocument/2006/relationships/image" Target="../media/image2068.png"/><Relationship Id="rId30" Type="http://schemas.openxmlformats.org/officeDocument/2006/relationships/image" Target="../media/image1037.png"/><Relationship Id="rId126" Type="http://schemas.openxmlformats.org/officeDocument/2006/relationships/image" Target="../media/image1133.png"/><Relationship Id="rId168" Type="http://schemas.openxmlformats.org/officeDocument/2006/relationships/image" Target="../media/image1175.png"/><Relationship Id="rId333" Type="http://schemas.openxmlformats.org/officeDocument/2006/relationships/image" Target="../media/image1340.png"/><Relationship Id="rId540" Type="http://schemas.openxmlformats.org/officeDocument/2006/relationships/image" Target="../media/image1547.png"/><Relationship Id="rId778" Type="http://schemas.openxmlformats.org/officeDocument/2006/relationships/image" Target="../media/image1785.png"/><Relationship Id="rId943" Type="http://schemas.openxmlformats.org/officeDocument/2006/relationships/image" Target="../media/image1950.png"/><Relationship Id="rId985" Type="http://schemas.openxmlformats.org/officeDocument/2006/relationships/image" Target="../media/image1992.png"/><Relationship Id="rId1019" Type="http://schemas.openxmlformats.org/officeDocument/2006/relationships/image" Target="../media/image2026.png"/><Relationship Id="rId72" Type="http://schemas.openxmlformats.org/officeDocument/2006/relationships/image" Target="../media/image1079.png"/><Relationship Id="rId375" Type="http://schemas.openxmlformats.org/officeDocument/2006/relationships/image" Target="../media/image1382.png"/><Relationship Id="rId582" Type="http://schemas.openxmlformats.org/officeDocument/2006/relationships/image" Target="../media/image1589.png"/><Relationship Id="rId638" Type="http://schemas.openxmlformats.org/officeDocument/2006/relationships/image" Target="../media/image1645.png"/><Relationship Id="rId803" Type="http://schemas.openxmlformats.org/officeDocument/2006/relationships/image" Target="../media/image1810.png"/><Relationship Id="rId845" Type="http://schemas.openxmlformats.org/officeDocument/2006/relationships/image" Target="../media/image1852.png"/><Relationship Id="rId1030" Type="http://schemas.openxmlformats.org/officeDocument/2006/relationships/image" Target="../media/image2037.png"/><Relationship Id="rId3" Type="http://schemas.openxmlformats.org/officeDocument/2006/relationships/image" Target="../media/image1010.png"/><Relationship Id="rId235" Type="http://schemas.openxmlformats.org/officeDocument/2006/relationships/image" Target="../media/image1242.png"/><Relationship Id="rId277" Type="http://schemas.openxmlformats.org/officeDocument/2006/relationships/image" Target="../media/image1284.png"/><Relationship Id="rId400" Type="http://schemas.openxmlformats.org/officeDocument/2006/relationships/image" Target="../media/image1407.png"/><Relationship Id="rId442" Type="http://schemas.openxmlformats.org/officeDocument/2006/relationships/image" Target="../media/image1449.png"/><Relationship Id="rId484" Type="http://schemas.openxmlformats.org/officeDocument/2006/relationships/image" Target="../media/image1491.png"/><Relationship Id="rId705" Type="http://schemas.openxmlformats.org/officeDocument/2006/relationships/image" Target="../media/image1712.png"/><Relationship Id="rId887" Type="http://schemas.openxmlformats.org/officeDocument/2006/relationships/image" Target="../media/image1894.png"/><Relationship Id="rId1072" Type="http://schemas.openxmlformats.org/officeDocument/2006/relationships/image" Target="../media/image2079.png"/><Relationship Id="rId137" Type="http://schemas.openxmlformats.org/officeDocument/2006/relationships/image" Target="../media/image1144.png"/><Relationship Id="rId302" Type="http://schemas.openxmlformats.org/officeDocument/2006/relationships/image" Target="../media/image1309.png"/><Relationship Id="rId344" Type="http://schemas.openxmlformats.org/officeDocument/2006/relationships/image" Target="../media/image1351.png"/><Relationship Id="rId691" Type="http://schemas.openxmlformats.org/officeDocument/2006/relationships/image" Target="../media/image1698.png"/><Relationship Id="rId747" Type="http://schemas.openxmlformats.org/officeDocument/2006/relationships/image" Target="../media/image1754.png"/><Relationship Id="rId789" Type="http://schemas.openxmlformats.org/officeDocument/2006/relationships/image" Target="../media/image1796.png"/><Relationship Id="rId912" Type="http://schemas.openxmlformats.org/officeDocument/2006/relationships/image" Target="../media/image1919.png"/><Relationship Id="rId954" Type="http://schemas.openxmlformats.org/officeDocument/2006/relationships/image" Target="../media/image1961.png"/><Relationship Id="rId996" Type="http://schemas.openxmlformats.org/officeDocument/2006/relationships/image" Target="../media/image2003.png"/><Relationship Id="rId41" Type="http://schemas.openxmlformats.org/officeDocument/2006/relationships/image" Target="../media/image1048.png"/><Relationship Id="rId83" Type="http://schemas.openxmlformats.org/officeDocument/2006/relationships/image" Target="../media/image1090.png"/><Relationship Id="rId179" Type="http://schemas.openxmlformats.org/officeDocument/2006/relationships/image" Target="../media/image1186.png"/><Relationship Id="rId386" Type="http://schemas.openxmlformats.org/officeDocument/2006/relationships/image" Target="../media/image1393.png"/><Relationship Id="rId551" Type="http://schemas.openxmlformats.org/officeDocument/2006/relationships/image" Target="../media/image1558.png"/><Relationship Id="rId593" Type="http://schemas.openxmlformats.org/officeDocument/2006/relationships/image" Target="../media/image1600.png"/><Relationship Id="rId607" Type="http://schemas.openxmlformats.org/officeDocument/2006/relationships/image" Target="../media/image1614.png"/><Relationship Id="rId649" Type="http://schemas.openxmlformats.org/officeDocument/2006/relationships/image" Target="../media/image1656.png"/><Relationship Id="rId814" Type="http://schemas.openxmlformats.org/officeDocument/2006/relationships/image" Target="../media/image1821.png"/><Relationship Id="rId856" Type="http://schemas.openxmlformats.org/officeDocument/2006/relationships/image" Target="../media/image1863.png"/><Relationship Id="rId190" Type="http://schemas.openxmlformats.org/officeDocument/2006/relationships/image" Target="../media/image1197.png"/><Relationship Id="rId204" Type="http://schemas.openxmlformats.org/officeDocument/2006/relationships/image" Target="../media/image1211.png"/><Relationship Id="rId246" Type="http://schemas.openxmlformats.org/officeDocument/2006/relationships/image" Target="../media/image1253.png"/><Relationship Id="rId288" Type="http://schemas.openxmlformats.org/officeDocument/2006/relationships/image" Target="../media/image1295.png"/><Relationship Id="rId411" Type="http://schemas.openxmlformats.org/officeDocument/2006/relationships/image" Target="../media/image1418.png"/><Relationship Id="rId453" Type="http://schemas.openxmlformats.org/officeDocument/2006/relationships/image" Target="../media/image1460.png"/><Relationship Id="rId509" Type="http://schemas.openxmlformats.org/officeDocument/2006/relationships/image" Target="../media/image1516.png"/><Relationship Id="rId660" Type="http://schemas.openxmlformats.org/officeDocument/2006/relationships/image" Target="../media/image1667.png"/><Relationship Id="rId898" Type="http://schemas.openxmlformats.org/officeDocument/2006/relationships/image" Target="../media/image1905.png"/><Relationship Id="rId1041" Type="http://schemas.openxmlformats.org/officeDocument/2006/relationships/image" Target="../media/image2048.png"/><Relationship Id="rId1083" Type="http://schemas.openxmlformats.org/officeDocument/2006/relationships/image" Target="../media/image2090.png"/><Relationship Id="rId106" Type="http://schemas.openxmlformats.org/officeDocument/2006/relationships/image" Target="../media/image1113.png"/><Relationship Id="rId313" Type="http://schemas.openxmlformats.org/officeDocument/2006/relationships/image" Target="../media/image1320.png"/><Relationship Id="rId495" Type="http://schemas.openxmlformats.org/officeDocument/2006/relationships/image" Target="../media/image1502.png"/><Relationship Id="rId716" Type="http://schemas.openxmlformats.org/officeDocument/2006/relationships/image" Target="../media/image1723.png"/><Relationship Id="rId758" Type="http://schemas.openxmlformats.org/officeDocument/2006/relationships/image" Target="../media/image1765.png"/><Relationship Id="rId923" Type="http://schemas.openxmlformats.org/officeDocument/2006/relationships/image" Target="../media/image1930.png"/><Relationship Id="rId965" Type="http://schemas.openxmlformats.org/officeDocument/2006/relationships/image" Target="../media/image1972.png"/><Relationship Id="rId10" Type="http://schemas.openxmlformats.org/officeDocument/2006/relationships/image" Target="../media/image1017.png"/><Relationship Id="rId52" Type="http://schemas.openxmlformats.org/officeDocument/2006/relationships/image" Target="../media/image1059.png"/><Relationship Id="rId94" Type="http://schemas.openxmlformats.org/officeDocument/2006/relationships/image" Target="../media/image1101.png"/><Relationship Id="rId148" Type="http://schemas.openxmlformats.org/officeDocument/2006/relationships/image" Target="../media/image1155.png"/><Relationship Id="rId355" Type="http://schemas.openxmlformats.org/officeDocument/2006/relationships/image" Target="../media/image1362.png"/><Relationship Id="rId397" Type="http://schemas.openxmlformats.org/officeDocument/2006/relationships/image" Target="../media/image1404.png"/><Relationship Id="rId520" Type="http://schemas.openxmlformats.org/officeDocument/2006/relationships/image" Target="../media/image1527.png"/><Relationship Id="rId562" Type="http://schemas.openxmlformats.org/officeDocument/2006/relationships/image" Target="../media/image1569.png"/><Relationship Id="rId618" Type="http://schemas.openxmlformats.org/officeDocument/2006/relationships/image" Target="../media/image1625.png"/><Relationship Id="rId825" Type="http://schemas.openxmlformats.org/officeDocument/2006/relationships/image" Target="../media/image1832.png"/><Relationship Id="rId215" Type="http://schemas.openxmlformats.org/officeDocument/2006/relationships/image" Target="../media/image1222.png"/><Relationship Id="rId257" Type="http://schemas.openxmlformats.org/officeDocument/2006/relationships/image" Target="../media/image1264.png"/><Relationship Id="rId422" Type="http://schemas.openxmlformats.org/officeDocument/2006/relationships/image" Target="../media/image1429.png"/><Relationship Id="rId464" Type="http://schemas.openxmlformats.org/officeDocument/2006/relationships/image" Target="../media/image1471.png"/><Relationship Id="rId867" Type="http://schemas.openxmlformats.org/officeDocument/2006/relationships/image" Target="../media/image1874.png"/><Relationship Id="rId1010" Type="http://schemas.openxmlformats.org/officeDocument/2006/relationships/image" Target="../media/image2017.png"/><Relationship Id="rId1052" Type="http://schemas.openxmlformats.org/officeDocument/2006/relationships/image" Target="../media/image2059.png"/><Relationship Id="rId1094" Type="http://schemas.openxmlformats.org/officeDocument/2006/relationships/image" Target="../media/image2101.png"/><Relationship Id="rId299" Type="http://schemas.openxmlformats.org/officeDocument/2006/relationships/image" Target="../media/image1306.png"/><Relationship Id="rId727" Type="http://schemas.openxmlformats.org/officeDocument/2006/relationships/image" Target="../media/image1734.png"/><Relationship Id="rId934" Type="http://schemas.openxmlformats.org/officeDocument/2006/relationships/image" Target="../media/image1941.png"/><Relationship Id="rId63" Type="http://schemas.openxmlformats.org/officeDocument/2006/relationships/image" Target="../media/image1070.png"/><Relationship Id="rId159" Type="http://schemas.openxmlformats.org/officeDocument/2006/relationships/image" Target="../media/image1166.png"/><Relationship Id="rId366" Type="http://schemas.openxmlformats.org/officeDocument/2006/relationships/image" Target="../media/image1373.png"/><Relationship Id="rId573" Type="http://schemas.openxmlformats.org/officeDocument/2006/relationships/image" Target="../media/image1580.png"/><Relationship Id="rId780" Type="http://schemas.openxmlformats.org/officeDocument/2006/relationships/image" Target="../media/image1787.png"/><Relationship Id="rId226" Type="http://schemas.openxmlformats.org/officeDocument/2006/relationships/image" Target="../media/image1233.png"/><Relationship Id="rId433" Type="http://schemas.openxmlformats.org/officeDocument/2006/relationships/image" Target="../media/image1440.png"/><Relationship Id="rId878" Type="http://schemas.openxmlformats.org/officeDocument/2006/relationships/image" Target="../media/image1885.png"/><Relationship Id="rId1063" Type="http://schemas.openxmlformats.org/officeDocument/2006/relationships/image" Target="../media/image2070.png"/><Relationship Id="rId640" Type="http://schemas.openxmlformats.org/officeDocument/2006/relationships/image" Target="../media/image1647.png"/><Relationship Id="rId738" Type="http://schemas.openxmlformats.org/officeDocument/2006/relationships/image" Target="../media/image1745.png"/><Relationship Id="rId945" Type="http://schemas.openxmlformats.org/officeDocument/2006/relationships/image" Target="../media/image1952.png"/><Relationship Id="rId74" Type="http://schemas.openxmlformats.org/officeDocument/2006/relationships/image" Target="../media/image1081.png"/><Relationship Id="rId377" Type="http://schemas.openxmlformats.org/officeDocument/2006/relationships/image" Target="../media/image1384.png"/><Relationship Id="rId500" Type="http://schemas.openxmlformats.org/officeDocument/2006/relationships/image" Target="../media/image1507.png"/><Relationship Id="rId584" Type="http://schemas.openxmlformats.org/officeDocument/2006/relationships/image" Target="../media/image1591.png"/><Relationship Id="rId805" Type="http://schemas.openxmlformats.org/officeDocument/2006/relationships/image" Target="../media/image1812.png"/><Relationship Id="rId5" Type="http://schemas.openxmlformats.org/officeDocument/2006/relationships/image" Target="../media/image1012.png"/><Relationship Id="rId237" Type="http://schemas.openxmlformats.org/officeDocument/2006/relationships/image" Target="../media/image1244.png"/><Relationship Id="rId791" Type="http://schemas.openxmlformats.org/officeDocument/2006/relationships/image" Target="../media/image1798.png"/><Relationship Id="rId889" Type="http://schemas.openxmlformats.org/officeDocument/2006/relationships/image" Target="../media/image1896.png"/><Relationship Id="rId1074" Type="http://schemas.openxmlformats.org/officeDocument/2006/relationships/image" Target="../media/image2081.png"/><Relationship Id="rId444" Type="http://schemas.openxmlformats.org/officeDocument/2006/relationships/image" Target="../media/image1451.png"/><Relationship Id="rId651" Type="http://schemas.openxmlformats.org/officeDocument/2006/relationships/image" Target="../media/image1658.png"/><Relationship Id="rId749" Type="http://schemas.openxmlformats.org/officeDocument/2006/relationships/image" Target="../media/image1756.png"/><Relationship Id="rId290" Type="http://schemas.openxmlformats.org/officeDocument/2006/relationships/image" Target="../media/image1297.png"/><Relationship Id="rId304" Type="http://schemas.openxmlformats.org/officeDocument/2006/relationships/image" Target="../media/image1311.png"/><Relationship Id="rId388" Type="http://schemas.openxmlformats.org/officeDocument/2006/relationships/image" Target="../media/image1395.png"/><Relationship Id="rId511" Type="http://schemas.openxmlformats.org/officeDocument/2006/relationships/image" Target="../media/image1518.png"/><Relationship Id="rId609" Type="http://schemas.openxmlformats.org/officeDocument/2006/relationships/image" Target="../media/image1616.png"/><Relationship Id="rId956" Type="http://schemas.openxmlformats.org/officeDocument/2006/relationships/image" Target="../media/image1963.png"/><Relationship Id="rId85" Type="http://schemas.openxmlformats.org/officeDocument/2006/relationships/image" Target="../media/image1092.png"/><Relationship Id="rId150" Type="http://schemas.openxmlformats.org/officeDocument/2006/relationships/image" Target="../media/image1157.png"/><Relationship Id="rId595" Type="http://schemas.openxmlformats.org/officeDocument/2006/relationships/image" Target="../media/image1602.png"/><Relationship Id="rId816" Type="http://schemas.openxmlformats.org/officeDocument/2006/relationships/image" Target="../media/image1823.png"/><Relationship Id="rId1001" Type="http://schemas.openxmlformats.org/officeDocument/2006/relationships/image" Target="../media/image2008.png"/><Relationship Id="rId248" Type="http://schemas.openxmlformats.org/officeDocument/2006/relationships/image" Target="../media/image1255.png"/><Relationship Id="rId455" Type="http://schemas.openxmlformats.org/officeDocument/2006/relationships/image" Target="../media/image1462.png"/><Relationship Id="rId662" Type="http://schemas.openxmlformats.org/officeDocument/2006/relationships/image" Target="../media/image1669.png"/><Relationship Id="rId1085" Type="http://schemas.openxmlformats.org/officeDocument/2006/relationships/image" Target="../media/image2092.png"/><Relationship Id="rId12" Type="http://schemas.openxmlformats.org/officeDocument/2006/relationships/image" Target="../media/image1019.png"/><Relationship Id="rId108" Type="http://schemas.openxmlformats.org/officeDocument/2006/relationships/image" Target="../media/image1115.png"/><Relationship Id="rId315" Type="http://schemas.openxmlformats.org/officeDocument/2006/relationships/image" Target="../media/image1322.png"/><Relationship Id="rId522" Type="http://schemas.openxmlformats.org/officeDocument/2006/relationships/image" Target="../media/image1529.png"/><Relationship Id="rId967" Type="http://schemas.openxmlformats.org/officeDocument/2006/relationships/image" Target="../media/image1974.png"/><Relationship Id="rId96" Type="http://schemas.openxmlformats.org/officeDocument/2006/relationships/image" Target="../media/image1103.png"/><Relationship Id="rId161" Type="http://schemas.openxmlformats.org/officeDocument/2006/relationships/image" Target="../media/image1168.png"/><Relationship Id="rId399" Type="http://schemas.openxmlformats.org/officeDocument/2006/relationships/image" Target="../media/image1406.png"/><Relationship Id="rId827" Type="http://schemas.openxmlformats.org/officeDocument/2006/relationships/image" Target="../media/image1834.png"/><Relationship Id="rId1012" Type="http://schemas.openxmlformats.org/officeDocument/2006/relationships/image" Target="../media/image2019.png"/><Relationship Id="rId259" Type="http://schemas.openxmlformats.org/officeDocument/2006/relationships/image" Target="../media/image1266.png"/><Relationship Id="rId466" Type="http://schemas.openxmlformats.org/officeDocument/2006/relationships/image" Target="../media/image1473.png"/><Relationship Id="rId673" Type="http://schemas.openxmlformats.org/officeDocument/2006/relationships/image" Target="../media/image1680.png"/><Relationship Id="rId880" Type="http://schemas.openxmlformats.org/officeDocument/2006/relationships/image" Target="../media/image1887.png"/><Relationship Id="rId1096" Type="http://schemas.openxmlformats.org/officeDocument/2006/relationships/image" Target="../media/image2103.png"/><Relationship Id="rId23" Type="http://schemas.openxmlformats.org/officeDocument/2006/relationships/image" Target="../media/image1030.png"/><Relationship Id="rId119" Type="http://schemas.openxmlformats.org/officeDocument/2006/relationships/image" Target="../media/image1126.png"/><Relationship Id="rId326" Type="http://schemas.openxmlformats.org/officeDocument/2006/relationships/image" Target="../media/image1333.png"/><Relationship Id="rId533" Type="http://schemas.openxmlformats.org/officeDocument/2006/relationships/image" Target="../media/image1540.png"/><Relationship Id="rId978" Type="http://schemas.openxmlformats.org/officeDocument/2006/relationships/image" Target="../media/image1985.png"/><Relationship Id="rId740" Type="http://schemas.openxmlformats.org/officeDocument/2006/relationships/image" Target="../media/image1747.png"/><Relationship Id="rId838" Type="http://schemas.openxmlformats.org/officeDocument/2006/relationships/image" Target="../media/image1845.png"/><Relationship Id="rId1023" Type="http://schemas.openxmlformats.org/officeDocument/2006/relationships/image" Target="../media/image2030.png"/><Relationship Id="rId172" Type="http://schemas.openxmlformats.org/officeDocument/2006/relationships/image" Target="../media/image1179.png"/><Relationship Id="rId477" Type="http://schemas.openxmlformats.org/officeDocument/2006/relationships/image" Target="../media/image1484.png"/><Relationship Id="rId600" Type="http://schemas.openxmlformats.org/officeDocument/2006/relationships/image" Target="../media/image1607.png"/><Relationship Id="rId684" Type="http://schemas.openxmlformats.org/officeDocument/2006/relationships/image" Target="../media/image1691.png"/><Relationship Id="rId337" Type="http://schemas.openxmlformats.org/officeDocument/2006/relationships/image" Target="../media/image1344.png"/><Relationship Id="rId891" Type="http://schemas.openxmlformats.org/officeDocument/2006/relationships/image" Target="../media/image1898.png"/><Relationship Id="rId905" Type="http://schemas.openxmlformats.org/officeDocument/2006/relationships/image" Target="../media/image1912.png"/><Relationship Id="rId989" Type="http://schemas.openxmlformats.org/officeDocument/2006/relationships/image" Target="../media/image1996.png"/><Relationship Id="rId34" Type="http://schemas.openxmlformats.org/officeDocument/2006/relationships/image" Target="../media/image1041.png"/><Relationship Id="rId544" Type="http://schemas.openxmlformats.org/officeDocument/2006/relationships/image" Target="../media/image1551.png"/><Relationship Id="rId751" Type="http://schemas.openxmlformats.org/officeDocument/2006/relationships/image" Target="../media/image1758.png"/><Relationship Id="rId849" Type="http://schemas.openxmlformats.org/officeDocument/2006/relationships/image" Target="../media/image1856.png"/><Relationship Id="rId183" Type="http://schemas.openxmlformats.org/officeDocument/2006/relationships/image" Target="../media/image1190.png"/><Relationship Id="rId390" Type="http://schemas.openxmlformats.org/officeDocument/2006/relationships/image" Target="../media/image1397.png"/><Relationship Id="rId404" Type="http://schemas.openxmlformats.org/officeDocument/2006/relationships/image" Target="../media/image1411.png"/><Relationship Id="rId611" Type="http://schemas.openxmlformats.org/officeDocument/2006/relationships/image" Target="../media/image1618.png"/><Relationship Id="rId1034" Type="http://schemas.openxmlformats.org/officeDocument/2006/relationships/image" Target="../media/image2041.png"/><Relationship Id="rId250" Type="http://schemas.openxmlformats.org/officeDocument/2006/relationships/image" Target="../media/image1257.png"/><Relationship Id="rId488" Type="http://schemas.openxmlformats.org/officeDocument/2006/relationships/image" Target="../media/image1495.png"/><Relationship Id="rId695" Type="http://schemas.openxmlformats.org/officeDocument/2006/relationships/image" Target="../media/image1702.png"/><Relationship Id="rId709" Type="http://schemas.openxmlformats.org/officeDocument/2006/relationships/image" Target="../media/image1716.png"/><Relationship Id="rId916" Type="http://schemas.openxmlformats.org/officeDocument/2006/relationships/image" Target="../media/image1923.png"/><Relationship Id="rId1101" Type="http://schemas.openxmlformats.org/officeDocument/2006/relationships/image" Target="../media/image2108.png"/><Relationship Id="rId45" Type="http://schemas.openxmlformats.org/officeDocument/2006/relationships/image" Target="../media/image1052.png"/><Relationship Id="rId110" Type="http://schemas.openxmlformats.org/officeDocument/2006/relationships/image" Target="../media/image1117.png"/><Relationship Id="rId348" Type="http://schemas.openxmlformats.org/officeDocument/2006/relationships/image" Target="../media/image1355.png"/><Relationship Id="rId555" Type="http://schemas.openxmlformats.org/officeDocument/2006/relationships/image" Target="../media/image1562.png"/><Relationship Id="rId762" Type="http://schemas.openxmlformats.org/officeDocument/2006/relationships/image" Target="../media/image1769.png"/><Relationship Id="rId194" Type="http://schemas.openxmlformats.org/officeDocument/2006/relationships/image" Target="../media/image1201.png"/><Relationship Id="rId208" Type="http://schemas.openxmlformats.org/officeDocument/2006/relationships/image" Target="../media/image1215.png"/><Relationship Id="rId415" Type="http://schemas.openxmlformats.org/officeDocument/2006/relationships/image" Target="../media/image1422.png"/><Relationship Id="rId622" Type="http://schemas.openxmlformats.org/officeDocument/2006/relationships/image" Target="../media/image1629.png"/><Relationship Id="rId1045" Type="http://schemas.openxmlformats.org/officeDocument/2006/relationships/image" Target="../media/image2052.png"/><Relationship Id="rId261" Type="http://schemas.openxmlformats.org/officeDocument/2006/relationships/image" Target="../media/image1268.png"/><Relationship Id="rId499" Type="http://schemas.openxmlformats.org/officeDocument/2006/relationships/image" Target="../media/image1506.png"/><Relationship Id="rId927" Type="http://schemas.openxmlformats.org/officeDocument/2006/relationships/image" Target="../media/image1934.png"/><Relationship Id="rId56" Type="http://schemas.openxmlformats.org/officeDocument/2006/relationships/image" Target="../media/image1063.png"/><Relationship Id="rId359" Type="http://schemas.openxmlformats.org/officeDocument/2006/relationships/image" Target="../media/image1366.png"/><Relationship Id="rId566" Type="http://schemas.openxmlformats.org/officeDocument/2006/relationships/image" Target="../media/image1573.png"/><Relationship Id="rId773" Type="http://schemas.openxmlformats.org/officeDocument/2006/relationships/image" Target="../media/image1780.png"/><Relationship Id="rId121" Type="http://schemas.openxmlformats.org/officeDocument/2006/relationships/image" Target="../media/image1128.png"/><Relationship Id="rId219" Type="http://schemas.openxmlformats.org/officeDocument/2006/relationships/image" Target="../media/image1226.png"/><Relationship Id="rId426" Type="http://schemas.openxmlformats.org/officeDocument/2006/relationships/image" Target="../media/image1433.png"/><Relationship Id="rId633" Type="http://schemas.openxmlformats.org/officeDocument/2006/relationships/image" Target="../media/image1640.png"/><Relationship Id="rId980" Type="http://schemas.openxmlformats.org/officeDocument/2006/relationships/image" Target="../media/image1987.png"/><Relationship Id="rId1056" Type="http://schemas.openxmlformats.org/officeDocument/2006/relationships/image" Target="../media/image2063.png"/><Relationship Id="rId840" Type="http://schemas.openxmlformats.org/officeDocument/2006/relationships/image" Target="../media/image1847.png"/><Relationship Id="rId938" Type="http://schemas.openxmlformats.org/officeDocument/2006/relationships/image" Target="../media/image1945.png"/><Relationship Id="rId67" Type="http://schemas.openxmlformats.org/officeDocument/2006/relationships/image" Target="../media/image1074.png"/><Relationship Id="rId272" Type="http://schemas.openxmlformats.org/officeDocument/2006/relationships/image" Target="../media/image1279.png"/><Relationship Id="rId577" Type="http://schemas.openxmlformats.org/officeDocument/2006/relationships/image" Target="../media/image1584.png"/><Relationship Id="rId700" Type="http://schemas.openxmlformats.org/officeDocument/2006/relationships/image" Target="../media/image1707.png"/><Relationship Id="rId132" Type="http://schemas.openxmlformats.org/officeDocument/2006/relationships/image" Target="../media/image1139.png"/><Relationship Id="rId784" Type="http://schemas.openxmlformats.org/officeDocument/2006/relationships/image" Target="../media/image1791.png"/><Relationship Id="rId991" Type="http://schemas.openxmlformats.org/officeDocument/2006/relationships/image" Target="../media/image1998.png"/><Relationship Id="rId1067" Type="http://schemas.openxmlformats.org/officeDocument/2006/relationships/image" Target="../media/image2074.png"/><Relationship Id="rId437" Type="http://schemas.openxmlformats.org/officeDocument/2006/relationships/image" Target="../media/image1444.png"/><Relationship Id="rId644" Type="http://schemas.openxmlformats.org/officeDocument/2006/relationships/image" Target="../media/image1651.png"/><Relationship Id="rId851" Type="http://schemas.openxmlformats.org/officeDocument/2006/relationships/image" Target="../media/image1858.png"/><Relationship Id="rId283" Type="http://schemas.openxmlformats.org/officeDocument/2006/relationships/image" Target="../media/image1290.png"/><Relationship Id="rId490" Type="http://schemas.openxmlformats.org/officeDocument/2006/relationships/image" Target="../media/image1497.png"/><Relationship Id="rId504" Type="http://schemas.openxmlformats.org/officeDocument/2006/relationships/image" Target="../media/image1511.png"/><Relationship Id="rId711" Type="http://schemas.openxmlformats.org/officeDocument/2006/relationships/image" Target="../media/image1718.png"/><Relationship Id="rId949" Type="http://schemas.openxmlformats.org/officeDocument/2006/relationships/image" Target="../media/image1956.png"/><Relationship Id="rId78" Type="http://schemas.openxmlformats.org/officeDocument/2006/relationships/image" Target="../media/image1085.png"/><Relationship Id="rId143" Type="http://schemas.openxmlformats.org/officeDocument/2006/relationships/image" Target="../media/image1150.png"/><Relationship Id="rId350" Type="http://schemas.openxmlformats.org/officeDocument/2006/relationships/image" Target="../media/image1357.png"/><Relationship Id="rId588" Type="http://schemas.openxmlformats.org/officeDocument/2006/relationships/image" Target="../media/image1595.png"/><Relationship Id="rId795" Type="http://schemas.openxmlformats.org/officeDocument/2006/relationships/image" Target="../media/image1802.png"/><Relationship Id="rId809" Type="http://schemas.openxmlformats.org/officeDocument/2006/relationships/image" Target="../media/image1816.png"/><Relationship Id="rId9" Type="http://schemas.openxmlformats.org/officeDocument/2006/relationships/image" Target="../media/image1016.png"/><Relationship Id="rId210" Type="http://schemas.openxmlformats.org/officeDocument/2006/relationships/image" Target="../media/image1217.png"/><Relationship Id="rId448" Type="http://schemas.openxmlformats.org/officeDocument/2006/relationships/image" Target="../media/image1455.png"/><Relationship Id="rId655" Type="http://schemas.openxmlformats.org/officeDocument/2006/relationships/image" Target="../media/image1662.png"/><Relationship Id="rId862" Type="http://schemas.openxmlformats.org/officeDocument/2006/relationships/image" Target="../media/image1869.png"/><Relationship Id="rId1078" Type="http://schemas.openxmlformats.org/officeDocument/2006/relationships/image" Target="../media/image2085.png"/><Relationship Id="rId294" Type="http://schemas.openxmlformats.org/officeDocument/2006/relationships/image" Target="../media/image1301.png"/><Relationship Id="rId308" Type="http://schemas.openxmlformats.org/officeDocument/2006/relationships/image" Target="../media/image1315.png"/><Relationship Id="rId515" Type="http://schemas.openxmlformats.org/officeDocument/2006/relationships/image" Target="../media/image1522.png"/><Relationship Id="rId722" Type="http://schemas.openxmlformats.org/officeDocument/2006/relationships/image" Target="../media/image1729.png"/><Relationship Id="rId89" Type="http://schemas.openxmlformats.org/officeDocument/2006/relationships/image" Target="../media/image1096.png"/><Relationship Id="rId154" Type="http://schemas.openxmlformats.org/officeDocument/2006/relationships/image" Target="../media/image1161.png"/><Relationship Id="rId361" Type="http://schemas.openxmlformats.org/officeDocument/2006/relationships/image" Target="../media/image1368.png"/><Relationship Id="rId599" Type="http://schemas.openxmlformats.org/officeDocument/2006/relationships/image" Target="../media/image1606.png"/><Relationship Id="rId1005" Type="http://schemas.openxmlformats.org/officeDocument/2006/relationships/image" Target="../media/image2012.png"/><Relationship Id="rId459" Type="http://schemas.openxmlformats.org/officeDocument/2006/relationships/image" Target="../media/image1466.png"/><Relationship Id="rId666" Type="http://schemas.openxmlformats.org/officeDocument/2006/relationships/image" Target="../media/image1673.png"/><Relationship Id="rId873" Type="http://schemas.openxmlformats.org/officeDocument/2006/relationships/image" Target="../media/image1880.png"/><Relationship Id="rId1089" Type="http://schemas.openxmlformats.org/officeDocument/2006/relationships/image" Target="../media/image2096.png"/><Relationship Id="rId16" Type="http://schemas.openxmlformats.org/officeDocument/2006/relationships/image" Target="../media/image1023.png"/><Relationship Id="rId221" Type="http://schemas.openxmlformats.org/officeDocument/2006/relationships/image" Target="../media/image1228.png"/><Relationship Id="rId319" Type="http://schemas.openxmlformats.org/officeDocument/2006/relationships/image" Target="../media/image1326.png"/><Relationship Id="rId526" Type="http://schemas.openxmlformats.org/officeDocument/2006/relationships/image" Target="../media/image1533.png"/><Relationship Id="rId733" Type="http://schemas.openxmlformats.org/officeDocument/2006/relationships/image" Target="../media/image1740.png"/><Relationship Id="rId940" Type="http://schemas.openxmlformats.org/officeDocument/2006/relationships/image" Target="../media/image1947.png"/><Relationship Id="rId1016" Type="http://schemas.openxmlformats.org/officeDocument/2006/relationships/image" Target="../media/image2023.png"/><Relationship Id="rId165" Type="http://schemas.openxmlformats.org/officeDocument/2006/relationships/image" Target="../media/image1172.png"/><Relationship Id="rId372" Type="http://schemas.openxmlformats.org/officeDocument/2006/relationships/image" Target="../media/image1379.png"/><Relationship Id="rId677" Type="http://schemas.openxmlformats.org/officeDocument/2006/relationships/image" Target="../media/image1684.png"/><Relationship Id="rId800" Type="http://schemas.openxmlformats.org/officeDocument/2006/relationships/image" Target="../media/image1807.png"/><Relationship Id="rId232" Type="http://schemas.openxmlformats.org/officeDocument/2006/relationships/image" Target="../media/image1239.png"/><Relationship Id="rId884" Type="http://schemas.openxmlformats.org/officeDocument/2006/relationships/image" Target="../media/image1891.png"/><Relationship Id="rId27" Type="http://schemas.openxmlformats.org/officeDocument/2006/relationships/image" Target="../media/image1034.png"/><Relationship Id="rId537" Type="http://schemas.openxmlformats.org/officeDocument/2006/relationships/image" Target="../media/image1544.png"/><Relationship Id="rId744" Type="http://schemas.openxmlformats.org/officeDocument/2006/relationships/image" Target="../media/image1751.png"/><Relationship Id="rId951" Type="http://schemas.openxmlformats.org/officeDocument/2006/relationships/image" Target="../media/image1958.png"/><Relationship Id="rId80" Type="http://schemas.openxmlformats.org/officeDocument/2006/relationships/image" Target="../media/image1087.png"/><Relationship Id="rId176" Type="http://schemas.openxmlformats.org/officeDocument/2006/relationships/image" Target="../media/image1183.png"/><Relationship Id="rId383" Type="http://schemas.openxmlformats.org/officeDocument/2006/relationships/image" Target="../media/image1390.png"/><Relationship Id="rId590" Type="http://schemas.openxmlformats.org/officeDocument/2006/relationships/image" Target="../media/image1597.png"/><Relationship Id="rId604" Type="http://schemas.openxmlformats.org/officeDocument/2006/relationships/image" Target="../media/image1611.png"/><Relationship Id="rId811" Type="http://schemas.openxmlformats.org/officeDocument/2006/relationships/image" Target="../media/image1818.png"/><Relationship Id="rId1027" Type="http://schemas.openxmlformats.org/officeDocument/2006/relationships/image" Target="../media/image2034.png"/><Relationship Id="rId243" Type="http://schemas.openxmlformats.org/officeDocument/2006/relationships/image" Target="../media/image1250.png"/><Relationship Id="rId450" Type="http://schemas.openxmlformats.org/officeDocument/2006/relationships/image" Target="../media/image1457.png"/><Relationship Id="rId688" Type="http://schemas.openxmlformats.org/officeDocument/2006/relationships/image" Target="../media/image1695.png"/><Relationship Id="rId895" Type="http://schemas.openxmlformats.org/officeDocument/2006/relationships/image" Target="../media/image1902.png"/><Relationship Id="rId909" Type="http://schemas.openxmlformats.org/officeDocument/2006/relationships/image" Target="../media/image1916.png"/><Relationship Id="rId1080" Type="http://schemas.openxmlformats.org/officeDocument/2006/relationships/image" Target="../media/image2087.png"/><Relationship Id="rId38" Type="http://schemas.openxmlformats.org/officeDocument/2006/relationships/image" Target="../media/image1045.png"/><Relationship Id="rId103" Type="http://schemas.openxmlformats.org/officeDocument/2006/relationships/image" Target="../media/image1110.png"/><Relationship Id="rId310" Type="http://schemas.openxmlformats.org/officeDocument/2006/relationships/image" Target="../media/image1317.png"/><Relationship Id="rId548" Type="http://schemas.openxmlformats.org/officeDocument/2006/relationships/image" Target="../media/image1555.png"/><Relationship Id="rId755" Type="http://schemas.openxmlformats.org/officeDocument/2006/relationships/image" Target="../media/image1762.png"/><Relationship Id="rId962" Type="http://schemas.openxmlformats.org/officeDocument/2006/relationships/image" Target="../media/image1969.png"/><Relationship Id="rId91" Type="http://schemas.openxmlformats.org/officeDocument/2006/relationships/image" Target="../media/image1098.png"/><Relationship Id="rId187" Type="http://schemas.openxmlformats.org/officeDocument/2006/relationships/image" Target="../media/image1194.png"/><Relationship Id="rId394" Type="http://schemas.openxmlformats.org/officeDocument/2006/relationships/image" Target="../media/image1401.png"/><Relationship Id="rId408" Type="http://schemas.openxmlformats.org/officeDocument/2006/relationships/image" Target="../media/image1415.png"/><Relationship Id="rId615" Type="http://schemas.openxmlformats.org/officeDocument/2006/relationships/image" Target="../media/image1622.png"/><Relationship Id="rId822" Type="http://schemas.openxmlformats.org/officeDocument/2006/relationships/image" Target="../media/image1829.png"/><Relationship Id="rId1038" Type="http://schemas.openxmlformats.org/officeDocument/2006/relationships/image" Target="../media/image2045.png"/><Relationship Id="rId254" Type="http://schemas.openxmlformats.org/officeDocument/2006/relationships/image" Target="../media/image1261.png"/><Relationship Id="rId699" Type="http://schemas.openxmlformats.org/officeDocument/2006/relationships/image" Target="../media/image1706.png"/><Relationship Id="rId1091" Type="http://schemas.openxmlformats.org/officeDocument/2006/relationships/image" Target="../media/image2098.png"/><Relationship Id="rId1105" Type="http://schemas.openxmlformats.org/officeDocument/2006/relationships/image" Target="../media/image2112.png"/><Relationship Id="rId49" Type="http://schemas.openxmlformats.org/officeDocument/2006/relationships/image" Target="../media/image1056.png"/><Relationship Id="rId114" Type="http://schemas.openxmlformats.org/officeDocument/2006/relationships/image" Target="../media/image1121.png"/><Relationship Id="rId461" Type="http://schemas.openxmlformats.org/officeDocument/2006/relationships/image" Target="../media/image1468.png"/><Relationship Id="rId559" Type="http://schemas.openxmlformats.org/officeDocument/2006/relationships/image" Target="../media/image1566.png"/><Relationship Id="rId766" Type="http://schemas.openxmlformats.org/officeDocument/2006/relationships/image" Target="../media/image1773.png"/><Relationship Id="rId198" Type="http://schemas.openxmlformats.org/officeDocument/2006/relationships/image" Target="../media/image1205.png"/><Relationship Id="rId321" Type="http://schemas.openxmlformats.org/officeDocument/2006/relationships/image" Target="../media/image1328.png"/><Relationship Id="rId419" Type="http://schemas.openxmlformats.org/officeDocument/2006/relationships/image" Target="../media/image1426.png"/><Relationship Id="rId626" Type="http://schemas.openxmlformats.org/officeDocument/2006/relationships/image" Target="../media/image1633.png"/><Relationship Id="rId973" Type="http://schemas.openxmlformats.org/officeDocument/2006/relationships/image" Target="../media/image1980.png"/><Relationship Id="rId1049" Type="http://schemas.openxmlformats.org/officeDocument/2006/relationships/image" Target="../media/image2056.png"/><Relationship Id="rId833" Type="http://schemas.openxmlformats.org/officeDocument/2006/relationships/image" Target="../media/image1840.png"/><Relationship Id="rId265" Type="http://schemas.openxmlformats.org/officeDocument/2006/relationships/image" Target="../media/image1272.png"/><Relationship Id="rId472" Type="http://schemas.openxmlformats.org/officeDocument/2006/relationships/image" Target="../media/image1479.png"/><Relationship Id="rId900" Type="http://schemas.openxmlformats.org/officeDocument/2006/relationships/image" Target="../media/image1907.png"/><Relationship Id="rId125" Type="http://schemas.openxmlformats.org/officeDocument/2006/relationships/image" Target="../media/image1132.png"/><Relationship Id="rId332" Type="http://schemas.openxmlformats.org/officeDocument/2006/relationships/image" Target="../media/image1339.png"/><Relationship Id="rId777" Type="http://schemas.openxmlformats.org/officeDocument/2006/relationships/image" Target="../media/image1784.png"/><Relationship Id="rId984" Type="http://schemas.openxmlformats.org/officeDocument/2006/relationships/image" Target="../media/image1991.png"/><Relationship Id="rId637" Type="http://schemas.openxmlformats.org/officeDocument/2006/relationships/image" Target="../media/image1644.png"/><Relationship Id="rId844" Type="http://schemas.openxmlformats.org/officeDocument/2006/relationships/image" Target="../media/image1851.png"/><Relationship Id="rId276" Type="http://schemas.openxmlformats.org/officeDocument/2006/relationships/image" Target="../media/image1283.png"/><Relationship Id="rId483" Type="http://schemas.openxmlformats.org/officeDocument/2006/relationships/image" Target="../media/image1490.png"/><Relationship Id="rId690" Type="http://schemas.openxmlformats.org/officeDocument/2006/relationships/image" Target="../media/image1697.png"/><Relationship Id="rId704" Type="http://schemas.openxmlformats.org/officeDocument/2006/relationships/image" Target="../media/image1711.png"/><Relationship Id="rId911" Type="http://schemas.openxmlformats.org/officeDocument/2006/relationships/image" Target="../media/image1918.png"/><Relationship Id="rId40" Type="http://schemas.openxmlformats.org/officeDocument/2006/relationships/image" Target="../media/image1047.png"/><Relationship Id="rId136" Type="http://schemas.openxmlformats.org/officeDocument/2006/relationships/image" Target="../media/image1143.png"/><Relationship Id="rId343" Type="http://schemas.openxmlformats.org/officeDocument/2006/relationships/image" Target="../media/image1350.png"/><Relationship Id="rId550" Type="http://schemas.openxmlformats.org/officeDocument/2006/relationships/image" Target="../media/image1557.png"/><Relationship Id="rId788" Type="http://schemas.openxmlformats.org/officeDocument/2006/relationships/image" Target="../media/image1795.png"/><Relationship Id="rId995" Type="http://schemas.openxmlformats.org/officeDocument/2006/relationships/image" Target="../media/image2002.png"/><Relationship Id="rId203" Type="http://schemas.openxmlformats.org/officeDocument/2006/relationships/image" Target="../media/image1210.png"/><Relationship Id="rId648" Type="http://schemas.openxmlformats.org/officeDocument/2006/relationships/image" Target="../media/image1655.png"/><Relationship Id="rId855" Type="http://schemas.openxmlformats.org/officeDocument/2006/relationships/image" Target="../media/image1862.png"/><Relationship Id="rId1040" Type="http://schemas.openxmlformats.org/officeDocument/2006/relationships/image" Target="../media/image2047.png"/><Relationship Id="rId287" Type="http://schemas.openxmlformats.org/officeDocument/2006/relationships/image" Target="../media/image1294.png"/><Relationship Id="rId410" Type="http://schemas.openxmlformats.org/officeDocument/2006/relationships/image" Target="../media/image1417.png"/><Relationship Id="rId494" Type="http://schemas.openxmlformats.org/officeDocument/2006/relationships/image" Target="../media/image1501.png"/><Relationship Id="rId508" Type="http://schemas.openxmlformats.org/officeDocument/2006/relationships/image" Target="../media/image1515.png"/><Relationship Id="rId715" Type="http://schemas.openxmlformats.org/officeDocument/2006/relationships/image" Target="../media/image1722.png"/><Relationship Id="rId922" Type="http://schemas.openxmlformats.org/officeDocument/2006/relationships/image" Target="../media/image1929.png"/><Relationship Id="rId147" Type="http://schemas.openxmlformats.org/officeDocument/2006/relationships/image" Target="../media/image1154.png"/><Relationship Id="rId354" Type="http://schemas.openxmlformats.org/officeDocument/2006/relationships/image" Target="../media/image1361.png"/><Relationship Id="rId799" Type="http://schemas.openxmlformats.org/officeDocument/2006/relationships/image" Target="../media/image1806.png"/><Relationship Id="rId51" Type="http://schemas.openxmlformats.org/officeDocument/2006/relationships/image" Target="../media/image1058.png"/><Relationship Id="rId561" Type="http://schemas.openxmlformats.org/officeDocument/2006/relationships/image" Target="../media/image1568.png"/><Relationship Id="rId659" Type="http://schemas.openxmlformats.org/officeDocument/2006/relationships/image" Target="../media/image1666.png"/><Relationship Id="rId866" Type="http://schemas.openxmlformats.org/officeDocument/2006/relationships/image" Target="../media/image187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117" Type="http://schemas.openxmlformats.org/officeDocument/2006/relationships/image" Target="../media/image119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112" Type="http://schemas.openxmlformats.org/officeDocument/2006/relationships/image" Target="../media/image114.png"/><Relationship Id="rId16" Type="http://schemas.openxmlformats.org/officeDocument/2006/relationships/image" Target="../media/image18.png"/><Relationship Id="rId107" Type="http://schemas.openxmlformats.org/officeDocument/2006/relationships/image" Target="../media/image109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102" Type="http://schemas.openxmlformats.org/officeDocument/2006/relationships/image" Target="../media/image104.png"/><Relationship Id="rId123" Type="http://schemas.openxmlformats.org/officeDocument/2006/relationships/image" Target="../media/image125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90" Type="http://schemas.openxmlformats.org/officeDocument/2006/relationships/image" Target="../media/image92.png"/><Relationship Id="rId95" Type="http://schemas.openxmlformats.org/officeDocument/2006/relationships/image" Target="../media/image97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100" Type="http://schemas.openxmlformats.org/officeDocument/2006/relationships/image" Target="../media/image102.png"/><Relationship Id="rId105" Type="http://schemas.openxmlformats.org/officeDocument/2006/relationships/image" Target="../media/image107.png"/><Relationship Id="rId113" Type="http://schemas.openxmlformats.org/officeDocument/2006/relationships/image" Target="../media/image115.png"/><Relationship Id="rId118" Type="http://schemas.openxmlformats.org/officeDocument/2006/relationships/image" Target="../media/image12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Relationship Id="rId121" Type="http://schemas.openxmlformats.org/officeDocument/2006/relationships/image" Target="../media/image12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103" Type="http://schemas.openxmlformats.org/officeDocument/2006/relationships/image" Target="../media/image105.png"/><Relationship Id="rId108" Type="http://schemas.openxmlformats.org/officeDocument/2006/relationships/image" Target="../media/image110.png"/><Relationship Id="rId116" Type="http://schemas.openxmlformats.org/officeDocument/2006/relationships/image" Target="../media/image118.png"/><Relationship Id="rId124" Type="http://schemas.openxmlformats.org/officeDocument/2006/relationships/image" Target="../media/image126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11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6" Type="http://schemas.openxmlformats.org/officeDocument/2006/relationships/image" Target="../media/image108.png"/><Relationship Id="rId114" Type="http://schemas.openxmlformats.org/officeDocument/2006/relationships/image" Target="../media/image116.png"/><Relationship Id="rId119" Type="http://schemas.openxmlformats.org/officeDocument/2006/relationships/image" Target="../media/image121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image" Target="../media/image101.png"/><Relationship Id="rId101" Type="http://schemas.openxmlformats.org/officeDocument/2006/relationships/image" Target="../media/image103.png"/><Relationship Id="rId122" Type="http://schemas.openxmlformats.org/officeDocument/2006/relationships/image" Target="../media/image1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109" Type="http://schemas.openxmlformats.org/officeDocument/2006/relationships/image" Target="../media/image11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104" Type="http://schemas.openxmlformats.org/officeDocument/2006/relationships/image" Target="../media/image106.png"/><Relationship Id="rId120" Type="http://schemas.openxmlformats.org/officeDocument/2006/relationships/image" Target="../media/image122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2" Type="http://schemas.openxmlformats.org/officeDocument/2006/relationships/image" Target="../media/image4.png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110" Type="http://schemas.openxmlformats.org/officeDocument/2006/relationships/image" Target="../media/image112.png"/><Relationship Id="rId115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image" Target="../media/image183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26" Type="http://schemas.openxmlformats.org/officeDocument/2006/relationships/image" Target="../media/image232.png"/><Relationship Id="rId39" Type="http://schemas.openxmlformats.org/officeDocument/2006/relationships/image" Target="../media/image245.png"/><Relationship Id="rId3" Type="http://schemas.openxmlformats.org/officeDocument/2006/relationships/image" Target="../media/image209.png"/><Relationship Id="rId21" Type="http://schemas.openxmlformats.org/officeDocument/2006/relationships/image" Target="../media/image227.png"/><Relationship Id="rId34" Type="http://schemas.openxmlformats.org/officeDocument/2006/relationships/image" Target="../media/image240.png"/><Relationship Id="rId42" Type="http://schemas.openxmlformats.org/officeDocument/2006/relationships/image" Target="../media/image248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5" Type="http://schemas.openxmlformats.org/officeDocument/2006/relationships/image" Target="../media/image231.png"/><Relationship Id="rId33" Type="http://schemas.openxmlformats.org/officeDocument/2006/relationships/image" Target="../media/image239.png"/><Relationship Id="rId38" Type="http://schemas.openxmlformats.org/officeDocument/2006/relationships/image" Target="../media/image244.png"/><Relationship Id="rId2" Type="http://schemas.openxmlformats.org/officeDocument/2006/relationships/image" Target="../media/image208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29" Type="http://schemas.openxmlformats.org/officeDocument/2006/relationships/image" Target="../media/image235.png"/><Relationship Id="rId41" Type="http://schemas.openxmlformats.org/officeDocument/2006/relationships/image" Target="../media/image2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24" Type="http://schemas.openxmlformats.org/officeDocument/2006/relationships/image" Target="../media/image230.png"/><Relationship Id="rId32" Type="http://schemas.openxmlformats.org/officeDocument/2006/relationships/image" Target="../media/image238.png"/><Relationship Id="rId37" Type="http://schemas.openxmlformats.org/officeDocument/2006/relationships/image" Target="../media/image243.png"/><Relationship Id="rId40" Type="http://schemas.openxmlformats.org/officeDocument/2006/relationships/image" Target="../media/image246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28" Type="http://schemas.openxmlformats.org/officeDocument/2006/relationships/image" Target="../media/image234.png"/><Relationship Id="rId36" Type="http://schemas.openxmlformats.org/officeDocument/2006/relationships/image" Target="../media/image242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31" Type="http://schemas.openxmlformats.org/officeDocument/2006/relationships/image" Target="../media/image237.png"/><Relationship Id="rId44" Type="http://schemas.openxmlformats.org/officeDocument/2006/relationships/image" Target="../media/image250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Relationship Id="rId27" Type="http://schemas.openxmlformats.org/officeDocument/2006/relationships/image" Target="../media/image233.png"/><Relationship Id="rId30" Type="http://schemas.openxmlformats.org/officeDocument/2006/relationships/image" Target="../media/image236.png"/><Relationship Id="rId35" Type="http://schemas.openxmlformats.org/officeDocument/2006/relationships/image" Target="../media/image241.png"/><Relationship Id="rId43" Type="http://schemas.openxmlformats.org/officeDocument/2006/relationships/image" Target="../media/image2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18" Type="http://schemas.openxmlformats.org/officeDocument/2006/relationships/image" Target="../media/image267.png"/><Relationship Id="rId26" Type="http://schemas.openxmlformats.org/officeDocument/2006/relationships/image" Target="../media/image275.png"/><Relationship Id="rId3" Type="http://schemas.openxmlformats.org/officeDocument/2006/relationships/image" Target="../media/image252.png"/><Relationship Id="rId21" Type="http://schemas.openxmlformats.org/officeDocument/2006/relationships/image" Target="../media/image270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17" Type="http://schemas.openxmlformats.org/officeDocument/2006/relationships/image" Target="../media/image266.png"/><Relationship Id="rId25" Type="http://schemas.openxmlformats.org/officeDocument/2006/relationships/image" Target="../media/image274.png"/><Relationship Id="rId2" Type="http://schemas.openxmlformats.org/officeDocument/2006/relationships/image" Target="../media/image251.png"/><Relationship Id="rId16" Type="http://schemas.openxmlformats.org/officeDocument/2006/relationships/image" Target="../media/image265.png"/><Relationship Id="rId20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24" Type="http://schemas.openxmlformats.org/officeDocument/2006/relationships/image" Target="../media/image273.png"/><Relationship Id="rId5" Type="http://schemas.openxmlformats.org/officeDocument/2006/relationships/image" Target="../media/image254.png"/><Relationship Id="rId15" Type="http://schemas.openxmlformats.org/officeDocument/2006/relationships/image" Target="../media/image264.png"/><Relationship Id="rId23" Type="http://schemas.openxmlformats.org/officeDocument/2006/relationships/image" Target="../media/image272.png"/><Relationship Id="rId10" Type="http://schemas.openxmlformats.org/officeDocument/2006/relationships/image" Target="../media/image259.png"/><Relationship Id="rId19" Type="http://schemas.openxmlformats.org/officeDocument/2006/relationships/image" Target="../media/image268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Relationship Id="rId22" Type="http://schemas.openxmlformats.org/officeDocument/2006/relationships/image" Target="../media/image271.png"/><Relationship Id="rId27" Type="http://schemas.openxmlformats.org/officeDocument/2006/relationships/image" Target="../media/image2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18" Type="http://schemas.openxmlformats.org/officeDocument/2006/relationships/image" Target="../media/image293.png"/><Relationship Id="rId26" Type="http://schemas.openxmlformats.org/officeDocument/2006/relationships/image" Target="../media/image301.png"/><Relationship Id="rId39" Type="http://schemas.openxmlformats.org/officeDocument/2006/relationships/image" Target="../media/image314.png"/><Relationship Id="rId3" Type="http://schemas.openxmlformats.org/officeDocument/2006/relationships/image" Target="../media/image278.png"/><Relationship Id="rId21" Type="http://schemas.openxmlformats.org/officeDocument/2006/relationships/image" Target="../media/image296.png"/><Relationship Id="rId34" Type="http://schemas.openxmlformats.org/officeDocument/2006/relationships/image" Target="../media/image309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17" Type="http://schemas.openxmlformats.org/officeDocument/2006/relationships/image" Target="../media/image292.png"/><Relationship Id="rId25" Type="http://schemas.openxmlformats.org/officeDocument/2006/relationships/image" Target="../media/image300.png"/><Relationship Id="rId33" Type="http://schemas.openxmlformats.org/officeDocument/2006/relationships/image" Target="../media/image308.png"/><Relationship Id="rId38" Type="http://schemas.openxmlformats.org/officeDocument/2006/relationships/image" Target="../media/image313.png"/><Relationship Id="rId2" Type="http://schemas.openxmlformats.org/officeDocument/2006/relationships/image" Target="../media/image277.png"/><Relationship Id="rId16" Type="http://schemas.openxmlformats.org/officeDocument/2006/relationships/image" Target="../media/image291.png"/><Relationship Id="rId20" Type="http://schemas.openxmlformats.org/officeDocument/2006/relationships/image" Target="../media/image295.png"/><Relationship Id="rId29" Type="http://schemas.openxmlformats.org/officeDocument/2006/relationships/image" Target="../media/image3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24" Type="http://schemas.openxmlformats.org/officeDocument/2006/relationships/image" Target="../media/image299.png"/><Relationship Id="rId32" Type="http://schemas.openxmlformats.org/officeDocument/2006/relationships/image" Target="../media/image307.png"/><Relationship Id="rId37" Type="http://schemas.openxmlformats.org/officeDocument/2006/relationships/image" Target="../media/image312.png"/><Relationship Id="rId40" Type="http://schemas.openxmlformats.org/officeDocument/2006/relationships/image" Target="../media/image315.png"/><Relationship Id="rId5" Type="http://schemas.openxmlformats.org/officeDocument/2006/relationships/image" Target="../media/image280.png"/><Relationship Id="rId15" Type="http://schemas.openxmlformats.org/officeDocument/2006/relationships/image" Target="../media/image290.png"/><Relationship Id="rId23" Type="http://schemas.openxmlformats.org/officeDocument/2006/relationships/image" Target="../media/image298.png"/><Relationship Id="rId28" Type="http://schemas.openxmlformats.org/officeDocument/2006/relationships/image" Target="../media/image303.png"/><Relationship Id="rId36" Type="http://schemas.openxmlformats.org/officeDocument/2006/relationships/image" Target="../media/image311.png"/><Relationship Id="rId10" Type="http://schemas.openxmlformats.org/officeDocument/2006/relationships/image" Target="../media/image285.png"/><Relationship Id="rId19" Type="http://schemas.openxmlformats.org/officeDocument/2006/relationships/image" Target="../media/image294.png"/><Relationship Id="rId31" Type="http://schemas.openxmlformats.org/officeDocument/2006/relationships/image" Target="../media/image306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Relationship Id="rId22" Type="http://schemas.openxmlformats.org/officeDocument/2006/relationships/image" Target="../media/image297.png"/><Relationship Id="rId27" Type="http://schemas.openxmlformats.org/officeDocument/2006/relationships/image" Target="../media/image302.png"/><Relationship Id="rId30" Type="http://schemas.openxmlformats.org/officeDocument/2006/relationships/image" Target="../media/image305.png"/><Relationship Id="rId35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546100"/>
            <a:ext cx="6745466" cy="97492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16100" y="784311"/>
            <a:ext cx="38239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4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550" spc="-114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550" spc="-1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50" spc="-19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50" spc="-100" dirty="0">
                <a:latin typeface="Times New Roman" pitchFamily="18" charset="0"/>
                <a:cs typeface="Times New Roman" pitchFamily="18" charset="0"/>
              </a:rPr>
              <a:t>ив</a:t>
            </a:r>
            <a:r>
              <a:rPr sz="2550" spc="-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50" spc="-9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50" spc="-1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5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550" spc="-105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sz="2550" spc="-114" dirty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sz="255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50" spc="-1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50" spc="-12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50" spc="-8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50" spc="-114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55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50" spc="-1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55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50" spc="-110" dirty="0">
                <a:latin typeface="Times New Roman" pitchFamily="18" charset="0"/>
                <a:cs typeface="Times New Roman" pitchFamily="18" charset="0"/>
              </a:rPr>
              <a:t>я</a:t>
            </a:r>
            <a:endParaRPr sz="25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50" y="0"/>
            <a:ext cx="728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Ерцевская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С.И.Бочарова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 детский сад «Звездочка»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10324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С.В.Цыпленкова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090" y="339087"/>
            <a:ext cx="6838315" cy="9751060"/>
            <a:chOff x="339090" y="339087"/>
            <a:chExt cx="6838315" cy="9751060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00215" cy="9712960"/>
            </a:xfrm>
            <a:custGeom>
              <a:avLst/>
              <a:gdLst/>
              <a:ahLst/>
              <a:cxnLst/>
              <a:rect l="l" t="t" r="r" b="b"/>
              <a:pathLst>
                <a:path w="6800215" h="9712960">
                  <a:moveTo>
                    <a:pt x="0" y="9712452"/>
                  </a:moveTo>
                  <a:lnTo>
                    <a:pt x="6800088" y="9712452"/>
                  </a:lnTo>
                  <a:lnTo>
                    <a:pt x="6800088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37770">
              <a:solidFill>
                <a:srgbClr val="BF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2384" y="643127"/>
              <a:ext cx="1085215" cy="6350"/>
            </a:xfrm>
            <a:custGeom>
              <a:avLst/>
              <a:gdLst/>
              <a:ahLst/>
              <a:cxnLst/>
              <a:rect l="l" t="t" r="r" b="b"/>
              <a:pathLst>
                <a:path w="1085214" h="6350">
                  <a:moveTo>
                    <a:pt x="1066800" y="0"/>
                  </a:moveTo>
                  <a:lnTo>
                    <a:pt x="1085088" y="0"/>
                  </a:lnTo>
                </a:path>
                <a:path w="1085214" h="6350">
                  <a:moveTo>
                    <a:pt x="0" y="6096"/>
                  </a:moveTo>
                  <a:lnTo>
                    <a:pt x="24383" y="6096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9184" y="64922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6351" y="655319"/>
              <a:ext cx="1762125" cy="6350"/>
            </a:xfrm>
            <a:custGeom>
              <a:avLst/>
              <a:gdLst/>
              <a:ahLst/>
              <a:cxnLst/>
              <a:rect l="l" t="t" r="r" b="b"/>
              <a:pathLst>
                <a:path w="1762125" h="6350">
                  <a:moveTo>
                    <a:pt x="0" y="0"/>
                  </a:moveTo>
                  <a:lnTo>
                    <a:pt x="12192" y="0"/>
                  </a:lnTo>
                </a:path>
                <a:path w="1762125" h="6350">
                  <a:moveTo>
                    <a:pt x="1737360" y="0"/>
                  </a:moveTo>
                  <a:lnTo>
                    <a:pt x="1761744" y="0"/>
                  </a:lnTo>
                </a:path>
                <a:path w="1762125" h="6350">
                  <a:moveTo>
                    <a:pt x="0" y="6096"/>
                  </a:moveTo>
                  <a:lnTo>
                    <a:pt x="12192" y="6096"/>
                  </a:lnTo>
                </a:path>
                <a:path w="1762125" h="6350">
                  <a:moveTo>
                    <a:pt x="1737360" y="6096"/>
                  </a:moveTo>
                  <a:lnTo>
                    <a:pt x="1761744" y="6096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3823" y="646175"/>
              <a:ext cx="103632" cy="792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8" y="676655"/>
              <a:ext cx="225552" cy="731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63823" y="7284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4272" y="701039"/>
              <a:ext cx="188975" cy="85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2991" y="743711"/>
              <a:ext cx="12192" cy="121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872" y="646175"/>
              <a:ext cx="195072" cy="2438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88863" y="7833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633984"/>
              <a:ext cx="2505456" cy="3169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82768" y="8199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2560" y="786383"/>
              <a:ext cx="158495" cy="1280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7840" y="707135"/>
              <a:ext cx="554736" cy="3535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04943" y="8869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4943" y="89306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7440" y="749808"/>
              <a:ext cx="256031" cy="2438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30423" y="9083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22975" y="926591"/>
              <a:ext cx="91439" cy="365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56304" y="947927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7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3360" y="944879"/>
              <a:ext cx="621791" cy="182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3135" y="950976"/>
              <a:ext cx="103631" cy="60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919" y="950976"/>
              <a:ext cx="30480" cy="60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13760" y="95402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6672" y="908304"/>
              <a:ext cx="42671" cy="54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993135" y="960119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48768" y="0"/>
                  </a:lnTo>
                </a:path>
                <a:path w="1493520">
                  <a:moveTo>
                    <a:pt x="1469135" y="0"/>
                  </a:moveTo>
                  <a:lnTo>
                    <a:pt x="1493520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37103" y="950976"/>
              <a:ext cx="158495" cy="304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41519" y="957072"/>
              <a:ext cx="109727" cy="182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36592" y="944879"/>
              <a:ext cx="231647" cy="365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394960" y="9662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53584" y="944879"/>
              <a:ext cx="103632" cy="48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94960" y="9723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6255" y="914400"/>
              <a:ext cx="316991" cy="1097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9455" y="963168"/>
              <a:ext cx="24384" cy="609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28031" y="981455"/>
              <a:ext cx="140208" cy="1219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42816" y="963168"/>
              <a:ext cx="36575" cy="6705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99360" y="99669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59680" y="996695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2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8911" y="10332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8751" y="1335023"/>
              <a:ext cx="18287" cy="60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315968" y="1338071"/>
              <a:ext cx="231775" cy="6350"/>
            </a:xfrm>
            <a:custGeom>
              <a:avLst/>
              <a:gdLst/>
              <a:ahLst/>
              <a:cxnLst/>
              <a:rect l="l" t="t" r="r" b="b"/>
              <a:pathLst>
                <a:path w="231775" h="6350">
                  <a:moveTo>
                    <a:pt x="0" y="0"/>
                  </a:moveTo>
                  <a:lnTo>
                    <a:pt x="18287" y="0"/>
                  </a:lnTo>
                </a:path>
                <a:path w="231775" h="6350">
                  <a:moveTo>
                    <a:pt x="176783" y="6096"/>
                  </a:moveTo>
                  <a:lnTo>
                    <a:pt x="231647" y="6096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43855" y="13502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99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34640" y="1335023"/>
              <a:ext cx="316992" cy="4876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197607" y="137159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63951" y="1347215"/>
              <a:ext cx="115824" cy="5486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55263" y="1328927"/>
              <a:ext cx="67055" cy="7924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05456" y="1353312"/>
              <a:ext cx="115824" cy="670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9023" y="1377695"/>
              <a:ext cx="97536" cy="2438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93919" y="1347215"/>
              <a:ext cx="713232" cy="853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3184" y="1359407"/>
              <a:ext cx="536448" cy="853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63951" y="1402079"/>
              <a:ext cx="18287" cy="1219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255263" y="14112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55919" y="1389887"/>
              <a:ext cx="280416" cy="304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59023" y="1395984"/>
              <a:ext cx="91440" cy="304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673095" y="141427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84A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81472" y="1417320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14600" y="142036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19984" y="1423415"/>
              <a:ext cx="2390140" cy="12700"/>
            </a:xfrm>
            <a:custGeom>
              <a:avLst/>
              <a:gdLst/>
              <a:ahLst/>
              <a:cxnLst/>
              <a:rect l="l" t="t" r="r" b="b"/>
              <a:pathLst>
                <a:path w="2390140" h="12700">
                  <a:moveTo>
                    <a:pt x="0" y="0"/>
                  </a:moveTo>
                  <a:lnTo>
                    <a:pt x="18287" y="0"/>
                  </a:lnTo>
                </a:path>
                <a:path w="2390140" h="12700">
                  <a:moveTo>
                    <a:pt x="2371344" y="6096"/>
                  </a:moveTo>
                  <a:lnTo>
                    <a:pt x="2389632" y="6096"/>
                  </a:lnTo>
                </a:path>
                <a:path w="2390140" h="12700">
                  <a:moveTo>
                    <a:pt x="2316480" y="12192"/>
                  </a:moveTo>
                  <a:lnTo>
                    <a:pt x="2328672" y="12192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34184" y="14386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99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99360" y="1328927"/>
              <a:ext cx="2078736" cy="20726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25168" y="1408176"/>
              <a:ext cx="268224" cy="7924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87568" y="1414271"/>
              <a:ext cx="335280" cy="7924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08176" y="1420368"/>
              <a:ext cx="377951" cy="10972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61871" y="1450848"/>
              <a:ext cx="67056" cy="7315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13119" y="14904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89AA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9071" y="1487423"/>
              <a:ext cx="67056" cy="182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87824" y="1432559"/>
              <a:ext cx="176784" cy="1219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93536" y="1456943"/>
              <a:ext cx="243839" cy="7924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950207" y="15026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4127" y="1469135"/>
              <a:ext cx="158496" cy="7315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65519" y="1438656"/>
              <a:ext cx="188975" cy="10972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13375" y="1432559"/>
              <a:ext cx="286511" cy="13411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267712" y="1438656"/>
              <a:ext cx="97536" cy="12801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79136" y="1420368"/>
              <a:ext cx="359663" cy="16459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99760" y="1493520"/>
              <a:ext cx="152400" cy="3657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840992" y="1444751"/>
              <a:ext cx="377951" cy="1341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943599" y="1514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42431" y="152704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95472" y="1533143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28287" y="1530095"/>
              <a:ext cx="30479" cy="609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1440" y="1530095"/>
              <a:ext cx="36575" cy="609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986784" y="153314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90416" y="1530095"/>
              <a:ext cx="359663" cy="609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55776" y="1523999"/>
              <a:ext cx="85344" cy="2438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09343" y="1505712"/>
              <a:ext cx="176784" cy="4267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327648" y="15331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39A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92751" y="1530095"/>
              <a:ext cx="85344" cy="1219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74847" y="1536192"/>
              <a:ext cx="115824" cy="609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33344" y="1536192"/>
              <a:ext cx="36575" cy="609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401311" y="153924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76144" y="1536192"/>
              <a:ext cx="249936" cy="1219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33272" y="15422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39A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40735" y="154533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05456" y="1536192"/>
              <a:ext cx="109728" cy="243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255776" y="15514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688335" y="1548384"/>
              <a:ext cx="30480" cy="609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67584" y="1548384"/>
              <a:ext cx="24383" cy="609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09343" y="1542287"/>
              <a:ext cx="188976" cy="3657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077711" y="1542287"/>
              <a:ext cx="170687" cy="3047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962143" y="15636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108448" y="1560576"/>
              <a:ext cx="85344" cy="609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894831" y="15636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67712" y="156972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63623" y="157276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39A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33600" y="1572768"/>
              <a:ext cx="48768" cy="609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077711" y="1575815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8287" y="0"/>
                  </a:lnTo>
                </a:path>
                <a:path w="109854">
                  <a:moveTo>
                    <a:pt x="91439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98592" y="1487423"/>
              <a:ext cx="749807" cy="15240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554479" y="158191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2191" y="0"/>
                  </a:lnTo>
                </a:path>
                <a:path w="79375">
                  <a:moveTo>
                    <a:pt x="60959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08176" y="1530095"/>
              <a:ext cx="414528" cy="7924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455919" y="1581912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17775" y="1572768"/>
              <a:ext cx="85343" cy="1828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554479" y="158800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2191" y="0"/>
                  </a:lnTo>
                </a:path>
                <a:path w="79375">
                  <a:moveTo>
                    <a:pt x="60959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382768" y="1584959"/>
              <a:ext cx="30479" cy="609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455919" y="158800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77568" y="1578863"/>
              <a:ext cx="85343" cy="2438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36319" y="1542287"/>
              <a:ext cx="774192" cy="109727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688592" y="160629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95999" y="1530095"/>
              <a:ext cx="359663" cy="15240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76799" y="1566671"/>
              <a:ext cx="103632" cy="11582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036319" y="1630679"/>
              <a:ext cx="5126990" cy="6350"/>
            </a:xfrm>
            <a:custGeom>
              <a:avLst/>
              <a:gdLst/>
              <a:ahLst/>
              <a:cxnLst/>
              <a:rect l="l" t="t" r="r" b="b"/>
              <a:pathLst>
                <a:path w="5126990" h="6350">
                  <a:moveTo>
                    <a:pt x="0" y="0"/>
                  </a:moveTo>
                  <a:lnTo>
                    <a:pt x="12191" y="0"/>
                  </a:lnTo>
                </a:path>
                <a:path w="5126990" h="6350">
                  <a:moveTo>
                    <a:pt x="5108447" y="6096"/>
                  </a:moveTo>
                  <a:lnTo>
                    <a:pt x="5126735" y="6096"/>
                  </a:lnTo>
                </a:path>
              </a:pathLst>
            </a:custGeom>
            <a:ln w="6096">
              <a:solidFill>
                <a:srgbClr val="4478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13104" y="1645920"/>
              <a:ext cx="128015" cy="1219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42416" y="1652015"/>
              <a:ext cx="182880" cy="3048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895087" y="1685543"/>
              <a:ext cx="79375" cy="6350"/>
            </a:xfrm>
            <a:custGeom>
              <a:avLst/>
              <a:gdLst/>
              <a:ahLst/>
              <a:cxnLst/>
              <a:rect l="l" t="t" r="r" b="b"/>
              <a:pathLst>
                <a:path w="79375" h="6350">
                  <a:moveTo>
                    <a:pt x="0" y="0"/>
                  </a:moveTo>
                  <a:lnTo>
                    <a:pt x="79248" y="0"/>
                  </a:lnTo>
                </a:path>
                <a:path w="79375" h="6350">
                  <a:moveTo>
                    <a:pt x="0" y="6095"/>
                  </a:moveTo>
                  <a:lnTo>
                    <a:pt x="79248" y="6095"/>
                  </a:lnTo>
                </a:path>
              </a:pathLst>
            </a:custGeom>
            <a:ln w="6096">
              <a:solidFill>
                <a:srgbClr val="A1B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571500" y="4532376"/>
            <a:ext cx="6445250" cy="3531235"/>
          </a:xfrm>
          <a:prstGeom prst="rect">
            <a:avLst/>
          </a:prstGeom>
          <a:ln w="25180">
            <a:solidFill>
              <a:srgbClr val="7F63A1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15"/>
              </a:spcBef>
            </a:pPr>
            <a:r>
              <a:rPr sz="145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Как</a:t>
            </a:r>
            <a:r>
              <a:rPr sz="145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45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и</a:t>
            </a:r>
            <a:r>
              <a:rPr sz="145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45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когда</a:t>
            </a:r>
            <a:r>
              <a:rPr sz="145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45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лучше</a:t>
            </a:r>
            <a:r>
              <a:rPr sz="145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45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заняться</a:t>
            </a:r>
            <a:r>
              <a:rPr sz="145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sz="145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босохождением?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ahoma"/>
              <a:cs typeface="Tahoma"/>
            </a:endParaRPr>
          </a:p>
          <a:p>
            <a:pPr marL="104775" marR="95885" algn="just">
              <a:lnSpc>
                <a:spcPct val="101699"/>
              </a:lnSpc>
              <a:buSzPct val="93103"/>
              <a:buFont typeface="Wingdings"/>
              <a:buChar char=""/>
              <a:tabLst>
                <a:tab pos="243840" algn="l"/>
              </a:tabLst>
            </a:pPr>
            <a:r>
              <a:rPr sz="1450" spc="-35" dirty="0">
                <a:latin typeface="Tahoma"/>
                <a:cs typeface="Tahoma"/>
              </a:rPr>
              <a:t>Разумеется, зимой </a:t>
            </a:r>
            <a:r>
              <a:rPr sz="1450" spc="-40" dirty="0">
                <a:latin typeface="Tahoma"/>
                <a:cs typeface="Tahoma"/>
              </a:rPr>
              <a:t>в </a:t>
            </a:r>
            <a:r>
              <a:rPr sz="1450" spc="-35" dirty="0">
                <a:latin typeface="Tahoma"/>
                <a:cs typeface="Tahoma"/>
              </a:rPr>
              <a:t>холода начинать </a:t>
            </a:r>
            <a:r>
              <a:rPr sz="1450" spc="-40" dirty="0">
                <a:latin typeface="Tahoma"/>
                <a:cs typeface="Tahoma"/>
              </a:rPr>
              <a:t>приучать </a:t>
            </a:r>
            <a:r>
              <a:rPr sz="1450" spc="-35" dirty="0">
                <a:latin typeface="Tahoma"/>
                <a:cs typeface="Tahoma"/>
              </a:rPr>
              <a:t>ребенка </a:t>
            </a:r>
            <a:r>
              <a:rPr sz="1450" spc="-40" dirty="0">
                <a:latin typeface="Tahoma"/>
                <a:cs typeface="Tahoma"/>
              </a:rPr>
              <a:t>к </a:t>
            </a:r>
            <a:r>
              <a:rPr sz="1450" spc="-35" dirty="0">
                <a:latin typeface="Tahoma"/>
                <a:cs typeface="Tahoma"/>
              </a:rPr>
              <a:t>подобному </a:t>
            </a:r>
            <a:r>
              <a:rPr sz="1450" spc="-40" dirty="0">
                <a:latin typeface="Tahoma"/>
                <a:cs typeface="Tahoma"/>
              </a:rPr>
              <a:t>не </a:t>
            </a:r>
            <a:r>
              <a:rPr sz="1450" spc="-35" dirty="0">
                <a:latin typeface="Tahoma"/>
                <a:cs typeface="Tahoma"/>
              </a:rPr>
              <a:t> стоит, </a:t>
            </a:r>
            <a:r>
              <a:rPr sz="1450" spc="-40" dirty="0">
                <a:latin typeface="Tahoma"/>
                <a:cs typeface="Tahoma"/>
              </a:rPr>
              <a:t>но весной или летом, </a:t>
            </a:r>
            <a:r>
              <a:rPr sz="1450" spc="-50" dirty="0">
                <a:latin typeface="Tahoma"/>
                <a:cs typeface="Tahoma"/>
              </a:rPr>
              <a:t>малыш </a:t>
            </a:r>
            <a:r>
              <a:rPr sz="1450" spc="-40" dirty="0">
                <a:latin typeface="Tahoma"/>
                <a:cs typeface="Tahoma"/>
              </a:rPr>
              <a:t>вполне может </a:t>
            </a:r>
            <a:r>
              <a:rPr sz="1450" spc="-35" dirty="0">
                <a:latin typeface="Tahoma"/>
                <a:cs typeface="Tahoma"/>
              </a:rPr>
              <a:t>бегать босиком по </a:t>
            </a:r>
            <a:r>
              <a:rPr sz="1450" spc="-40" dirty="0">
                <a:latin typeface="Tahoma"/>
                <a:cs typeface="Tahoma"/>
              </a:rPr>
              <a:t>полу </a:t>
            </a:r>
            <a:r>
              <a:rPr sz="1450" spc="-35" dirty="0">
                <a:latin typeface="Tahoma"/>
                <a:cs typeface="Tahoma"/>
              </a:rPr>
              <a:t> дома,</a:t>
            </a:r>
            <a:r>
              <a:rPr sz="1450" spc="-2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а</a:t>
            </a:r>
            <a:r>
              <a:rPr sz="1450" spc="-1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еще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лучше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–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по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зеленой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траве.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450">
              <a:latin typeface="Tahoma"/>
              <a:cs typeface="Tahoma"/>
            </a:endParaRPr>
          </a:p>
          <a:p>
            <a:pPr marL="104775" marR="96520" algn="just">
              <a:lnSpc>
                <a:spcPct val="102800"/>
              </a:lnSpc>
              <a:spcBef>
                <a:spcPts val="5"/>
              </a:spcBef>
              <a:buSzPct val="93103"/>
              <a:buFont typeface="Wingdings"/>
              <a:buChar char=""/>
              <a:tabLst>
                <a:tab pos="243840" algn="l"/>
              </a:tabLst>
            </a:pPr>
            <a:r>
              <a:rPr sz="1450" spc="-35" dirty="0">
                <a:latin typeface="Tahoma"/>
                <a:cs typeface="Tahoma"/>
              </a:rPr>
              <a:t>Ребенок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должен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регулярно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ходить</a:t>
            </a:r>
            <a:r>
              <a:rPr sz="1450" spc="-35" dirty="0">
                <a:latin typeface="Tahoma"/>
                <a:cs typeface="Tahoma"/>
              </a:rPr>
              <a:t> босиком,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настоящий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закаливающий </a:t>
            </a:r>
            <a:r>
              <a:rPr sz="1450" spc="-440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эффект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наступает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лишь</a:t>
            </a:r>
            <a:r>
              <a:rPr sz="145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после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длительных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систематических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тренировках.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450">
              <a:latin typeface="Tahoma"/>
              <a:cs typeface="Tahoma"/>
            </a:endParaRPr>
          </a:p>
          <a:p>
            <a:pPr marL="104775" marR="96520" algn="just">
              <a:lnSpc>
                <a:spcPct val="102800"/>
              </a:lnSpc>
              <a:buSzPct val="93103"/>
              <a:buFont typeface="Wingdings"/>
              <a:buChar char=""/>
              <a:tabLst>
                <a:tab pos="299085" algn="l"/>
              </a:tabLst>
            </a:pPr>
            <a:r>
              <a:rPr sz="1450" spc="-35" dirty="0">
                <a:latin typeface="Tahoma"/>
                <a:cs typeface="Tahoma"/>
              </a:rPr>
              <a:t>Используйте </a:t>
            </a:r>
            <a:r>
              <a:rPr sz="1450" spc="-40" dirty="0">
                <a:latin typeface="Tahoma"/>
                <a:cs typeface="Tahoma"/>
              </a:rPr>
              <a:t>специальные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резиновые коврики</a:t>
            </a:r>
            <a:r>
              <a:rPr sz="1450" spc="-35" dirty="0">
                <a:latin typeface="Tahoma"/>
                <a:cs typeface="Tahoma"/>
              </a:rPr>
              <a:t> с </a:t>
            </a:r>
            <a:r>
              <a:rPr sz="1450" spc="-45" dirty="0">
                <a:latin typeface="Tahoma"/>
                <a:cs typeface="Tahoma"/>
              </a:rPr>
              <a:t>шиповым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рифлением. 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5" dirty="0">
                <a:latin typeface="Tahoma"/>
                <a:cs typeface="Tahoma"/>
              </a:rPr>
              <a:t>Каждое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утро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начинайте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зарядку</a:t>
            </a:r>
            <a:r>
              <a:rPr sz="145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с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ходьбы</a:t>
            </a:r>
            <a:r>
              <a:rPr sz="1450" spc="-2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босиком</a:t>
            </a:r>
            <a:r>
              <a:rPr sz="1450" spc="-2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на</a:t>
            </a:r>
            <a:r>
              <a:rPr sz="1450" spc="-1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таком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коврике.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1450">
              <a:latin typeface="Tahoma"/>
              <a:cs typeface="Tahoma"/>
            </a:endParaRPr>
          </a:p>
          <a:p>
            <a:pPr marL="104775" marR="96520" algn="just">
              <a:lnSpc>
                <a:spcPct val="101400"/>
              </a:lnSpc>
              <a:spcBef>
                <a:spcPts val="5"/>
              </a:spcBef>
              <a:buSzPct val="93103"/>
              <a:buFont typeface="Wingdings"/>
              <a:buChar char=""/>
              <a:tabLst>
                <a:tab pos="243840" algn="l"/>
              </a:tabLst>
            </a:pPr>
            <a:r>
              <a:rPr sz="1450" spc="-40" dirty="0">
                <a:latin typeface="Tahoma"/>
                <a:cs typeface="Tahoma"/>
              </a:rPr>
              <a:t>Полезно массировать стопы </a:t>
            </a:r>
            <a:r>
              <a:rPr sz="1450" spc="-35" dirty="0">
                <a:latin typeface="Tahoma"/>
                <a:cs typeface="Tahoma"/>
              </a:rPr>
              <a:t>ног с </a:t>
            </a:r>
            <a:r>
              <a:rPr sz="1450" spc="-40" dirty="0">
                <a:latin typeface="Tahoma"/>
                <a:cs typeface="Tahoma"/>
              </a:rPr>
              <a:t>помощью скалки или </a:t>
            </a:r>
            <a:r>
              <a:rPr sz="1450" spc="-35" dirty="0">
                <a:latin typeface="Tahoma"/>
                <a:cs typeface="Tahoma"/>
              </a:rPr>
              <a:t>круглой палки, 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катая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их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подошвами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по</a:t>
            </a:r>
            <a:r>
              <a:rPr sz="1450" spc="-1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несколько</a:t>
            </a:r>
            <a:r>
              <a:rPr sz="1450" spc="-2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минут</a:t>
            </a:r>
            <a:r>
              <a:rPr sz="1450" spc="-30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в</a:t>
            </a:r>
            <a:r>
              <a:rPr sz="1450" spc="-10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день.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0120" y="2361376"/>
            <a:ext cx="428371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latin typeface="Arial"/>
                <a:cs typeface="Arial"/>
              </a:rPr>
              <a:t>Еще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один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способ</a:t>
            </a:r>
            <a:r>
              <a:rPr sz="1450" spc="-35" dirty="0">
                <a:latin typeface="Arial"/>
                <a:cs typeface="Arial"/>
              </a:rPr>
              <a:t> закалки </a:t>
            </a:r>
            <a:r>
              <a:rPr sz="1450" spc="-45" dirty="0">
                <a:latin typeface="Arial"/>
                <a:cs typeface="Arial"/>
              </a:rPr>
              <a:t>–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это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b="1" spc="-45" dirty="0">
                <a:solidFill>
                  <a:srgbClr val="006FC0"/>
                </a:solidFill>
                <a:latin typeface="Arial"/>
                <a:cs typeface="Arial"/>
              </a:rPr>
              <a:t>прогулки</a:t>
            </a:r>
            <a:r>
              <a:rPr sz="145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b="1" spc="-40" dirty="0">
                <a:solidFill>
                  <a:srgbClr val="006FC0"/>
                </a:solidFill>
                <a:latin typeface="Arial"/>
                <a:cs typeface="Arial"/>
              </a:rPr>
              <a:t>босиком</a:t>
            </a:r>
            <a:r>
              <a:rPr sz="1450" spc="-40" dirty="0"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80140" y="2586926"/>
            <a:ext cx="548703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93775" algn="l"/>
                <a:tab pos="1833245" algn="l"/>
                <a:tab pos="2183765" algn="l"/>
                <a:tab pos="2887980" algn="l"/>
                <a:tab pos="3825240" algn="l"/>
                <a:tab pos="4178935" algn="l"/>
                <a:tab pos="4432300" algn="l"/>
              </a:tabLst>
            </a:pPr>
            <a:r>
              <a:rPr sz="1450" spc="-45" dirty="0">
                <a:latin typeface="Arial"/>
                <a:cs typeface="Arial"/>
              </a:rPr>
              <a:t>Хождение</a:t>
            </a:r>
            <a:r>
              <a:rPr sz="1450" spc="-45" dirty="0">
                <a:latin typeface="Times New Roman"/>
                <a:cs typeface="Times New Roman"/>
              </a:rPr>
              <a:t>	</a:t>
            </a:r>
            <a:r>
              <a:rPr sz="1450" spc="-40" dirty="0">
                <a:latin typeface="Arial"/>
                <a:cs typeface="Arial"/>
              </a:rPr>
              <a:t>босиком</a:t>
            </a:r>
            <a:r>
              <a:rPr sz="1450" spc="-40" dirty="0">
                <a:latin typeface="Times New Roman"/>
                <a:cs typeface="Times New Roman"/>
              </a:rPr>
              <a:t>	</a:t>
            </a:r>
            <a:r>
              <a:rPr sz="1450" spc="-40" dirty="0">
                <a:latin typeface="Arial"/>
                <a:cs typeface="Arial"/>
              </a:rPr>
              <a:t>не</a:t>
            </a:r>
            <a:r>
              <a:rPr sz="1450" spc="-40" dirty="0">
                <a:latin typeface="Times New Roman"/>
                <a:cs typeface="Times New Roman"/>
              </a:rPr>
              <a:t>	</a:t>
            </a:r>
            <a:r>
              <a:rPr sz="1450" spc="-40" dirty="0">
                <a:latin typeface="Arial"/>
                <a:cs typeface="Arial"/>
              </a:rPr>
              <a:t>только</a:t>
            </a:r>
            <a:r>
              <a:rPr sz="1450" spc="-40" dirty="0">
                <a:latin typeface="Times New Roman"/>
                <a:cs typeface="Times New Roman"/>
              </a:rPr>
              <a:t>	</a:t>
            </a:r>
            <a:r>
              <a:rPr sz="1450" spc="-35" dirty="0">
                <a:latin typeface="Arial"/>
                <a:cs typeface="Arial"/>
              </a:rPr>
              <a:t>закаляет,</a:t>
            </a:r>
            <a:r>
              <a:rPr sz="1450" spc="-35" dirty="0">
                <a:latin typeface="Times New Roman"/>
                <a:cs typeface="Times New Roman"/>
              </a:rPr>
              <a:t>	</a:t>
            </a:r>
            <a:r>
              <a:rPr sz="1450" spc="-45" dirty="0">
                <a:latin typeface="Arial"/>
                <a:cs typeface="Arial"/>
              </a:rPr>
              <a:t>но</a:t>
            </a:r>
            <a:r>
              <a:rPr sz="1450" spc="-45" dirty="0">
                <a:latin typeface="Times New Roman"/>
                <a:cs typeface="Times New Roman"/>
              </a:rPr>
              <a:t>	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45" dirty="0">
                <a:latin typeface="Times New Roman"/>
                <a:cs typeface="Times New Roman"/>
              </a:rPr>
              <a:t>	</a:t>
            </a:r>
            <a:r>
              <a:rPr sz="1450" spc="-40" dirty="0">
                <a:latin typeface="Arial"/>
                <a:cs typeface="Arial"/>
              </a:rPr>
              <a:t>стимулирует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0140" y="2810956"/>
            <a:ext cx="563372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69975" algn="l"/>
                <a:tab pos="2334895" algn="l"/>
                <a:tab pos="2691765" algn="l"/>
                <a:tab pos="3360420" algn="l"/>
                <a:tab pos="4698365" algn="l"/>
                <a:tab pos="5427345" algn="l"/>
              </a:tabLst>
            </a:pP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40" dirty="0">
                <a:latin typeface="Arial"/>
                <a:cs typeface="Arial"/>
              </a:rPr>
              <a:t>к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15" dirty="0">
                <a:latin typeface="Arial"/>
                <a:cs typeface="Arial"/>
              </a:rPr>
              <a:t>н</a:t>
            </a:r>
            <a:r>
              <a:rPr sz="1450" spc="-50" dirty="0">
                <a:latin typeface="Arial"/>
                <a:cs typeface="Arial"/>
              </a:rPr>
              <a:t>ч</a:t>
            </a:r>
            <a:r>
              <a:rPr sz="1450" spc="-45" dirty="0">
                <a:latin typeface="Arial"/>
                <a:cs typeface="Arial"/>
              </a:rPr>
              <a:t>а</a:t>
            </a: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50" dirty="0">
                <a:latin typeface="Arial"/>
                <a:cs typeface="Arial"/>
              </a:rPr>
              <a:t>я</a:t>
            </a:r>
            <a:r>
              <a:rPr sz="1450" spc="-25" dirty="0">
                <a:latin typeface="Arial"/>
                <a:cs typeface="Arial"/>
              </a:rPr>
              <a:t>,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20" dirty="0">
                <a:latin typeface="Arial"/>
                <a:cs typeface="Arial"/>
              </a:rPr>
              <a:t>а</a:t>
            </a:r>
            <a:r>
              <a:rPr sz="1450" spc="-70" dirty="0">
                <a:latin typeface="Arial"/>
                <a:cs typeface="Arial"/>
              </a:rPr>
              <a:t>х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10" dirty="0">
                <a:latin typeface="Arial"/>
                <a:cs typeface="Arial"/>
              </a:rPr>
              <a:t>д</a:t>
            </a:r>
            <a:r>
              <a:rPr sz="1450" spc="-60" dirty="0">
                <a:latin typeface="Arial"/>
                <a:cs typeface="Arial"/>
              </a:rPr>
              <a:t>я</a:t>
            </a:r>
            <a:r>
              <a:rPr sz="1450" spc="-45" dirty="0">
                <a:latin typeface="Arial"/>
                <a:cs typeface="Arial"/>
              </a:rPr>
              <a:t>щ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10" dirty="0">
                <a:latin typeface="Arial"/>
                <a:cs typeface="Arial"/>
              </a:rPr>
              <a:t>с</a:t>
            </a:r>
            <a:r>
              <a:rPr sz="1450" spc="-45" dirty="0">
                <a:latin typeface="Arial"/>
                <a:cs typeface="Arial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40" dirty="0">
                <a:latin typeface="Arial"/>
                <a:cs typeface="Arial"/>
              </a:rPr>
              <a:t>н</a:t>
            </a:r>
            <a:r>
              <a:rPr sz="1450" spc="-45" dirty="0">
                <a:latin typeface="Arial"/>
                <a:cs typeface="Arial"/>
              </a:rPr>
              <a:t>а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35" dirty="0">
                <a:latin typeface="Arial"/>
                <a:cs typeface="Arial"/>
              </a:rPr>
              <a:t>ст</a:t>
            </a:r>
            <a:r>
              <a:rPr sz="1450" spc="-45" dirty="0">
                <a:latin typeface="Arial"/>
                <a:cs typeface="Arial"/>
              </a:rPr>
              <a:t>о</a:t>
            </a:r>
            <a:r>
              <a:rPr sz="1450" spc="-35" dirty="0">
                <a:latin typeface="Arial"/>
                <a:cs typeface="Arial"/>
              </a:rPr>
              <a:t>пе,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35" dirty="0">
                <a:latin typeface="Arial"/>
                <a:cs typeface="Arial"/>
              </a:rPr>
              <a:t>п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35" dirty="0">
                <a:latin typeface="Arial"/>
                <a:cs typeface="Arial"/>
              </a:rPr>
              <a:t>л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15" dirty="0">
                <a:latin typeface="Arial"/>
                <a:cs typeface="Arial"/>
              </a:rPr>
              <a:t>ж</a:t>
            </a:r>
            <a:r>
              <a:rPr sz="1450" spc="-60" dirty="0">
                <a:latin typeface="Arial"/>
                <a:cs typeface="Arial"/>
              </a:rPr>
              <a:t>и</a:t>
            </a:r>
            <a:r>
              <a:rPr sz="1450" spc="-20" dirty="0">
                <a:latin typeface="Arial"/>
                <a:cs typeface="Arial"/>
              </a:rPr>
              <a:t>т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45" dirty="0">
                <a:latin typeface="Arial"/>
                <a:cs typeface="Arial"/>
              </a:rPr>
              <a:t>ль</a:t>
            </a:r>
            <a:r>
              <a:rPr sz="1450" spc="-50" dirty="0">
                <a:latin typeface="Arial"/>
                <a:cs typeface="Arial"/>
              </a:rPr>
              <a:t>н</a:t>
            </a:r>
            <a:r>
              <a:rPr sz="1450" spc="-45" dirty="0">
                <a:latin typeface="Arial"/>
                <a:cs typeface="Arial"/>
              </a:rPr>
              <a:t>о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-35" dirty="0">
                <a:latin typeface="Arial"/>
                <a:cs typeface="Arial"/>
              </a:rPr>
              <a:t>ли</a:t>
            </a:r>
            <a:r>
              <a:rPr sz="1450" spc="-50" dirty="0">
                <a:latin typeface="Arial"/>
                <a:cs typeface="Arial"/>
              </a:rPr>
              <a:t>я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35" dirty="0">
                <a:latin typeface="Arial"/>
                <a:cs typeface="Arial"/>
              </a:rPr>
              <a:t>т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50" dirty="0">
                <a:latin typeface="Arial"/>
                <a:cs typeface="Arial"/>
              </a:rPr>
              <a:t>н</a:t>
            </a:r>
            <a:r>
              <a:rPr sz="1450" spc="-45" dirty="0">
                <a:latin typeface="Arial"/>
                <a:cs typeface="Arial"/>
              </a:rPr>
              <a:t>а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200752" y="2586926"/>
            <a:ext cx="741045" cy="47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marR="5080" indent="-147955">
              <a:lnSpc>
                <a:spcPct val="101400"/>
              </a:lnSpc>
              <a:spcBef>
                <a:spcPts val="105"/>
              </a:spcBef>
            </a:pP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45" dirty="0">
                <a:latin typeface="Arial"/>
                <a:cs typeface="Arial"/>
              </a:rPr>
              <a:t>рв</a:t>
            </a:r>
            <a:r>
              <a:rPr sz="1450" spc="-15" dirty="0">
                <a:latin typeface="Arial"/>
                <a:cs typeface="Arial"/>
              </a:rPr>
              <a:t>н</a:t>
            </a:r>
            <a:r>
              <a:rPr sz="1450" spc="-50" dirty="0">
                <a:latin typeface="Arial"/>
                <a:cs typeface="Arial"/>
              </a:rPr>
              <a:t>ы</a:t>
            </a:r>
            <a:r>
              <a:rPr sz="1450" spc="-35" dirty="0">
                <a:latin typeface="Arial"/>
                <a:cs typeface="Arial"/>
              </a:rPr>
              <a:t>е 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Arial"/>
                <a:cs typeface="Arial"/>
              </a:rPr>
              <a:t>р</a:t>
            </a:r>
            <a:r>
              <a:rPr sz="1450" spc="-20" dirty="0">
                <a:latin typeface="Arial"/>
                <a:cs typeface="Arial"/>
              </a:rPr>
              <a:t>а</a:t>
            </a:r>
            <a:r>
              <a:rPr sz="1450" spc="-30" dirty="0">
                <a:latin typeface="Arial"/>
                <a:cs typeface="Arial"/>
              </a:rPr>
              <a:t>б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5" dirty="0">
                <a:latin typeface="Arial"/>
                <a:cs typeface="Arial"/>
              </a:rPr>
              <a:t>т</a:t>
            </a:r>
            <a:r>
              <a:rPr sz="1450" spc="-40" dirty="0">
                <a:latin typeface="Arial"/>
                <a:cs typeface="Arial"/>
              </a:rPr>
              <a:t>у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80052" y="3038034"/>
            <a:ext cx="6359525" cy="1380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099"/>
              </a:lnSpc>
              <a:spcBef>
                <a:spcPts val="90"/>
              </a:spcBef>
            </a:pPr>
            <a:r>
              <a:rPr sz="1450" spc="-40" dirty="0">
                <a:latin typeface="Arial"/>
                <a:cs typeface="Arial"/>
              </a:rPr>
              <a:t>внутренних </a:t>
            </a:r>
            <a:r>
              <a:rPr sz="1450" spc="-35" dirty="0">
                <a:latin typeface="Arial"/>
                <a:cs typeface="Arial"/>
              </a:rPr>
              <a:t>органов.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По </a:t>
            </a:r>
            <a:r>
              <a:rPr sz="1450" spc="-40" dirty="0">
                <a:latin typeface="Arial"/>
                <a:cs typeface="Arial"/>
              </a:rPr>
              <a:t>мнению некоторых </a:t>
            </a:r>
            <a:r>
              <a:rPr sz="1450" spc="-35" dirty="0">
                <a:latin typeface="Arial"/>
                <a:cs typeface="Arial"/>
              </a:rPr>
              <a:t>специалистов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, </a:t>
            </a:r>
            <a:r>
              <a:rPr sz="1450" i="1" spc="-50" dirty="0">
                <a:solidFill>
                  <a:srgbClr val="006FC0"/>
                </a:solidFill>
                <a:latin typeface="Arial"/>
                <a:cs typeface="Arial"/>
              </a:rPr>
              <a:t>подошвы </a:t>
            </a:r>
            <a:r>
              <a:rPr sz="1450" i="1" spc="-25" dirty="0">
                <a:solidFill>
                  <a:srgbClr val="006FC0"/>
                </a:solidFill>
                <a:latin typeface="Arial"/>
                <a:cs typeface="Arial"/>
              </a:rPr>
              <a:t>ног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60" dirty="0">
                <a:solidFill>
                  <a:srgbClr val="006FC0"/>
                </a:solidFill>
                <a:latin typeface="Arial"/>
                <a:cs typeface="Arial"/>
              </a:rPr>
              <a:t>это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своеобразный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распределительный </a:t>
            </a:r>
            <a:r>
              <a:rPr sz="1450" i="1" spc="-50" dirty="0">
                <a:solidFill>
                  <a:srgbClr val="006FC0"/>
                </a:solidFill>
                <a:latin typeface="Arial"/>
                <a:cs typeface="Arial"/>
              </a:rPr>
              <a:t>щит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с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72 тыс.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нервных 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окончаний, </a:t>
            </a:r>
            <a:r>
              <a:rPr sz="145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через </a:t>
            </a:r>
            <a:r>
              <a:rPr sz="1450" i="1" spc="-50" dirty="0">
                <a:solidFill>
                  <a:srgbClr val="006FC0"/>
                </a:solidFill>
                <a:latin typeface="Arial"/>
                <a:cs typeface="Arial"/>
              </a:rPr>
              <a:t>который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можно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подключиться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к любому органу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головному 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мозгу, </a:t>
            </a:r>
            <a:r>
              <a:rPr sz="145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легким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верхним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дыхательным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путям,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печени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 почкам,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эндокринным </a:t>
            </a:r>
            <a:r>
              <a:rPr sz="145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50" dirty="0">
                <a:solidFill>
                  <a:srgbClr val="006FC0"/>
                </a:solidFill>
                <a:latin typeface="Arial"/>
                <a:cs typeface="Arial"/>
              </a:rPr>
              <a:t>железам</a:t>
            </a:r>
            <a:r>
              <a:rPr sz="145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450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др.</a:t>
            </a:r>
            <a:r>
              <a:rPr sz="1450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i="1" spc="-40" dirty="0">
                <a:solidFill>
                  <a:srgbClr val="006FC0"/>
                </a:solidFill>
                <a:latin typeface="Arial"/>
                <a:cs typeface="Arial"/>
              </a:rPr>
              <a:t>органам.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spc="-25" dirty="0"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534923" y="684276"/>
            <a:ext cx="6463665" cy="9271000"/>
            <a:chOff x="534923" y="684276"/>
            <a:chExt cx="6463665" cy="9271000"/>
          </a:xfrm>
        </p:grpSpPr>
        <p:pic>
          <p:nvPicPr>
            <p:cNvPr id="134" name="object 13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17904" y="1943100"/>
              <a:ext cx="19812" cy="1676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24355" y="1958340"/>
              <a:ext cx="240792" cy="2895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86255" y="1985772"/>
              <a:ext cx="289560" cy="3352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84731" y="2004059"/>
              <a:ext cx="297180" cy="4724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89304" y="2036064"/>
              <a:ext cx="291084" cy="1676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289304" y="2051304"/>
              <a:ext cx="289560" cy="304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289304" y="2054351"/>
              <a:ext cx="57912" cy="91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98447" y="2064258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5">
                  <a:moveTo>
                    <a:pt x="0" y="0"/>
                  </a:moveTo>
                  <a:lnTo>
                    <a:pt x="22859" y="0"/>
                  </a:lnTo>
                </a:path>
                <a:path w="22859" h="1905">
                  <a:moveTo>
                    <a:pt x="1524" y="1523"/>
                  </a:moveTo>
                  <a:lnTo>
                    <a:pt x="10668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00556" y="2052828"/>
              <a:ext cx="179831" cy="33527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447799" y="2071878"/>
              <a:ext cx="128270" cy="21590"/>
            </a:xfrm>
            <a:custGeom>
              <a:avLst/>
              <a:gdLst/>
              <a:ahLst/>
              <a:cxnLst/>
              <a:rect l="l" t="t" r="r" b="b"/>
              <a:pathLst>
                <a:path w="128269" h="21589">
                  <a:moveTo>
                    <a:pt x="103631" y="0"/>
                  </a:moveTo>
                  <a:lnTo>
                    <a:pt x="106679" y="0"/>
                  </a:lnTo>
                </a:path>
                <a:path w="128269" h="21589">
                  <a:moveTo>
                    <a:pt x="99060" y="1524"/>
                  </a:moveTo>
                  <a:lnTo>
                    <a:pt x="111252" y="1524"/>
                  </a:lnTo>
                </a:path>
                <a:path w="128269" h="21589">
                  <a:moveTo>
                    <a:pt x="115824" y="1524"/>
                  </a:moveTo>
                  <a:lnTo>
                    <a:pt x="118872" y="1524"/>
                  </a:lnTo>
                </a:path>
                <a:path w="128269" h="21589">
                  <a:moveTo>
                    <a:pt x="96012" y="3048"/>
                  </a:moveTo>
                  <a:lnTo>
                    <a:pt x="126492" y="3048"/>
                  </a:lnTo>
                </a:path>
                <a:path w="128269" h="21589">
                  <a:moveTo>
                    <a:pt x="92964" y="4572"/>
                  </a:moveTo>
                  <a:lnTo>
                    <a:pt x="128016" y="4572"/>
                  </a:lnTo>
                </a:path>
                <a:path w="128269" h="21589">
                  <a:moveTo>
                    <a:pt x="0" y="13716"/>
                  </a:moveTo>
                  <a:lnTo>
                    <a:pt x="73152" y="13716"/>
                  </a:lnTo>
                </a:path>
                <a:path w="128269" h="21589">
                  <a:moveTo>
                    <a:pt x="7620" y="15240"/>
                  </a:moveTo>
                  <a:lnTo>
                    <a:pt x="71628" y="15240"/>
                  </a:lnTo>
                </a:path>
                <a:path w="128269" h="21589">
                  <a:moveTo>
                    <a:pt x="12191" y="16764"/>
                  </a:moveTo>
                  <a:lnTo>
                    <a:pt x="15239" y="16764"/>
                  </a:lnTo>
                </a:path>
                <a:path w="128269" h="21589">
                  <a:moveTo>
                    <a:pt x="16764" y="16764"/>
                  </a:moveTo>
                  <a:lnTo>
                    <a:pt x="71628" y="16764"/>
                  </a:lnTo>
                </a:path>
                <a:path w="128269" h="21589">
                  <a:moveTo>
                    <a:pt x="21336" y="18288"/>
                  </a:moveTo>
                  <a:lnTo>
                    <a:pt x="70104" y="18288"/>
                  </a:lnTo>
                </a:path>
                <a:path w="128269" h="21589">
                  <a:moveTo>
                    <a:pt x="25908" y="19812"/>
                  </a:moveTo>
                  <a:lnTo>
                    <a:pt x="28956" y="19812"/>
                  </a:lnTo>
                </a:path>
                <a:path w="128269" h="21589">
                  <a:moveTo>
                    <a:pt x="32004" y="19812"/>
                  </a:moveTo>
                  <a:lnTo>
                    <a:pt x="67056" y="19812"/>
                  </a:lnTo>
                </a:path>
                <a:path w="128269" h="21589">
                  <a:moveTo>
                    <a:pt x="38100" y="21336"/>
                  </a:moveTo>
                  <a:lnTo>
                    <a:pt x="53340" y="213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37715" y="2086356"/>
              <a:ext cx="44196" cy="2438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392935" y="2111501"/>
              <a:ext cx="180340" cy="85725"/>
            </a:xfrm>
            <a:custGeom>
              <a:avLst/>
              <a:gdLst/>
              <a:ahLst/>
              <a:cxnLst/>
              <a:rect l="l" t="t" r="r" b="b"/>
              <a:pathLst>
                <a:path w="180340" h="85725">
                  <a:moveTo>
                    <a:pt x="153924" y="0"/>
                  </a:moveTo>
                  <a:lnTo>
                    <a:pt x="179832" y="0"/>
                  </a:lnTo>
                </a:path>
                <a:path w="180340" h="85725">
                  <a:moveTo>
                    <a:pt x="155448" y="1523"/>
                  </a:moveTo>
                  <a:lnTo>
                    <a:pt x="178308" y="1523"/>
                  </a:lnTo>
                </a:path>
                <a:path w="180340" h="85725">
                  <a:moveTo>
                    <a:pt x="156972" y="3048"/>
                  </a:moveTo>
                  <a:lnTo>
                    <a:pt x="176784" y="3048"/>
                  </a:lnTo>
                </a:path>
                <a:path w="180340" h="85725">
                  <a:moveTo>
                    <a:pt x="158495" y="4571"/>
                  </a:moveTo>
                  <a:lnTo>
                    <a:pt x="161543" y="4571"/>
                  </a:lnTo>
                </a:path>
                <a:path w="180340" h="85725">
                  <a:moveTo>
                    <a:pt x="163068" y="4571"/>
                  </a:moveTo>
                  <a:lnTo>
                    <a:pt x="173736" y="4571"/>
                  </a:lnTo>
                </a:path>
                <a:path w="180340" h="85725">
                  <a:moveTo>
                    <a:pt x="0" y="85344"/>
                  </a:moveTo>
                  <a:lnTo>
                    <a:pt x="1524" y="853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45335" y="2179320"/>
              <a:ext cx="143256" cy="2286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76171" y="2197608"/>
              <a:ext cx="313943" cy="2590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376171" y="2221992"/>
              <a:ext cx="307848" cy="4114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89887" y="2244851"/>
              <a:ext cx="292607" cy="4267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421891" y="2276856"/>
              <a:ext cx="252984" cy="1828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447799" y="2293620"/>
              <a:ext cx="227075" cy="18288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98091" y="2301240"/>
              <a:ext cx="167640" cy="1981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519427" y="2321814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8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635251" y="2321052"/>
              <a:ext cx="24383" cy="3048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522476" y="2323337"/>
              <a:ext cx="135890" cy="13970"/>
            </a:xfrm>
            <a:custGeom>
              <a:avLst/>
              <a:gdLst/>
              <a:ahLst/>
              <a:cxnLst/>
              <a:rect l="l" t="t" r="r" b="b"/>
              <a:pathLst>
                <a:path w="135889" h="13969">
                  <a:moveTo>
                    <a:pt x="0" y="0"/>
                  </a:moveTo>
                  <a:lnTo>
                    <a:pt x="76200" y="0"/>
                  </a:lnTo>
                </a:path>
                <a:path w="135889" h="13969">
                  <a:moveTo>
                    <a:pt x="3048" y="1523"/>
                  </a:moveTo>
                  <a:lnTo>
                    <a:pt x="4572" y="1523"/>
                  </a:lnTo>
                </a:path>
                <a:path w="135889" h="13969">
                  <a:moveTo>
                    <a:pt x="6096" y="1523"/>
                  </a:moveTo>
                  <a:lnTo>
                    <a:pt x="70104" y="1523"/>
                  </a:lnTo>
                </a:path>
                <a:path w="135889" h="13969">
                  <a:moveTo>
                    <a:pt x="114300" y="1523"/>
                  </a:moveTo>
                  <a:lnTo>
                    <a:pt x="135636" y="1523"/>
                  </a:lnTo>
                </a:path>
                <a:path w="135889" h="13969">
                  <a:moveTo>
                    <a:pt x="12192" y="3047"/>
                  </a:moveTo>
                  <a:lnTo>
                    <a:pt x="68580" y="3047"/>
                  </a:lnTo>
                </a:path>
                <a:path w="135889" h="13969">
                  <a:moveTo>
                    <a:pt x="115824" y="3047"/>
                  </a:moveTo>
                  <a:lnTo>
                    <a:pt x="134112" y="3047"/>
                  </a:lnTo>
                </a:path>
                <a:path w="135889" h="13969">
                  <a:moveTo>
                    <a:pt x="15240" y="4571"/>
                  </a:moveTo>
                  <a:lnTo>
                    <a:pt x="16764" y="4571"/>
                  </a:lnTo>
                </a:path>
                <a:path w="135889" h="13969">
                  <a:moveTo>
                    <a:pt x="18288" y="4571"/>
                  </a:moveTo>
                  <a:lnTo>
                    <a:pt x="64008" y="4571"/>
                  </a:lnTo>
                </a:path>
                <a:path w="135889" h="13969">
                  <a:moveTo>
                    <a:pt x="117348" y="4571"/>
                  </a:moveTo>
                  <a:lnTo>
                    <a:pt x="132587" y="4571"/>
                  </a:lnTo>
                </a:path>
                <a:path w="135889" h="13969">
                  <a:moveTo>
                    <a:pt x="22860" y="6096"/>
                  </a:moveTo>
                  <a:lnTo>
                    <a:pt x="54864" y="6096"/>
                  </a:lnTo>
                </a:path>
                <a:path w="135889" h="13969">
                  <a:moveTo>
                    <a:pt x="121919" y="6096"/>
                  </a:moveTo>
                  <a:lnTo>
                    <a:pt x="129539" y="6096"/>
                  </a:lnTo>
                </a:path>
                <a:path w="135889" h="13969">
                  <a:moveTo>
                    <a:pt x="27432" y="7619"/>
                  </a:moveTo>
                  <a:lnTo>
                    <a:pt x="30480" y="7619"/>
                  </a:lnTo>
                </a:path>
                <a:path w="135889" h="13969">
                  <a:moveTo>
                    <a:pt x="32004" y="7619"/>
                  </a:moveTo>
                  <a:lnTo>
                    <a:pt x="42672" y="7619"/>
                  </a:lnTo>
                </a:path>
                <a:path w="135889" h="13969">
                  <a:moveTo>
                    <a:pt x="91440" y="9143"/>
                  </a:moveTo>
                  <a:lnTo>
                    <a:pt x="92964" y="9143"/>
                  </a:lnTo>
                </a:path>
                <a:path w="135889" h="13969">
                  <a:moveTo>
                    <a:pt x="94488" y="9143"/>
                  </a:moveTo>
                  <a:lnTo>
                    <a:pt x="96012" y="9143"/>
                  </a:lnTo>
                </a:path>
                <a:path w="135889" h="13969">
                  <a:moveTo>
                    <a:pt x="88392" y="10667"/>
                  </a:moveTo>
                  <a:lnTo>
                    <a:pt x="97536" y="10667"/>
                  </a:lnTo>
                </a:path>
                <a:path w="135889" h="13969">
                  <a:moveTo>
                    <a:pt x="86868" y="12192"/>
                  </a:moveTo>
                  <a:lnTo>
                    <a:pt x="100584" y="12192"/>
                  </a:lnTo>
                </a:path>
                <a:path w="135889" h="13969">
                  <a:moveTo>
                    <a:pt x="86868" y="13715"/>
                  </a:moveTo>
                  <a:lnTo>
                    <a:pt x="100584" y="13715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607820" y="2337815"/>
              <a:ext cx="19811" cy="10668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607820" y="2349246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19" h="7619">
                  <a:moveTo>
                    <a:pt x="0" y="0"/>
                  </a:moveTo>
                  <a:lnTo>
                    <a:pt x="18288" y="0"/>
                  </a:lnTo>
                </a:path>
                <a:path w="20319" h="7619">
                  <a:moveTo>
                    <a:pt x="0" y="1523"/>
                  </a:moveTo>
                  <a:lnTo>
                    <a:pt x="19811" y="1523"/>
                  </a:lnTo>
                </a:path>
                <a:path w="20319" h="7619">
                  <a:moveTo>
                    <a:pt x="3048" y="3048"/>
                  </a:moveTo>
                  <a:lnTo>
                    <a:pt x="18288" y="3048"/>
                  </a:lnTo>
                </a:path>
                <a:path w="20319" h="7619">
                  <a:moveTo>
                    <a:pt x="3048" y="4571"/>
                  </a:moveTo>
                  <a:lnTo>
                    <a:pt x="16764" y="4571"/>
                  </a:lnTo>
                </a:path>
                <a:path w="20319" h="7619">
                  <a:moveTo>
                    <a:pt x="4571" y="6096"/>
                  </a:moveTo>
                  <a:lnTo>
                    <a:pt x="13715" y="6096"/>
                  </a:lnTo>
                </a:path>
                <a:path w="20319" h="7619">
                  <a:moveTo>
                    <a:pt x="6095" y="7619"/>
                  </a:moveTo>
                  <a:lnTo>
                    <a:pt x="9143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02179" y="1964436"/>
              <a:ext cx="19812" cy="1828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996440" y="1979676"/>
              <a:ext cx="252984" cy="28955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961387" y="2007108"/>
              <a:ext cx="298703" cy="3505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961387" y="2026920"/>
              <a:ext cx="304799" cy="4572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965959" y="2057400"/>
              <a:ext cx="298703" cy="1981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967484" y="2077212"/>
              <a:ext cx="50292" cy="609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975104" y="2084070"/>
              <a:ext cx="24765" cy="1905"/>
            </a:xfrm>
            <a:custGeom>
              <a:avLst/>
              <a:gdLst/>
              <a:ahLst/>
              <a:cxnLst/>
              <a:rect l="l" t="t" r="r" b="b"/>
              <a:pathLst>
                <a:path w="24764" h="1905">
                  <a:moveTo>
                    <a:pt x="0" y="0"/>
                  </a:moveTo>
                  <a:lnTo>
                    <a:pt x="24383" y="0"/>
                  </a:lnTo>
                </a:path>
                <a:path w="24764" h="1905">
                  <a:moveTo>
                    <a:pt x="1524" y="1524"/>
                  </a:moveTo>
                  <a:lnTo>
                    <a:pt x="9143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081784" y="2075687"/>
              <a:ext cx="181356" cy="32003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127504" y="2094737"/>
              <a:ext cx="129539" cy="21590"/>
            </a:xfrm>
            <a:custGeom>
              <a:avLst/>
              <a:gdLst/>
              <a:ahLst/>
              <a:cxnLst/>
              <a:rect l="l" t="t" r="r" b="b"/>
              <a:pathLst>
                <a:path w="129539" h="21589">
                  <a:moveTo>
                    <a:pt x="105156" y="0"/>
                  </a:moveTo>
                  <a:lnTo>
                    <a:pt x="109728" y="0"/>
                  </a:lnTo>
                </a:path>
                <a:path w="129539" h="21589">
                  <a:moveTo>
                    <a:pt x="102107" y="1523"/>
                  </a:moveTo>
                  <a:lnTo>
                    <a:pt x="114300" y="1523"/>
                  </a:lnTo>
                </a:path>
                <a:path w="129539" h="21589">
                  <a:moveTo>
                    <a:pt x="118871" y="1523"/>
                  </a:moveTo>
                  <a:lnTo>
                    <a:pt x="121919" y="1523"/>
                  </a:lnTo>
                </a:path>
                <a:path w="129539" h="21589">
                  <a:moveTo>
                    <a:pt x="99060" y="3047"/>
                  </a:moveTo>
                  <a:lnTo>
                    <a:pt x="128016" y="3047"/>
                  </a:lnTo>
                </a:path>
                <a:path w="129539" h="21589">
                  <a:moveTo>
                    <a:pt x="96012" y="4571"/>
                  </a:moveTo>
                  <a:lnTo>
                    <a:pt x="129539" y="4571"/>
                  </a:lnTo>
                </a:path>
                <a:path w="129539" h="21589">
                  <a:moveTo>
                    <a:pt x="0" y="12192"/>
                  </a:moveTo>
                  <a:lnTo>
                    <a:pt x="3048" y="12192"/>
                  </a:lnTo>
                </a:path>
                <a:path w="129539" h="21589">
                  <a:moveTo>
                    <a:pt x="9143" y="13715"/>
                  </a:moveTo>
                  <a:lnTo>
                    <a:pt x="76200" y="13715"/>
                  </a:lnTo>
                </a:path>
                <a:path w="129539" h="21589">
                  <a:moveTo>
                    <a:pt x="13716" y="15239"/>
                  </a:moveTo>
                  <a:lnTo>
                    <a:pt x="74676" y="15239"/>
                  </a:lnTo>
                </a:path>
                <a:path w="129539" h="21589">
                  <a:moveTo>
                    <a:pt x="22860" y="16763"/>
                  </a:moveTo>
                  <a:lnTo>
                    <a:pt x="73152" y="16763"/>
                  </a:lnTo>
                </a:path>
                <a:path w="129539" h="21589">
                  <a:moveTo>
                    <a:pt x="27431" y="18287"/>
                  </a:moveTo>
                  <a:lnTo>
                    <a:pt x="32004" y="18287"/>
                  </a:lnTo>
                </a:path>
                <a:path w="129539" h="21589">
                  <a:moveTo>
                    <a:pt x="33527" y="18287"/>
                  </a:moveTo>
                  <a:lnTo>
                    <a:pt x="71627" y="18287"/>
                  </a:lnTo>
                </a:path>
                <a:path w="129539" h="21589">
                  <a:moveTo>
                    <a:pt x="39624" y="19811"/>
                  </a:moveTo>
                  <a:lnTo>
                    <a:pt x="62484" y="19811"/>
                  </a:lnTo>
                </a:path>
                <a:path w="129539" h="21589">
                  <a:moveTo>
                    <a:pt x="42671" y="21335"/>
                  </a:moveTo>
                  <a:lnTo>
                    <a:pt x="47243" y="21335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220468" y="2107692"/>
              <a:ext cx="44195" cy="2590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066543" y="2134362"/>
              <a:ext cx="190500" cy="83820"/>
            </a:xfrm>
            <a:custGeom>
              <a:avLst/>
              <a:gdLst/>
              <a:ahLst/>
              <a:cxnLst/>
              <a:rect l="l" t="t" r="r" b="b"/>
              <a:pathLst>
                <a:path w="190500" h="83819">
                  <a:moveTo>
                    <a:pt x="161544" y="0"/>
                  </a:moveTo>
                  <a:lnTo>
                    <a:pt x="190500" y="0"/>
                  </a:lnTo>
                </a:path>
                <a:path w="190500" h="83819">
                  <a:moveTo>
                    <a:pt x="164591" y="1523"/>
                  </a:moveTo>
                  <a:lnTo>
                    <a:pt x="188975" y="1523"/>
                  </a:lnTo>
                </a:path>
                <a:path w="190500" h="83819">
                  <a:moveTo>
                    <a:pt x="166115" y="3048"/>
                  </a:moveTo>
                  <a:lnTo>
                    <a:pt x="185927" y="3048"/>
                  </a:lnTo>
                </a:path>
                <a:path w="190500" h="83819">
                  <a:moveTo>
                    <a:pt x="172211" y="4572"/>
                  </a:moveTo>
                  <a:lnTo>
                    <a:pt x="181355" y="4572"/>
                  </a:lnTo>
                </a:path>
                <a:path w="190500" h="83819">
                  <a:moveTo>
                    <a:pt x="0" y="83819"/>
                  </a:moveTo>
                  <a:lnTo>
                    <a:pt x="4572" y="838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228088" y="2202179"/>
              <a:ext cx="143256" cy="2133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051304" y="2218943"/>
              <a:ext cx="323088" cy="2590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052827" y="2243328"/>
              <a:ext cx="316992" cy="457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052827" y="2246376"/>
              <a:ext cx="313944" cy="3962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068068" y="2267712"/>
              <a:ext cx="297179" cy="1981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069591" y="2286000"/>
              <a:ext cx="294131" cy="2590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109215" y="2301240"/>
              <a:ext cx="248412" cy="18287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124456" y="2316480"/>
              <a:ext cx="231648" cy="1523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168651" y="2324099"/>
              <a:ext cx="181356" cy="1219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182368" y="2333243"/>
              <a:ext cx="156971" cy="10667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2197607" y="2344674"/>
              <a:ext cx="142240" cy="9525"/>
            </a:xfrm>
            <a:custGeom>
              <a:avLst/>
              <a:gdLst/>
              <a:ahLst/>
              <a:cxnLst/>
              <a:rect l="l" t="t" r="r" b="b"/>
              <a:pathLst>
                <a:path w="142239" h="9525">
                  <a:moveTo>
                    <a:pt x="0" y="0"/>
                  </a:moveTo>
                  <a:lnTo>
                    <a:pt x="83819" y="0"/>
                  </a:lnTo>
                </a:path>
                <a:path w="142239" h="9525">
                  <a:moveTo>
                    <a:pt x="6095" y="1524"/>
                  </a:moveTo>
                  <a:lnTo>
                    <a:pt x="80771" y="1524"/>
                  </a:lnTo>
                </a:path>
                <a:path w="142239" h="9525">
                  <a:moveTo>
                    <a:pt x="9143" y="3048"/>
                  </a:moveTo>
                  <a:lnTo>
                    <a:pt x="74675" y="3048"/>
                  </a:lnTo>
                </a:path>
                <a:path w="142239" h="9525">
                  <a:moveTo>
                    <a:pt x="13715" y="4572"/>
                  </a:moveTo>
                  <a:lnTo>
                    <a:pt x="74675" y="4572"/>
                  </a:lnTo>
                </a:path>
                <a:path w="142239" h="9525">
                  <a:moveTo>
                    <a:pt x="121919" y="4572"/>
                  </a:moveTo>
                  <a:lnTo>
                    <a:pt x="141731" y="4572"/>
                  </a:lnTo>
                </a:path>
                <a:path w="142239" h="9525">
                  <a:moveTo>
                    <a:pt x="19812" y="6096"/>
                  </a:moveTo>
                  <a:lnTo>
                    <a:pt x="68580" y="6096"/>
                  </a:lnTo>
                </a:path>
                <a:path w="142239" h="9525">
                  <a:moveTo>
                    <a:pt x="123443" y="6096"/>
                  </a:moveTo>
                  <a:lnTo>
                    <a:pt x="140207" y="6096"/>
                  </a:lnTo>
                </a:path>
                <a:path w="142239" h="9525">
                  <a:moveTo>
                    <a:pt x="25907" y="7620"/>
                  </a:moveTo>
                  <a:lnTo>
                    <a:pt x="60959" y="7620"/>
                  </a:lnTo>
                </a:path>
                <a:path w="142239" h="9525">
                  <a:moveTo>
                    <a:pt x="124967" y="7620"/>
                  </a:moveTo>
                  <a:lnTo>
                    <a:pt x="135635" y="7620"/>
                  </a:lnTo>
                </a:path>
                <a:path w="142239" h="9525">
                  <a:moveTo>
                    <a:pt x="30480" y="9144"/>
                  </a:moveTo>
                  <a:lnTo>
                    <a:pt x="32004" y="9144"/>
                  </a:lnTo>
                </a:path>
                <a:path w="142239" h="9525">
                  <a:moveTo>
                    <a:pt x="36575" y="9144"/>
                  </a:moveTo>
                  <a:lnTo>
                    <a:pt x="45719" y="9144"/>
                  </a:lnTo>
                </a:path>
                <a:path w="142239" h="9525">
                  <a:moveTo>
                    <a:pt x="128015" y="9144"/>
                  </a:moveTo>
                  <a:lnTo>
                    <a:pt x="134111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287523" y="2343911"/>
              <a:ext cx="53340" cy="27431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2289047" y="2356865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4" h="22860">
                  <a:moveTo>
                    <a:pt x="1524" y="0"/>
                  </a:moveTo>
                  <a:lnTo>
                    <a:pt x="10668" y="0"/>
                  </a:lnTo>
                </a:path>
                <a:path w="18414" h="22860">
                  <a:moveTo>
                    <a:pt x="1524" y="1524"/>
                  </a:moveTo>
                  <a:lnTo>
                    <a:pt x="12192" y="1524"/>
                  </a:lnTo>
                </a:path>
                <a:path w="18414" h="22860">
                  <a:moveTo>
                    <a:pt x="0" y="3048"/>
                  </a:moveTo>
                  <a:lnTo>
                    <a:pt x="13716" y="3048"/>
                  </a:lnTo>
                </a:path>
                <a:path w="18414" h="22860">
                  <a:moveTo>
                    <a:pt x="0" y="15240"/>
                  </a:moveTo>
                  <a:lnTo>
                    <a:pt x="18287" y="15240"/>
                  </a:lnTo>
                </a:path>
                <a:path w="18414" h="22860">
                  <a:moveTo>
                    <a:pt x="0" y="16764"/>
                  </a:moveTo>
                  <a:lnTo>
                    <a:pt x="16763" y="16764"/>
                  </a:lnTo>
                </a:path>
                <a:path w="18414" h="22860">
                  <a:moveTo>
                    <a:pt x="0" y="18288"/>
                  </a:moveTo>
                  <a:lnTo>
                    <a:pt x="15239" y="18288"/>
                  </a:lnTo>
                </a:path>
                <a:path w="18414" h="22860">
                  <a:moveTo>
                    <a:pt x="1524" y="19811"/>
                  </a:moveTo>
                  <a:lnTo>
                    <a:pt x="15240" y="19811"/>
                  </a:lnTo>
                </a:path>
                <a:path w="18414" h="22860">
                  <a:moveTo>
                    <a:pt x="3048" y="21336"/>
                  </a:moveTo>
                  <a:lnTo>
                    <a:pt x="13716" y="21336"/>
                  </a:lnTo>
                </a:path>
                <a:path w="18414" h="22860">
                  <a:moveTo>
                    <a:pt x="4572" y="22859"/>
                  </a:moveTo>
                  <a:lnTo>
                    <a:pt x="12192" y="2285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734056" y="1897379"/>
              <a:ext cx="220980" cy="4419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680716" y="1940051"/>
              <a:ext cx="286511" cy="3352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76144" y="1959864"/>
              <a:ext cx="295656" cy="5029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682240" y="1991868"/>
              <a:ext cx="289560" cy="19811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682240" y="2008631"/>
              <a:ext cx="286511" cy="16763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691384" y="202463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5">
                  <a:moveTo>
                    <a:pt x="0" y="0"/>
                  </a:moveTo>
                  <a:lnTo>
                    <a:pt x="15239" y="0"/>
                  </a:lnTo>
                </a:path>
                <a:path w="15239" h="1905">
                  <a:moveTo>
                    <a:pt x="1524" y="1523"/>
                  </a:moveTo>
                  <a:lnTo>
                    <a:pt x="3048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810256" y="2025395"/>
              <a:ext cx="161543" cy="1676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2843784" y="2042922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80" h="7619">
                  <a:moveTo>
                    <a:pt x="0" y="0"/>
                  </a:moveTo>
                  <a:lnTo>
                    <a:pt x="68580" y="0"/>
                  </a:lnTo>
                </a:path>
                <a:path w="68580" h="7619">
                  <a:moveTo>
                    <a:pt x="4572" y="1524"/>
                  </a:moveTo>
                  <a:lnTo>
                    <a:pt x="7620" y="1524"/>
                  </a:lnTo>
                </a:path>
                <a:path w="68580" h="7619">
                  <a:moveTo>
                    <a:pt x="9144" y="1524"/>
                  </a:moveTo>
                  <a:lnTo>
                    <a:pt x="67056" y="1524"/>
                  </a:lnTo>
                </a:path>
                <a:path w="68580" h="7619">
                  <a:moveTo>
                    <a:pt x="13716" y="3048"/>
                  </a:moveTo>
                  <a:lnTo>
                    <a:pt x="67056" y="3048"/>
                  </a:lnTo>
                </a:path>
                <a:path w="68580" h="7619">
                  <a:moveTo>
                    <a:pt x="22860" y="4572"/>
                  </a:moveTo>
                  <a:lnTo>
                    <a:pt x="62484" y="4572"/>
                  </a:lnTo>
                </a:path>
                <a:path w="68580" h="7619">
                  <a:moveTo>
                    <a:pt x="35052" y="6096"/>
                  </a:moveTo>
                  <a:lnTo>
                    <a:pt x="51816" y="6096"/>
                  </a:lnTo>
                </a:path>
                <a:path w="68580" h="7619">
                  <a:moveTo>
                    <a:pt x="38100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930651" y="2042159"/>
              <a:ext cx="42672" cy="2285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2785872" y="2065781"/>
              <a:ext cx="291465" cy="97790"/>
            </a:xfrm>
            <a:custGeom>
              <a:avLst/>
              <a:gdLst/>
              <a:ahLst/>
              <a:cxnLst/>
              <a:rect l="l" t="t" r="r" b="b"/>
              <a:pathLst>
                <a:path w="291464" h="97789">
                  <a:moveTo>
                    <a:pt x="150875" y="0"/>
                  </a:moveTo>
                  <a:lnTo>
                    <a:pt x="178307" y="0"/>
                  </a:lnTo>
                </a:path>
                <a:path w="291464" h="97789">
                  <a:moveTo>
                    <a:pt x="152400" y="1524"/>
                  </a:moveTo>
                  <a:lnTo>
                    <a:pt x="178307" y="1524"/>
                  </a:lnTo>
                </a:path>
                <a:path w="291464" h="97789">
                  <a:moveTo>
                    <a:pt x="153924" y="3048"/>
                  </a:moveTo>
                  <a:lnTo>
                    <a:pt x="176784" y="3048"/>
                  </a:lnTo>
                </a:path>
                <a:path w="291464" h="97789">
                  <a:moveTo>
                    <a:pt x="160019" y="4572"/>
                  </a:moveTo>
                  <a:lnTo>
                    <a:pt x="176783" y="4572"/>
                  </a:lnTo>
                </a:path>
                <a:path w="291464" h="97789">
                  <a:moveTo>
                    <a:pt x="163068" y="6096"/>
                  </a:moveTo>
                  <a:lnTo>
                    <a:pt x="166116" y="6096"/>
                  </a:lnTo>
                </a:path>
                <a:path w="291464" h="97789">
                  <a:moveTo>
                    <a:pt x="269748" y="67056"/>
                  </a:moveTo>
                  <a:lnTo>
                    <a:pt x="277368" y="67056"/>
                  </a:lnTo>
                </a:path>
                <a:path w="291464" h="97789">
                  <a:moveTo>
                    <a:pt x="280416" y="67056"/>
                  </a:moveTo>
                  <a:lnTo>
                    <a:pt x="281940" y="67056"/>
                  </a:lnTo>
                </a:path>
                <a:path w="291464" h="97789">
                  <a:moveTo>
                    <a:pt x="268224" y="68580"/>
                  </a:moveTo>
                  <a:lnTo>
                    <a:pt x="283463" y="68580"/>
                  </a:lnTo>
                </a:path>
                <a:path w="291464" h="97789">
                  <a:moveTo>
                    <a:pt x="265175" y="70103"/>
                  </a:moveTo>
                  <a:lnTo>
                    <a:pt x="284988" y="70103"/>
                  </a:lnTo>
                </a:path>
                <a:path w="291464" h="97789">
                  <a:moveTo>
                    <a:pt x="260604" y="71628"/>
                  </a:moveTo>
                  <a:lnTo>
                    <a:pt x="289560" y="71628"/>
                  </a:lnTo>
                </a:path>
                <a:path w="291464" h="97789">
                  <a:moveTo>
                    <a:pt x="259079" y="73152"/>
                  </a:moveTo>
                  <a:lnTo>
                    <a:pt x="291083" y="73152"/>
                  </a:lnTo>
                </a:path>
                <a:path w="291464" h="97789">
                  <a:moveTo>
                    <a:pt x="182879" y="83820"/>
                  </a:moveTo>
                  <a:lnTo>
                    <a:pt x="185927" y="83820"/>
                  </a:lnTo>
                </a:path>
                <a:path w="291464" h="97789">
                  <a:moveTo>
                    <a:pt x="193548" y="83820"/>
                  </a:moveTo>
                  <a:lnTo>
                    <a:pt x="202692" y="83820"/>
                  </a:lnTo>
                </a:path>
                <a:path w="291464" h="97789">
                  <a:moveTo>
                    <a:pt x="204216" y="83820"/>
                  </a:moveTo>
                  <a:lnTo>
                    <a:pt x="210312" y="83820"/>
                  </a:lnTo>
                </a:path>
                <a:path w="291464" h="97789">
                  <a:moveTo>
                    <a:pt x="214884" y="83820"/>
                  </a:moveTo>
                  <a:lnTo>
                    <a:pt x="216408" y="83820"/>
                  </a:lnTo>
                </a:path>
                <a:path w="291464" h="97789">
                  <a:moveTo>
                    <a:pt x="170687" y="85344"/>
                  </a:moveTo>
                  <a:lnTo>
                    <a:pt x="217931" y="85344"/>
                  </a:lnTo>
                </a:path>
                <a:path w="291464" h="97789">
                  <a:moveTo>
                    <a:pt x="161544" y="86868"/>
                  </a:moveTo>
                  <a:lnTo>
                    <a:pt x="220980" y="86868"/>
                  </a:lnTo>
                </a:path>
                <a:path w="291464" h="97789">
                  <a:moveTo>
                    <a:pt x="160019" y="88392"/>
                  </a:moveTo>
                  <a:lnTo>
                    <a:pt x="225551" y="88392"/>
                  </a:lnTo>
                </a:path>
                <a:path w="291464" h="97789">
                  <a:moveTo>
                    <a:pt x="227075" y="88392"/>
                  </a:moveTo>
                  <a:lnTo>
                    <a:pt x="228600" y="88392"/>
                  </a:lnTo>
                </a:path>
                <a:path w="291464" h="97789">
                  <a:moveTo>
                    <a:pt x="0" y="89916"/>
                  </a:moveTo>
                  <a:lnTo>
                    <a:pt x="4572" y="89916"/>
                  </a:lnTo>
                </a:path>
                <a:path w="291464" h="97789">
                  <a:moveTo>
                    <a:pt x="6096" y="89916"/>
                  </a:moveTo>
                  <a:lnTo>
                    <a:pt x="9144" y="89916"/>
                  </a:lnTo>
                </a:path>
                <a:path w="291464" h="97789">
                  <a:moveTo>
                    <a:pt x="16764" y="91440"/>
                  </a:moveTo>
                  <a:lnTo>
                    <a:pt x="18288" y="91440"/>
                  </a:lnTo>
                </a:path>
                <a:path w="291464" h="97789">
                  <a:moveTo>
                    <a:pt x="27431" y="92964"/>
                  </a:moveTo>
                  <a:lnTo>
                    <a:pt x="28955" y="92964"/>
                  </a:lnTo>
                </a:path>
                <a:path w="291464" h="97789">
                  <a:moveTo>
                    <a:pt x="39624" y="97536"/>
                  </a:moveTo>
                  <a:lnTo>
                    <a:pt x="41148" y="975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898647" y="2139695"/>
              <a:ext cx="184404" cy="36576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770631" y="2156459"/>
              <a:ext cx="257556" cy="2438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770631" y="2174748"/>
              <a:ext cx="307848" cy="41148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779775" y="2214372"/>
              <a:ext cx="297179" cy="3047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817875" y="2231136"/>
              <a:ext cx="251459" cy="1676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828544" y="2246376"/>
              <a:ext cx="240791" cy="761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840735" y="2250948"/>
              <a:ext cx="225551" cy="10667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874263" y="2261615"/>
              <a:ext cx="134112" cy="304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884931" y="2263140"/>
              <a:ext cx="169164" cy="1371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915412" y="2277618"/>
              <a:ext cx="139065" cy="12700"/>
            </a:xfrm>
            <a:custGeom>
              <a:avLst/>
              <a:gdLst/>
              <a:ahLst/>
              <a:cxnLst/>
              <a:rect l="l" t="t" r="r" b="b"/>
              <a:pathLst>
                <a:path w="139064" h="12700">
                  <a:moveTo>
                    <a:pt x="0" y="0"/>
                  </a:moveTo>
                  <a:lnTo>
                    <a:pt x="79248" y="0"/>
                  </a:lnTo>
                </a:path>
                <a:path w="139064" h="12700">
                  <a:moveTo>
                    <a:pt x="3048" y="1524"/>
                  </a:moveTo>
                  <a:lnTo>
                    <a:pt x="73152" y="1524"/>
                  </a:lnTo>
                </a:path>
                <a:path w="139064" h="12700">
                  <a:moveTo>
                    <a:pt x="118871" y="1524"/>
                  </a:moveTo>
                  <a:lnTo>
                    <a:pt x="138683" y="1524"/>
                  </a:lnTo>
                </a:path>
                <a:path w="139064" h="12700">
                  <a:moveTo>
                    <a:pt x="9144" y="3048"/>
                  </a:moveTo>
                  <a:lnTo>
                    <a:pt x="71628" y="3048"/>
                  </a:lnTo>
                </a:path>
                <a:path w="139064" h="12700">
                  <a:moveTo>
                    <a:pt x="120396" y="3048"/>
                  </a:moveTo>
                  <a:lnTo>
                    <a:pt x="137160" y="3048"/>
                  </a:lnTo>
                </a:path>
                <a:path w="139064" h="12700">
                  <a:moveTo>
                    <a:pt x="13716" y="4572"/>
                  </a:moveTo>
                  <a:lnTo>
                    <a:pt x="67056" y="4572"/>
                  </a:lnTo>
                </a:path>
                <a:path w="139064" h="12700">
                  <a:moveTo>
                    <a:pt x="121919" y="4572"/>
                  </a:moveTo>
                  <a:lnTo>
                    <a:pt x="132587" y="4572"/>
                  </a:lnTo>
                </a:path>
                <a:path w="139064" h="12700">
                  <a:moveTo>
                    <a:pt x="19812" y="6096"/>
                  </a:moveTo>
                  <a:lnTo>
                    <a:pt x="60960" y="6096"/>
                  </a:lnTo>
                </a:path>
                <a:path w="139064" h="12700">
                  <a:moveTo>
                    <a:pt x="124968" y="6096"/>
                  </a:moveTo>
                  <a:lnTo>
                    <a:pt x="126492" y="6096"/>
                  </a:lnTo>
                </a:path>
                <a:path w="139064" h="12700">
                  <a:moveTo>
                    <a:pt x="25908" y="7620"/>
                  </a:moveTo>
                  <a:lnTo>
                    <a:pt x="27432" y="7620"/>
                  </a:lnTo>
                </a:path>
                <a:path w="139064" h="12700">
                  <a:moveTo>
                    <a:pt x="30480" y="7620"/>
                  </a:moveTo>
                  <a:lnTo>
                    <a:pt x="50292" y="7620"/>
                  </a:lnTo>
                </a:path>
                <a:path w="139064" h="12700">
                  <a:moveTo>
                    <a:pt x="94487" y="7620"/>
                  </a:moveTo>
                  <a:lnTo>
                    <a:pt x="96012" y="7620"/>
                  </a:lnTo>
                </a:path>
                <a:path w="139064" h="12700">
                  <a:moveTo>
                    <a:pt x="35051" y="9144"/>
                  </a:moveTo>
                  <a:lnTo>
                    <a:pt x="39624" y="9144"/>
                  </a:lnTo>
                </a:path>
                <a:path w="139064" h="12700">
                  <a:moveTo>
                    <a:pt x="94487" y="9144"/>
                  </a:moveTo>
                  <a:lnTo>
                    <a:pt x="99060" y="9144"/>
                  </a:lnTo>
                </a:path>
                <a:path w="139064" h="12700">
                  <a:moveTo>
                    <a:pt x="91439" y="10667"/>
                  </a:moveTo>
                  <a:lnTo>
                    <a:pt x="102107" y="10667"/>
                  </a:lnTo>
                </a:path>
                <a:path w="139064" h="12700">
                  <a:moveTo>
                    <a:pt x="89916" y="12192"/>
                  </a:moveTo>
                  <a:lnTo>
                    <a:pt x="102108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003803" y="2276856"/>
              <a:ext cx="50292" cy="2590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3003803" y="2303526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0" y="0"/>
                  </a:moveTo>
                  <a:lnTo>
                    <a:pt x="18287" y="0"/>
                  </a:lnTo>
                </a:path>
                <a:path w="18414" h="7619">
                  <a:moveTo>
                    <a:pt x="1524" y="1524"/>
                  </a:moveTo>
                  <a:lnTo>
                    <a:pt x="18288" y="1524"/>
                  </a:lnTo>
                </a:path>
                <a:path w="18414" h="7619">
                  <a:moveTo>
                    <a:pt x="3048" y="3048"/>
                  </a:moveTo>
                  <a:lnTo>
                    <a:pt x="18287" y="3048"/>
                  </a:lnTo>
                </a:path>
                <a:path w="18414" h="7619">
                  <a:moveTo>
                    <a:pt x="4572" y="4572"/>
                  </a:moveTo>
                  <a:lnTo>
                    <a:pt x="16764" y="4572"/>
                  </a:lnTo>
                </a:path>
                <a:path w="18414" h="7619">
                  <a:moveTo>
                    <a:pt x="4572" y="6096"/>
                  </a:moveTo>
                  <a:lnTo>
                    <a:pt x="13716" y="6096"/>
                  </a:lnTo>
                </a:path>
                <a:path w="18414" h="7619">
                  <a:moveTo>
                    <a:pt x="6096" y="7620"/>
                  </a:moveTo>
                  <a:lnTo>
                    <a:pt x="7620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512819" y="1897379"/>
              <a:ext cx="220979" cy="44195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459479" y="1940051"/>
              <a:ext cx="286512" cy="3352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454907" y="1959864"/>
              <a:ext cx="297180" cy="50292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461003" y="1991868"/>
              <a:ext cx="289560" cy="19811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461003" y="2008631"/>
              <a:ext cx="286512" cy="16763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3470147" y="202463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5">
                  <a:moveTo>
                    <a:pt x="0" y="0"/>
                  </a:moveTo>
                  <a:lnTo>
                    <a:pt x="15239" y="0"/>
                  </a:lnTo>
                </a:path>
                <a:path w="15239" h="1905">
                  <a:moveTo>
                    <a:pt x="1524" y="1523"/>
                  </a:moveTo>
                  <a:lnTo>
                    <a:pt x="4572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590544" y="2025395"/>
              <a:ext cx="161544" cy="16764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3622547" y="2042922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19">
                  <a:moveTo>
                    <a:pt x="0" y="0"/>
                  </a:moveTo>
                  <a:lnTo>
                    <a:pt x="68579" y="0"/>
                  </a:lnTo>
                </a:path>
                <a:path w="68579" h="7619">
                  <a:moveTo>
                    <a:pt x="4572" y="1524"/>
                  </a:moveTo>
                  <a:lnTo>
                    <a:pt x="7620" y="1524"/>
                  </a:lnTo>
                </a:path>
                <a:path w="68579" h="7619">
                  <a:moveTo>
                    <a:pt x="9143" y="1524"/>
                  </a:moveTo>
                  <a:lnTo>
                    <a:pt x="68579" y="1524"/>
                  </a:lnTo>
                </a:path>
                <a:path w="68579" h="7619">
                  <a:moveTo>
                    <a:pt x="13715" y="3048"/>
                  </a:moveTo>
                  <a:lnTo>
                    <a:pt x="67055" y="3048"/>
                  </a:lnTo>
                </a:path>
                <a:path w="68579" h="7619">
                  <a:moveTo>
                    <a:pt x="24384" y="4572"/>
                  </a:moveTo>
                  <a:lnTo>
                    <a:pt x="62484" y="4572"/>
                  </a:lnTo>
                </a:path>
                <a:path w="68579" h="7619">
                  <a:moveTo>
                    <a:pt x="28955" y="6096"/>
                  </a:moveTo>
                  <a:lnTo>
                    <a:pt x="30479" y="6096"/>
                  </a:lnTo>
                </a:path>
                <a:path w="68579" h="7619">
                  <a:moveTo>
                    <a:pt x="35051" y="6096"/>
                  </a:moveTo>
                  <a:lnTo>
                    <a:pt x="51815" y="6096"/>
                  </a:lnTo>
                </a:path>
                <a:path w="68579" h="7619">
                  <a:moveTo>
                    <a:pt x="38100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710940" y="2042159"/>
              <a:ext cx="41148" cy="2285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3564635" y="2065781"/>
              <a:ext cx="291465" cy="91440"/>
            </a:xfrm>
            <a:custGeom>
              <a:avLst/>
              <a:gdLst/>
              <a:ahLst/>
              <a:cxnLst/>
              <a:rect l="l" t="t" r="r" b="b"/>
              <a:pathLst>
                <a:path w="291464" h="91439">
                  <a:moveTo>
                    <a:pt x="150875" y="0"/>
                  </a:moveTo>
                  <a:lnTo>
                    <a:pt x="179831" y="0"/>
                  </a:lnTo>
                </a:path>
                <a:path w="291464" h="91439">
                  <a:moveTo>
                    <a:pt x="153924" y="1524"/>
                  </a:moveTo>
                  <a:lnTo>
                    <a:pt x="179832" y="1524"/>
                  </a:lnTo>
                </a:path>
                <a:path w="291464" h="91439">
                  <a:moveTo>
                    <a:pt x="156972" y="3048"/>
                  </a:moveTo>
                  <a:lnTo>
                    <a:pt x="176784" y="3048"/>
                  </a:lnTo>
                </a:path>
                <a:path w="291464" h="91439">
                  <a:moveTo>
                    <a:pt x="160020" y="4572"/>
                  </a:moveTo>
                  <a:lnTo>
                    <a:pt x="176784" y="4572"/>
                  </a:lnTo>
                </a:path>
                <a:path w="291464" h="91439">
                  <a:moveTo>
                    <a:pt x="163067" y="6096"/>
                  </a:moveTo>
                  <a:lnTo>
                    <a:pt x="166115" y="6096"/>
                  </a:lnTo>
                </a:path>
                <a:path w="291464" h="91439">
                  <a:moveTo>
                    <a:pt x="269748" y="67056"/>
                  </a:moveTo>
                  <a:lnTo>
                    <a:pt x="277368" y="67056"/>
                  </a:lnTo>
                </a:path>
                <a:path w="291464" h="91439">
                  <a:moveTo>
                    <a:pt x="280415" y="67056"/>
                  </a:moveTo>
                  <a:lnTo>
                    <a:pt x="281939" y="67056"/>
                  </a:lnTo>
                </a:path>
                <a:path w="291464" h="91439">
                  <a:moveTo>
                    <a:pt x="268224" y="68580"/>
                  </a:moveTo>
                  <a:lnTo>
                    <a:pt x="283463" y="68580"/>
                  </a:lnTo>
                </a:path>
                <a:path w="291464" h="91439">
                  <a:moveTo>
                    <a:pt x="265175" y="70103"/>
                  </a:moveTo>
                  <a:lnTo>
                    <a:pt x="286512" y="70103"/>
                  </a:lnTo>
                </a:path>
                <a:path w="291464" h="91439">
                  <a:moveTo>
                    <a:pt x="262127" y="71628"/>
                  </a:moveTo>
                  <a:lnTo>
                    <a:pt x="289560" y="71628"/>
                  </a:lnTo>
                </a:path>
                <a:path w="291464" h="91439">
                  <a:moveTo>
                    <a:pt x="259080" y="73152"/>
                  </a:moveTo>
                  <a:lnTo>
                    <a:pt x="291084" y="73152"/>
                  </a:lnTo>
                </a:path>
                <a:path w="291464" h="91439">
                  <a:moveTo>
                    <a:pt x="182880" y="83820"/>
                  </a:moveTo>
                  <a:lnTo>
                    <a:pt x="185928" y="83820"/>
                  </a:lnTo>
                </a:path>
                <a:path w="291464" h="91439">
                  <a:moveTo>
                    <a:pt x="193548" y="83820"/>
                  </a:moveTo>
                  <a:lnTo>
                    <a:pt x="202692" y="83820"/>
                  </a:lnTo>
                </a:path>
                <a:path w="291464" h="91439">
                  <a:moveTo>
                    <a:pt x="204215" y="83820"/>
                  </a:moveTo>
                  <a:lnTo>
                    <a:pt x="210312" y="83820"/>
                  </a:lnTo>
                </a:path>
                <a:path w="291464" h="91439">
                  <a:moveTo>
                    <a:pt x="214884" y="83820"/>
                  </a:moveTo>
                  <a:lnTo>
                    <a:pt x="216408" y="83820"/>
                  </a:lnTo>
                </a:path>
                <a:path w="291464" h="91439">
                  <a:moveTo>
                    <a:pt x="170687" y="85344"/>
                  </a:moveTo>
                  <a:lnTo>
                    <a:pt x="217932" y="85344"/>
                  </a:lnTo>
                </a:path>
                <a:path w="291464" h="91439">
                  <a:moveTo>
                    <a:pt x="161544" y="86868"/>
                  </a:moveTo>
                  <a:lnTo>
                    <a:pt x="222504" y="86868"/>
                  </a:lnTo>
                </a:path>
                <a:path w="291464" h="91439">
                  <a:moveTo>
                    <a:pt x="160020" y="88392"/>
                  </a:moveTo>
                  <a:lnTo>
                    <a:pt x="225552" y="88392"/>
                  </a:lnTo>
                </a:path>
                <a:path w="291464" h="91439">
                  <a:moveTo>
                    <a:pt x="227075" y="88392"/>
                  </a:moveTo>
                  <a:lnTo>
                    <a:pt x="228600" y="88392"/>
                  </a:lnTo>
                </a:path>
                <a:path w="291464" h="91439">
                  <a:moveTo>
                    <a:pt x="0" y="89916"/>
                  </a:moveTo>
                  <a:lnTo>
                    <a:pt x="4572" y="89916"/>
                  </a:lnTo>
                </a:path>
                <a:path w="291464" h="91439">
                  <a:moveTo>
                    <a:pt x="6096" y="89916"/>
                  </a:moveTo>
                  <a:lnTo>
                    <a:pt x="9144" y="89916"/>
                  </a:lnTo>
                </a:path>
                <a:path w="291464" h="91439">
                  <a:moveTo>
                    <a:pt x="16763" y="91440"/>
                  </a:moveTo>
                  <a:lnTo>
                    <a:pt x="18287" y="9144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677412" y="2139695"/>
              <a:ext cx="184404" cy="3657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549395" y="2156459"/>
              <a:ext cx="257556" cy="24383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3549395" y="2173223"/>
              <a:ext cx="307848" cy="42672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560063" y="2214372"/>
              <a:ext cx="295656" cy="3047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596640" y="2231136"/>
              <a:ext cx="251460" cy="16763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07307" y="2246376"/>
              <a:ext cx="240792" cy="761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630168" y="2249423"/>
              <a:ext cx="217931" cy="1524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663695" y="2263140"/>
              <a:ext cx="170688" cy="1371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694175" y="2277618"/>
              <a:ext cx="139065" cy="12700"/>
            </a:xfrm>
            <a:custGeom>
              <a:avLst/>
              <a:gdLst/>
              <a:ahLst/>
              <a:cxnLst/>
              <a:rect l="l" t="t" r="r" b="b"/>
              <a:pathLst>
                <a:path w="139064" h="12700">
                  <a:moveTo>
                    <a:pt x="0" y="0"/>
                  </a:moveTo>
                  <a:lnTo>
                    <a:pt x="79248" y="0"/>
                  </a:lnTo>
                </a:path>
                <a:path w="139064" h="12700">
                  <a:moveTo>
                    <a:pt x="3047" y="1524"/>
                  </a:moveTo>
                  <a:lnTo>
                    <a:pt x="73151" y="1524"/>
                  </a:lnTo>
                </a:path>
                <a:path w="139064" h="12700">
                  <a:moveTo>
                    <a:pt x="118871" y="1524"/>
                  </a:moveTo>
                  <a:lnTo>
                    <a:pt x="138683" y="1524"/>
                  </a:lnTo>
                </a:path>
                <a:path w="139064" h="12700">
                  <a:moveTo>
                    <a:pt x="9143" y="3048"/>
                  </a:moveTo>
                  <a:lnTo>
                    <a:pt x="71627" y="3048"/>
                  </a:lnTo>
                </a:path>
                <a:path w="139064" h="12700">
                  <a:moveTo>
                    <a:pt x="120395" y="3048"/>
                  </a:moveTo>
                  <a:lnTo>
                    <a:pt x="137159" y="3048"/>
                  </a:lnTo>
                </a:path>
                <a:path w="139064" h="12700">
                  <a:moveTo>
                    <a:pt x="13715" y="4572"/>
                  </a:moveTo>
                  <a:lnTo>
                    <a:pt x="67055" y="4572"/>
                  </a:lnTo>
                </a:path>
                <a:path w="139064" h="12700">
                  <a:moveTo>
                    <a:pt x="121919" y="4572"/>
                  </a:moveTo>
                  <a:lnTo>
                    <a:pt x="132587" y="4572"/>
                  </a:lnTo>
                </a:path>
                <a:path w="139064" h="12700">
                  <a:moveTo>
                    <a:pt x="21335" y="6096"/>
                  </a:moveTo>
                  <a:lnTo>
                    <a:pt x="60959" y="6096"/>
                  </a:lnTo>
                </a:path>
                <a:path w="139064" h="12700">
                  <a:moveTo>
                    <a:pt x="124967" y="6096"/>
                  </a:moveTo>
                  <a:lnTo>
                    <a:pt x="128015" y="6096"/>
                  </a:lnTo>
                </a:path>
                <a:path w="139064" h="12700">
                  <a:moveTo>
                    <a:pt x="25907" y="7620"/>
                  </a:moveTo>
                  <a:lnTo>
                    <a:pt x="27431" y="7620"/>
                  </a:lnTo>
                </a:path>
                <a:path w="139064" h="12700">
                  <a:moveTo>
                    <a:pt x="30479" y="7620"/>
                  </a:moveTo>
                  <a:lnTo>
                    <a:pt x="50291" y="7620"/>
                  </a:lnTo>
                </a:path>
                <a:path w="139064" h="12700">
                  <a:moveTo>
                    <a:pt x="94487" y="7620"/>
                  </a:moveTo>
                  <a:lnTo>
                    <a:pt x="96011" y="7620"/>
                  </a:lnTo>
                </a:path>
                <a:path w="139064" h="12700">
                  <a:moveTo>
                    <a:pt x="35051" y="9144"/>
                  </a:moveTo>
                  <a:lnTo>
                    <a:pt x="39624" y="9144"/>
                  </a:lnTo>
                </a:path>
                <a:path w="139064" h="12700">
                  <a:moveTo>
                    <a:pt x="94487" y="9144"/>
                  </a:moveTo>
                  <a:lnTo>
                    <a:pt x="99059" y="9144"/>
                  </a:lnTo>
                </a:path>
                <a:path w="139064" h="12700">
                  <a:moveTo>
                    <a:pt x="91439" y="10667"/>
                  </a:moveTo>
                  <a:lnTo>
                    <a:pt x="102107" y="10667"/>
                  </a:lnTo>
                </a:path>
                <a:path w="139064" h="12700">
                  <a:moveTo>
                    <a:pt x="89915" y="12192"/>
                  </a:moveTo>
                  <a:lnTo>
                    <a:pt x="102107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3782568" y="2276856"/>
              <a:ext cx="50291" cy="25907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3782568" y="2303526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20" h="7619">
                  <a:moveTo>
                    <a:pt x="0" y="0"/>
                  </a:moveTo>
                  <a:lnTo>
                    <a:pt x="19812" y="0"/>
                  </a:lnTo>
                </a:path>
                <a:path w="20320" h="7619">
                  <a:moveTo>
                    <a:pt x="3048" y="1524"/>
                  </a:moveTo>
                  <a:lnTo>
                    <a:pt x="18287" y="1524"/>
                  </a:lnTo>
                </a:path>
                <a:path w="20320" h="7619">
                  <a:moveTo>
                    <a:pt x="3048" y="3048"/>
                  </a:moveTo>
                  <a:lnTo>
                    <a:pt x="18287" y="3048"/>
                  </a:lnTo>
                </a:path>
                <a:path w="20320" h="7619">
                  <a:moveTo>
                    <a:pt x="4571" y="4572"/>
                  </a:moveTo>
                  <a:lnTo>
                    <a:pt x="16763" y="4572"/>
                  </a:lnTo>
                </a:path>
                <a:path w="20320" h="7619">
                  <a:moveTo>
                    <a:pt x="4571" y="6096"/>
                  </a:moveTo>
                  <a:lnTo>
                    <a:pt x="13715" y="6096"/>
                  </a:lnTo>
                </a:path>
                <a:path w="20320" h="7619">
                  <a:moveTo>
                    <a:pt x="6095" y="7620"/>
                  </a:moveTo>
                  <a:lnTo>
                    <a:pt x="7619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376927" y="1897379"/>
              <a:ext cx="129539" cy="32003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311395" y="1920240"/>
              <a:ext cx="222504" cy="21335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258056" y="1940051"/>
              <a:ext cx="288036" cy="33527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253483" y="1959864"/>
              <a:ext cx="297180" cy="50292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258056" y="1991868"/>
              <a:ext cx="292608" cy="19811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259579" y="2008631"/>
              <a:ext cx="288036" cy="1676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268723" y="202463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5">
                  <a:moveTo>
                    <a:pt x="0" y="0"/>
                  </a:moveTo>
                  <a:lnTo>
                    <a:pt x="15239" y="0"/>
                  </a:lnTo>
                </a:path>
                <a:path w="15239" h="1905">
                  <a:moveTo>
                    <a:pt x="1524" y="1523"/>
                  </a:moveTo>
                  <a:lnTo>
                    <a:pt x="4572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387595" y="2025395"/>
              <a:ext cx="163068" cy="16764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421123" y="2042922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19">
                  <a:moveTo>
                    <a:pt x="0" y="0"/>
                  </a:moveTo>
                  <a:lnTo>
                    <a:pt x="68579" y="0"/>
                  </a:lnTo>
                </a:path>
                <a:path w="68579" h="7619">
                  <a:moveTo>
                    <a:pt x="4572" y="1524"/>
                  </a:moveTo>
                  <a:lnTo>
                    <a:pt x="7620" y="1524"/>
                  </a:lnTo>
                </a:path>
                <a:path w="68579" h="7619">
                  <a:moveTo>
                    <a:pt x="9144" y="1524"/>
                  </a:moveTo>
                  <a:lnTo>
                    <a:pt x="68580" y="1524"/>
                  </a:lnTo>
                </a:path>
                <a:path w="68579" h="7619">
                  <a:moveTo>
                    <a:pt x="13716" y="3048"/>
                  </a:moveTo>
                  <a:lnTo>
                    <a:pt x="67056" y="3048"/>
                  </a:lnTo>
                </a:path>
                <a:path w="68579" h="7619">
                  <a:moveTo>
                    <a:pt x="22860" y="4572"/>
                  </a:moveTo>
                  <a:lnTo>
                    <a:pt x="62484" y="4572"/>
                  </a:lnTo>
                </a:path>
                <a:path w="68579" h="7619">
                  <a:moveTo>
                    <a:pt x="28956" y="6096"/>
                  </a:moveTo>
                  <a:lnTo>
                    <a:pt x="30480" y="6096"/>
                  </a:lnTo>
                </a:path>
                <a:path w="68579" h="7619">
                  <a:moveTo>
                    <a:pt x="35052" y="6096"/>
                  </a:moveTo>
                  <a:lnTo>
                    <a:pt x="51816" y="6096"/>
                  </a:lnTo>
                </a:path>
                <a:path w="68579" h="7619">
                  <a:moveTo>
                    <a:pt x="39624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507991" y="2042159"/>
              <a:ext cx="44196" cy="22859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4361688" y="2065781"/>
              <a:ext cx="292735" cy="97790"/>
            </a:xfrm>
            <a:custGeom>
              <a:avLst/>
              <a:gdLst/>
              <a:ahLst/>
              <a:cxnLst/>
              <a:rect l="l" t="t" r="r" b="b"/>
              <a:pathLst>
                <a:path w="292735" h="97789">
                  <a:moveTo>
                    <a:pt x="153923" y="0"/>
                  </a:moveTo>
                  <a:lnTo>
                    <a:pt x="181355" y="0"/>
                  </a:lnTo>
                </a:path>
                <a:path w="292735" h="97789">
                  <a:moveTo>
                    <a:pt x="155448" y="1524"/>
                  </a:moveTo>
                  <a:lnTo>
                    <a:pt x="179832" y="1524"/>
                  </a:lnTo>
                </a:path>
                <a:path w="292735" h="97789">
                  <a:moveTo>
                    <a:pt x="158495" y="3048"/>
                  </a:moveTo>
                  <a:lnTo>
                    <a:pt x="178307" y="3048"/>
                  </a:lnTo>
                </a:path>
                <a:path w="292735" h="97789">
                  <a:moveTo>
                    <a:pt x="160019" y="4572"/>
                  </a:moveTo>
                  <a:lnTo>
                    <a:pt x="178307" y="4572"/>
                  </a:lnTo>
                </a:path>
                <a:path w="292735" h="97789">
                  <a:moveTo>
                    <a:pt x="166115" y="6096"/>
                  </a:moveTo>
                  <a:lnTo>
                    <a:pt x="167639" y="6096"/>
                  </a:lnTo>
                </a:path>
                <a:path w="292735" h="97789">
                  <a:moveTo>
                    <a:pt x="271271" y="67056"/>
                  </a:moveTo>
                  <a:lnTo>
                    <a:pt x="280415" y="67056"/>
                  </a:lnTo>
                </a:path>
                <a:path w="292735" h="97789">
                  <a:moveTo>
                    <a:pt x="281939" y="67056"/>
                  </a:moveTo>
                  <a:lnTo>
                    <a:pt x="284988" y="67056"/>
                  </a:lnTo>
                </a:path>
                <a:path w="292735" h="97789">
                  <a:moveTo>
                    <a:pt x="271271" y="68580"/>
                  </a:moveTo>
                  <a:lnTo>
                    <a:pt x="286511" y="68580"/>
                  </a:lnTo>
                </a:path>
                <a:path w="292735" h="97789">
                  <a:moveTo>
                    <a:pt x="268223" y="70103"/>
                  </a:moveTo>
                  <a:lnTo>
                    <a:pt x="288035" y="70103"/>
                  </a:lnTo>
                </a:path>
                <a:path w="292735" h="97789">
                  <a:moveTo>
                    <a:pt x="263651" y="71628"/>
                  </a:moveTo>
                  <a:lnTo>
                    <a:pt x="291084" y="71628"/>
                  </a:lnTo>
                </a:path>
                <a:path w="292735" h="97789">
                  <a:moveTo>
                    <a:pt x="260603" y="73152"/>
                  </a:moveTo>
                  <a:lnTo>
                    <a:pt x="292607" y="73152"/>
                  </a:lnTo>
                </a:path>
                <a:path w="292735" h="97789">
                  <a:moveTo>
                    <a:pt x="184403" y="83820"/>
                  </a:moveTo>
                  <a:lnTo>
                    <a:pt x="188975" y="83820"/>
                  </a:lnTo>
                </a:path>
                <a:path w="292735" h="97789">
                  <a:moveTo>
                    <a:pt x="195071" y="83820"/>
                  </a:moveTo>
                  <a:lnTo>
                    <a:pt x="213359" y="83820"/>
                  </a:lnTo>
                </a:path>
                <a:path w="292735" h="97789">
                  <a:moveTo>
                    <a:pt x="173735" y="85344"/>
                  </a:moveTo>
                  <a:lnTo>
                    <a:pt x="220979" y="85344"/>
                  </a:lnTo>
                </a:path>
                <a:path w="292735" h="97789">
                  <a:moveTo>
                    <a:pt x="163067" y="86868"/>
                  </a:moveTo>
                  <a:lnTo>
                    <a:pt x="224027" y="86868"/>
                  </a:lnTo>
                </a:path>
                <a:path w="292735" h="97789">
                  <a:moveTo>
                    <a:pt x="161543" y="88392"/>
                  </a:moveTo>
                  <a:lnTo>
                    <a:pt x="227075" y="88392"/>
                  </a:lnTo>
                </a:path>
                <a:path w="292735" h="97789">
                  <a:moveTo>
                    <a:pt x="228600" y="88392"/>
                  </a:moveTo>
                  <a:lnTo>
                    <a:pt x="230124" y="88392"/>
                  </a:lnTo>
                </a:path>
                <a:path w="292735" h="97789">
                  <a:moveTo>
                    <a:pt x="0" y="89916"/>
                  </a:moveTo>
                  <a:lnTo>
                    <a:pt x="4572" y="89916"/>
                  </a:lnTo>
                </a:path>
                <a:path w="292735" h="97789">
                  <a:moveTo>
                    <a:pt x="7619" y="89916"/>
                  </a:moveTo>
                  <a:lnTo>
                    <a:pt x="9143" y="89916"/>
                  </a:lnTo>
                </a:path>
                <a:path w="292735" h="97789">
                  <a:moveTo>
                    <a:pt x="18287" y="91440"/>
                  </a:moveTo>
                  <a:lnTo>
                    <a:pt x="19812" y="91440"/>
                  </a:lnTo>
                </a:path>
                <a:path w="292735" h="97789">
                  <a:moveTo>
                    <a:pt x="30479" y="92964"/>
                  </a:moveTo>
                  <a:lnTo>
                    <a:pt x="32003" y="92964"/>
                  </a:lnTo>
                </a:path>
                <a:path w="292735" h="97789">
                  <a:moveTo>
                    <a:pt x="41148" y="97536"/>
                  </a:moveTo>
                  <a:lnTo>
                    <a:pt x="42672" y="975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475988" y="2139695"/>
              <a:ext cx="185927" cy="36576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347971" y="2156459"/>
              <a:ext cx="257556" cy="24383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347971" y="2174748"/>
              <a:ext cx="307848" cy="4114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4358639" y="2214372"/>
              <a:ext cx="295655" cy="3047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4395215" y="2231136"/>
              <a:ext cx="252984" cy="16763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4405883" y="2247900"/>
              <a:ext cx="240792" cy="13716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440935" y="2252472"/>
              <a:ext cx="201167" cy="12191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460747" y="2263140"/>
              <a:ext cx="172212" cy="13715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4494276" y="2277618"/>
              <a:ext cx="137160" cy="12700"/>
            </a:xfrm>
            <a:custGeom>
              <a:avLst/>
              <a:gdLst/>
              <a:ahLst/>
              <a:cxnLst/>
              <a:rect l="l" t="t" r="r" b="b"/>
              <a:pathLst>
                <a:path w="137160" h="12700">
                  <a:moveTo>
                    <a:pt x="0" y="0"/>
                  </a:moveTo>
                  <a:lnTo>
                    <a:pt x="77724" y="0"/>
                  </a:lnTo>
                </a:path>
                <a:path w="137160" h="12700">
                  <a:moveTo>
                    <a:pt x="3047" y="1524"/>
                  </a:moveTo>
                  <a:lnTo>
                    <a:pt x="4571" y="1524"/>
                  </a:lnTo>
                </a:path>
                <a:path w="137160" h="12700">
                  <a:moveTo>
                    <a:pt x="6095" y="1524"/>
                  </a:moveTo>
                  <a:lnTo>
                    <a:pt x="71627" y="1524"/>
                  </a:lnTo>
                </a:path>
                <a:path w="137160" h="12700">
                  <a:moveTo>
                    <a:pt x="117347" y="1524"/>
                  </a:moveTo>
                  <a:lnTo>
                    <a:pt x="137159" y="1524"/>
                  </a:lnTo>
                </a:path>
                <a:path w="137160" h="12700">
                  <a:moveTo>
                    <a:pt x="9143" y="3048"/>
                  </a:moveTo>
                  <a:lnTo>
                    <a:pt x="70103" y="3048"/>
                  </a:lnTo>
                </a:path>
                <a:path w="137160" h="12700">
                  <a:moveTo>
                    <a:pt x="118871" y="3048"/>
                  </a:moveTo>
                  <a:lnTo>
                    <a:pt x="137159" y="3048"/>
                  </a:lnTo>
                </a:path>
                <a:path w="137160" h="12700">
                  <a:moveTo>
                    <a:pt x="13715" y="4572"/>
                  </a:moveTo>
                  <a:lnTo>
                    <a:pt x="15239" y="4572"/>
                  </a:lnTo>
                </a:path>
                <a:path w="137160" h="12700">
                  <a:moveTo>
                    <a:pt x="16763" y="4572"/>
                  </a:moveTo>
                  <a:lnTo>
                    <a:pt x="65531" y="4572"/>
                  </a:lnTo>
                </a:path>
                <a:path w="137160" h="12700">
                  <a:moveTo>
                    <a:pt x="121919" y="4572"/>
                  </a:moveTo>
                  <a:lnTo>
                    <a:pt x="132587" y="4572"/>
                  </a:lnTo>
                </a:path>
                <a:path w="137160" h="12700">
                  <a:moveTo>
                    <a:pt x="19812" y="6096"/>
                  </a:moveTo>
                  <a:lnTo>
                    <a:pt x="59436" y="6096"/>
                  </a:lnTo>
                </a:path>
                <a:path w="137160" h="12700">
                  <a:moveTo>
                    <a:pt x="124967" y="6096"/>
                  </a:moveTo>
                  <a:lnTo>
                    <a:pt x="126491" y="6096"/>
                  </a:lnTo>
                </a:path>
                <a:path w="137160" h="12700">
                  <a:moveTo>
                    <a:pt x="24383" y="7620"/>
                  </a:moveTo>
                  <a:lnTo>
                    <a:pt x="27431" y="7620"/>
                  </a:lnTo>
                </a:path>
                <a:path w="137160" h="12700">
                  <a:moveTo>
                    <a:pt x="28955" y="7620"/>
                  </a:moveTo>
                  <a:lnTo>
                    <a:pt x="48767" y="7620"/>
                  </a:lnTo>
                </a:path>
                <a:path w="137160" h="12700">
                  <a:moveTo>
                    <a:pt x="94487" y="7620"/>
                  </a:moveTo>
                  <a:lnTo>
                    <a:pt x="96011" y="7620"/>
                  </a:lnTo>
                </a:path>
                <a:path w="137160" h="12700">
                  <a:moveTo>
                    <a:pt x="33527" y="9144"/>
                  </a:moveTo>
                  <a:lnTo>
                    <a:pt x="38099" y="9144"/>
                  </a:lnTo>
                </a:path>
                <a:path w="137160" h="12700">
                  <a:moveTo>
                    <a:pt x="92963" y="9144"/>
                  </a:moveTo>
                  <a:lnTo>
                    <a:pt x="99060" y="9144"/>
                  </a:lnTo>
                </a:path>
                <a:path w="137160" h="12700">
                  <a:moveTo>
                    <a:pt x="91439" y="10667"/>
                  </a:moveTo>
                  <a:lnTo>
                    <a:pt x="100584" y="10667"/>
                  </a:lnTo>
                </a:path>
                <a:path w="137160" h="12700">
                  <a:moveTo>
                    <a:pt x="89915" y="12192"/>
                  </a:moveTo>
                  <a:lnTo>
                    <a:pt x="102107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581144" y="2276856"/>
              <a:ext cx="50291" cy="25907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582668" y="230352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8287" y="0"/>
                  </a:lnTo>
                </a:path>
                <a:path w="18414" h="6350">
                  <a:moveTo>
                    <a:pt x="0" y="1524"/>
                  </a:moveTo>
                  <a:lnTo>
                    <a:pt x="16763" y="1524"/>
                  </a:lnTo>
                </a:path>
                <a:path w="18414" h="6350">
                  <a:moveTo>
                    <a:pt x="1524" y="3048"/>
                  </a:moveTo>
                  <a:lnTo>
                    <a:pt x="16763" y="3048"/>
                  </a:lnTo>
                </a:path>
                <a:path w="18414" h="6350">
                  <a:moveTo>
                    <a:pt x="1524" y="4572"/>
                  </a:moveTo>
                  <a:lnTo>
                    <a:pt x="16763" y="4572"/>
                  </a:lnTo>
                </a:path>
                <a:path w="18414" h="6350">
                  <a:moveTo>
                    <a:pt x="4572" y="6096"/>
                  </a:moveTo>
                  <a:lnTo>
                    <a:pt x="13716" y="609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090159" y="1897379"/>
              <a:ext cx="222503" cy="44195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036820" y="1940051"/>
              <a:ext cx="288036" cy="33527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032247" y="1959864"/>
              <a:ext cx="297180" cy="50292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038344" y="1991868"/>
              <a:ext cx="291084" cy="1981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038344" y="2008631"/>
              <a:ext cx="288036" cy="16763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5047488" y="202463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5">
                  <a:moveTo>
                    <a:pt x="0" y="0"/>
                  </a:moveTo>
                  <a:lnTo>
                    <a:pt x="15239" y="0"/>
                  </a:lnTo>
                </a:path>
                <a:path w="15239" h="1905">
                  <a:moveTo>
                    <a:pt x="1523" y="1523"/>
                  </a:moveTo>
                  <a:lnTo>
                    <a:pt x="4571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166359" y="2025395"/>
              <a:ext cx="163068" cy="16764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5199888" y="2042922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19">
                  <a:moveTo>
                    <a:pt x="0" y="0"/>
                  </a:moveTo>
                  <a:lnTo>
                    <a:pt x="68579" y="0"/>
                  </a:lnTo>
                </a:path>
                <a:path w="68579" h="7619">
                  <a:moveTo>
                    <a:pt x="4571" y="1524"/>
                  </a:moveTo>
                  <a:lnTo>
                    <a:pt x="7619" y="1524"/>
                  </a:lnTo>
                </a:path>
                <a:path w="68579" h="7619">
                  <a:moveTo>
                    <a:pt x="9144" y="1524"/>
                  </a:moveTo>
                  <a:lnTo>
                    <a:pt x="68580" y="1524"/>
                  </a:lnTo>
                </a:path>
                <a:path w="68579" h="7619">
                  <a:moveTo>
                    <a:pt x="13715" y="3048"/>
                  </a:moveTo>
                  <a:lnTo>
                    <a:pt x="67055" y="3048"/>
                  </a:lnTo>
                </a:path>
                <a:path w="68579" h="7619">
                  <a:moveTo>
                    <a:pt x="22859" y="4572"/>
                  </a:moveTo>
                  <a:lnTo>
                    <a:pt x="64007" y="4572"/>
                  </a:lnTo>
                </a:path>
                <a:path w="68579" h="7619">
                  <a:moveTo>
                    <a:pt x="36575" y="6096"/>
                  </a:moveTo>
                  <a:lnTo>
                    <a:pt x="51815" y="6096"/>
                  </a:lnTo>
                </a:path>
                <a:path w="68579" h="7619">
                  <a:moveTo>
                    <a:pt x="39624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286756" y="2042159"/>
              <a:ext cx="44196" cy="22859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5141976" y="2065781"/>
              <a:ext cx="292735" cy="97790"/>
            </a:xfrm>
            <a:custGeom>
              <a:avLst/>
              <a:gdLst/>
              <a:ahLst/>
              <a:cxnLst/>
              <a:rect l="l" t="t" r="r" b="b"/>
              <a:pathLst>
                <a:path w="292735" h="97789">
                  <a:moveTo>
                    <a:pt x="152400" y="0"/>
                  </a:moveTo>
                  <a:lnTo>
                    <a:pt x="179832" y="0"/>
                  </a:lnTo>
                </a:path>
                <a:path w="292735" h="97789">
                  <a:moveTo>
                    <a:pt x="153923" y="1524"/>
                  </a:moveTo>
                  <a:lnTo>
                    <a:pt x="178307" y="1524"/>
                  </a:lnTo>
                </a:path>
                <a:path w="292735" h="97789">
                  <a:moveTo>
                    <a:pt x="156971" y="3048"/>
                  </a:moveTo>
                  <a:lnTo>
                    <a:pt x="178307" y="3048"/>
                  </a:lnTo>
                </a:path>
                <a:path w="292735" h="97789">
                  <a:moveTo>
                    <a:pt x="160019" y="4572"/>
                  </a:moveTo>
                  <a:lnTo>
                    <a:pt x="178307" y="4572"/>
                  </a:lnTo>
                </a:path>
                <a:path w="292735" h="97789">
                  <a:moveTo>
                    <a:pt x="164591" y="6096"/>
                  </a:moveTo>
                  <a:lnTo>
                    <a:pt x="167639" y="6096"/>
                  </a:lnTo>
                </a:path>
                <a:path w="292735" h="97789">
                  <a:moveTo>
                    <a:pt x="269747" y="67056"/>
                  </a:moveTo>
                  <a:lnTo>
                    <a:pt x="278891" y="67056"/>
                  </a:lnTo>
                </a:path>
                <a:path w="292735" h="97789">
                  <a:moveTo>
                    <a:pt x="281939" y="67056"/>
                  </a:moveTo>
                  <a:lnTo>
                    <a:pt x="283463" y="67056"/>
                  </a:lnTo>
                </a:path>
                <a:path w="292735" h="97789">
                  <a:moveTo>
                    <a:pt x="269747" y="68580"/>
                  </a:moveTo>
                  <a:lnTo>
                    <a:pt x="284987" y="68580"/>
                  </a:lnTo>
                </a:path>
                <a:path w="292735" h="97789">
                  <a:moveTo>
                    <a:pt x="266700" y="70103"/>
                  </a:moveTo>
                  <a:lnTo>
                    <a:pt x="286512" y="70103"/>
                  </a:lnTo>
                </a:path>
                <a:path w="292735" h="97789">
                  <a:moveTo>
                    <a:pt x="262127" y="71628"/>
                  </a:moveTo>
                  <a:lnTo>
                    <a:pt x="289559" y="71628"/>
                  </a:lnTo>
                </a:path>
                <a:path w="292735" h="97789">
                  <a:moveTo>
                    <a:pt x="259079" y="73152"/>
                  </a:moveTo>
                  <a:lnTo>
                    <a:pt x="292607" y="73152"/>
                  </a:lnTo>
                </a:path>
                <a:path w="292735" h="97789">
                  <a:moveTo>
                    <a:pt x="182879" y="83820"/>
                  </a:moveTo>
                  <a:lnTo>
                    <a:pt x="187451" y="83820"/>
                  </a:lnTo>
                </a:path>
                <a:path w="292735" h="97789">
                  <a:moveTo>
                    <a:pt x="193547" y="83820"/>
                  </a:moveTo>
                  <a:lnTo>
                    <a:pt x="211835" y="83820"/>
                  </a:lnTo>
                </a:path>
                <a:path w="292735" h="97789">
                  <a:moveTo>
                    <a:pt x="172211" y="85344"/>
                  </a:moveTo>
                  <a:lnTo>
                    <a:pt x="219455" y="85344"/>
                  </a:lnTo>
                </a:path>
                <a:path w="292735" h="97789">
                  <a:moveTo>
                    <a:pt x="161543" y="86868"/>
                  </a:moveTo>
                  <a:lnTo>
                    <a:pt x="222503" y="86868"/>
                  </a:lnTo>
                </a:path>
                <a:path w="292735" h="97789">
                  <a:moveTo>
                    <a:pt x="161543" y="88392"/>
                  </a:moveTo>
                  <a:lnTo>
                    <a:pt x="230123" y="88392"/>
                  </a:lnTo>
                </a:path>
                <a:path w="292735" h="97789">
                  <a:moveTo>
                    <a:pt x="0" y="89916"/>
                  </a:moveTo>
                  <a:lnTo>
                    <a:pt x="4572" y="89916"/>
                  </a:lnTo>
                </a:path>
                <a:path w="292735" h="97789">
                  <a:moveTo>
                    <a:pt x="6095" y="89916"/>
                  </a:moveTo>
                  <a:lnTo>
                    <a:pt x="9143" y="89916"/>
                  </a:lnTo>
                </a:path>
                <a:path w="292735" h="97789">
                  <a:moveTo>
                    <a:pt x="16763" y="91440"/>
                  </a:moveTo>
                  <a:lnTo>
                    <a:pt x="18287" y="91440"/>
                  </a:lnTo>
                </a:path>
                <a:path w="292735" h="97789">
                  <a:moveTo>
                    <a:pt x="28955" y="92964"/>
                  </a:moveTo>
                  <a:lnTo>
                    <a:pt x="30479" y="92964"/>
                  </a:lnTo>
                </a:path>
                <a:path w="292735" h="97789">
                  <a:moveTo>
                    <a:pt x="39623" y="97536"/>
                  </a:moveTo>
                  <a:lnTo>
                    <a:pt x="41147" y="975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5256276" y="2139695"/>
              <a:ext cx="184403" cy="36576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126735" y="2156459"/>
              <a:ext cx="256031" cy="22859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5126735" y="2170176"/>
              <a:ext cx="307847" cy="10667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5126735" y="2177795"/>
              <a:ext cx="309371" cy="3810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5137403" y="2214372"/>
              <a:ext cx="297180" cy="30479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5173979" y="2231136"/>
              <a:ext cx="252984" cy="16763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5184647" y="2247900"/>
              <a:ext cx="240791" cy="6096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5196839" y="2250948"/>
              <a:ext cx="225551" cy="10667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5219700" y="2258568"/>
              <a:ext cx="146304" cy="6095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5241035" y="2263140"/>
              <a:ext cx="170687" cy="1371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5273039" y="2277618"/>
              <a:ext cx="137160" cy="12700"/>
            </a:xfrm>
            <a:custGeom>
              <a:avLst/>
              <a:gdLst/>
              <a:ahLst/>
              <a:cxnLst/>
              <a:rect l="l" t="t" r="r" b="b"/>
              <a:pathLst>
                <a:path w="137160" h="12700">
                  <a:moveTo>
                    <a:pt x="0" y="0"/>
                  </a:moveTo>
                  <a:lnTo>
                    <a:pt x="77724" y="0"/>
                  </a:lnTo>
                </a:path>
                <a:path w="137160" h="12700">
                  <a:moveTo>
                    <a:pt x="3047" y="1524"/>
                  </a:moveTo>
                  <a:lnTo>
                    <a:pt x="4571" y="1524"/>
                  </a:lnTo>
                </a:path>
                <a:path w="137160" h="12700">
                  <a:moveTo>
                    <a:pt x="6096" y="1524"/>
                  </a:moveTo>
                  <a:lnTo>
                    <a:pt x="71628" y="1524"/>
                  </a:lnTo>
                </a:path>
                <a:path w="137160" h="12700">
                  <a:moveTo>
                    <a:pt x="117347" y="1524"/>
                  </a:moveTo>
                  <a:lnTo>
                    <a:pt x="137159" y="1524"/>
                  </a:lnTo>
                </a:path>
                <a:path w="137160" h="12700">
                  <a:moveTo>
                    <a:pt x="9143" y="3048"/>
                  </a:moveTo>
                  <a:lnTo>
                    <a:pt x="71627" y="3048"/>
                  </a:lnTo>
                </a:path>
                <a:path w="137160" h="12700">
                  <a:moveTo>
                    <a:pt x="120396" y="3048"/>
                  </a:moveTo>
                  <a:lnTo>
                    <a:pt x="137160" y="3048"/>
                  </a:lnTo>
                </a:path>
                <a:path w="137160" h="12700">
                  <a:moveTo>
                    <a:pt x="13715" y="4572"/>
                  </a:moveTo>
                  <a:lnTo>
                    <a:pt x="15239" y="4572"/>
                  </a:lnTo>
                </a:path>
                <a:path w="137160" h="12700">
                  <a:moveTo>
                    <a:pt x="16763" y="4572"/>
                  </a:moveTo>
                  <a:lnTo>
                    <a:pt x="65531" y="4572"/>
                  </a:lnTo>
                </a:path>
                <a:path w="137160" h="12700">
                  <a:moveTo>
                    <a:pt x="121919" y="4572"/>
                  </a:moveTo>
                  <a:lnTo>
                    <a:pt x="132587" y="4572"/>
                  </a:lnTo>
                </a:path>
                <a:path w="137160" h="12700">
                  <a:moveTo>
                    <a:pt x="19812" y="6096"/>
                  </a:moveTo>
                  <a:lnTo>
                    <a:pt x="59436" y="6096"/>
                  </a:lnTo>
                </a:path>
                <a:path w="137160" h="12700">
                  <a:moveTo>
                    <a:pt x="124967" y="6096"/>
                  </a:moveTo>
                  <a:lnTo>
                    <a:pt x="126491" y="6096"/>
                  </a:lnTo>
                </a:path>
                <a:path w="137160" h="12700">
                  <a:moveTo>
                    <a:pt x="25907" y="7620"/>
                  </a:moveTo>
                  <a:lnTo>
                    <a:pt x="27431" y="7620"/>
                  </a:lnTo>
                </a:path>
                <a:path w="137160" h="12700">
                  <a:moveTo>
                    <a:pt x="30479" y="7620"/>
                  </a:moveTo>
                  <a:lnTo>
                    <a:pt x="48767" y="7620"/>
                  </a:lnTo>
                </a:path>
                <a:path w="137160" h="12700">
                  <a:moveTo>
                    <a:pt x="94487" y="7620"/>
                  </a:moveTo>
                  <a:lnTo>
                    <a:pt x="96011" y="7620"/>
                  </a:lnTo>
                </a:path>
                <a:path w="137160" h="12700">
                  <a:moveTo>
                    <a:pt x="35051" y="9144"/>
                  </a:moveTo>
                  <a:lnTo>
                    <a:pt x="38100" y="9144"/>
                  </a:lnTo>
                </a:path>
                <a:path w="137160" h="12700">
                  <a:moveTo>
                    <a:pt x="92963" y="9144"/>
                  </a:moveTo>
                  <a:lnTo>
                    <a:pt x="99059" y="9144"/>
                  </a:lnTo>
                </a:path>
                <a:path w="137160" h="12700">
                  <a:moveTo>
                    <a:pt x="91439" y="10667"/>
                  </a:moveTo>
                  <a:lnTo>
                    <a:pt x="100584" y="10667"/>
                  </a:lnTo>
                </a:path>
                <a:path w="137160" h="12700">
                  <a:moveTo>
                    <a:pt x="89915" y="12192"/>
                  </a:moveTo>
                  <a:lnTo>
                    <a:pt x="102107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5361432" y="2276856"/>
              <a:ext cx="48767" cy="25907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5361432" y="230352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8287" y="0"/>
                  </a:lnTo>
                </a:path>
                <a:path w="18414" h="6350">
                  <a:moveTo>
                    <a:pt x="0" y="1524"/>
                  </a:moveTo>
                  <a:lnTo>
                    <a:pt x="16763" y="1524"/>
                  </a:lnTo>
                </a:path>
                <a:path w="18414" h="6350">
                  <a:moveTo>
                    <a:pt x="3047" y="3048"/>
                  </a:moveTo>
                  <a:lnTo>
                    <a:pt x="16763" y="3048"/>
                  </a:lnTo>
                </a:path>
                <a:path w="18414" h="6350">
                  <a:moveTo>
                    <a:pt x="3047" y="4572"/>
                  </a:moveTo>
                  <a:lnTo>
                    <a:pt x="16763" y="4572"/>
                  </a:lnTo>
                </a:path>
                <a:path w="18414" h="6350">
                  <a:moveTo>
                    <a:pt x="4571" y="6096"/>
                  </a:moveTo>
                  <a:lnTo>
                    <a:pt x="13715" y="609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6006083" y="1898904"/>
              <a:ext cx="128016" cy="30479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5940552" y="1918715"/>
              <a:ext cx="222504" cy="2286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5887212" y="1940051"/>
              <a:ext cx="286512" cy="33527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882639" y="1959864"/>
              <a:ext cx="297180" cy="50292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887212" y="1991868"/>
              <a:ext cx="291084" cy="19811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887212" y="2008631"/>
              <a:ext cx="289559" cy="16763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5896356" y="2024634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6763" y="0"/>
                  </a:lnTo>
                </a:path>
                <a:path w="17145" h="1905">
                  <a:moveTo>
                    <a:pt x="1524" y="1523"/>
                  </a:moveTo>
                  <a:lnTo>
                    <a:pt x="4572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6016752" y="2025395"/>
              <a:ext cx="163068" cy="16764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050279" y="2042922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19">
                  <a:moveTo>
                    <a:pt x="0" y="0"/>
                  </a:moveTo>
                  <a:lnTo>
                    <a:pt x="68579" y="0"/>
                  </a:lnTo>
                </a:path>
                <a:path w="68579" h="7619">
                  <a:moveTo>
                    <a:pt x="4572" y="1524"/>
                  </a:moveTo>
                  <a:lnTo>
                    <a:pt x="7620" y="1524"/>
                  </a:lnTo>
                </a:path>
                <a:path w="68579" h="7619">
                  <a:moveTo>
                    <a:pt x="9143" y="1524"/>
                  </a:moveTo>
                  <a:lnTo>
                    <a:pt x="68579" y="1524"/>
                  </a:lnTo>
                </a:path>
                <a:path w="68579" h="7619">
                  <a:moveTo>
                    <a:pt x="13715" y="3048"/>
                  </a:moveTo>
                  <a:lnTo>
                    <a:pt x="67055" y="3048"/>
                  </a:lnTo>
                </a:path>
                <a:path w="68579" h="7619">
                  <a:moveTo>
                    <a:pt x="22860" y="4572"/>
                  </a:moveTo>
                  <a:lnTo>
                    <a:pt x="62484" y="4572"/>
                  </a:lnTo>
                </a:path>
                <a:path w="68579" h="7619">
                  <a:moveTo>
                    <a:pt x="35052" y="6096"/>
                  </a:moveTo>
                  <a:lnTo>
                    <a:pt x="51816" y="6096"/>
                  </a:lnTo>
                </a:path>
                <a:path w="68579" h="7619">
                  <a:moveTo>
                    <a:pt x="38100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6137147" y="2042159"/>
              <a:ext cx="44196" cy="22859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5990844" y="2065781"/>
              <a:ext cx="292735" cy="97790"/>
            </a:xfrm>
            <a:custGeom>
              <a:avLst/>
              <a:gdLst/>
              <a:ahLst/>
              <a:cxnLst/>
              <a:rect l="l" t="t" r="r" b="b"/>
              <a:pathLst>
                <a:path w="292735" h="97789">
                  <a:moveTo>
                    <a:pt x="153923" y="0"/>
                  </a:moveTo>
                  <a:lnTo>
                    <a:pt x="181355" y="0"/>
                  </a:lnTo>
                </a:path>
                <a:path w="292735" h="97789">
                  <a:moveTo>
                    <a:pt x="155448" y="1524"/>
                  </a:moveTo>
                  <a:lnTo>
                    <a:pt x="179832" y="1524"/>
                  </a:lnTo>
                </a:path>
                <a:path w="292735" h="97789">
                  <a:moveTo>
                    <a:pt x="158496" y="3048"/>
                  </a:moveTo>
                  <a:lnTo>
                    <a:pt x="178308" y="3048"/>
                  </a:lnTo>
                </a:path>
                <a:path w="292735" h="97789">
                  <a:moveTo>
                    <a:pt x="160019" y="4572"/>
                  </a:moveTo>
                  <a:lnTo>
                    <a:pt x="178307" y="4572"/>
                  </a:lnTo>
                </a:path>
                <a:path w="292735" h="97789">
                  <a:moveTo>
                    <a:pt x="164592" y="6096"/>
                  </a:moveTo>
                  <a:lnTo>
                    <a:pt x="167640" y="6096"/>
                  </a:lnTo>
                </a:path>
                <a:path w="292735" h="97789">
                  <a:moveTo>
                    <a:pt x="271272" y="67056"/>
                  </a:moveTo>
                  <a:lnTo>
                    <a:pt x="280416" y="67056"/>
                  </a:lnTo>
                </a:path>
                <a:path w="292735" h="97789">
                  <a:moveTo>
                    <a:pt x="281939" y="67056"/>
                  </a:moveTo>
                  <a:lnTo>
                    <a:pt x="284988" y="67056"/>
                  </a:lnTo>
                </a:path>
                <a:path w="292735" h="97789">
                  <a:moveTo>
                    <a:pt x="271272" y="68580"/>
                  </a:moveTo>
                  <a:lnTo>
                    <a:pt x="286512" y="68580"/>
                  </a:lnTo>
                </a:path>
                <a:path w="292735" h="97789">
                  <a:moveTo>
                    <a:pt x="268223" y="70103"/>
                  </a:moveTo>
                  <a:lnTo>
                    <a:pt x="288035" y="70103"/>
                  </a:lnTo>
                </a:path>
                <a:path w="292735" h="97789">
                  <a:moveTo>
                    <a:pt x="263651" y="71628"/>
                  </a:moveTo>
                  <a:lnTo>
                    <a:pt x="291084" y="71628"/>
                  </a:lnTo>
                </a:path>
                <a:path w="292735" h="97789">
                  <a:moveTo>
                    <a:pt x="260603" y="73152"/>
                  </a:moveTo>
                  <a:lnTo>
                    <a:pt x="292607" y="73152"/>
                  </a:lnTo>
                </a:path>
                <a:path w="292735" h="97789">
                  <a:moveTo>
                    <a:pt x="184403" y="83820"/>
                  </a:moveTo>
                  <a:lnTo>
                    <a:pt x="188975" y="83820"/>
                  </a:lnTo>
                </a:path>
                <a:path w="292735" h="97789">
                  <a:moveTo>
                    <a:pt x="195072" y="83820"/>
                  </a:moveTo>
                  <a:lnTo>
                    <a:pt x="213360" y="83820"/>
                  </a:lnTo>
                </a:path>
                <a:path w="292735" h="97789">
                  <a:moveTo>
                    <a:pt x="216408" y="83820"/>
                  </a:moveTo>
                  <a:lnTo>
                    <a:pt x="217932" y="83820"/>
                  </a:lnTo>
                </a:path>
                <a:path w="292735" h="97789">
                  <a:moveTo>
                    <a:pt x="172212" y="85344"/>
                  </a:moveTo>
                  <a:lnTo>
                    <a:pt x="220979" y="85344"/>
                  </a:lnTo>
                </a:path>
                <a:path w="292735" h="97789">
                  <a:moveTo>
                    <a:pt x="163068" y="86868"/>
                  </a:moveTo>
                  <a:lnTo>
                    <a:pt x="224028" y="86868"/>
                  </a:lnTo>
                </a:path>
                <a:path w="292735" h="97789">
                  <a:moveTo>
                    <a:pt x="161543" y="88392"/>
                  </a:moveTo>
                  <a:lnTo>
                    <a:pt x="227075" y="88392"/>
                  </a:lnTo>
                </a:path>
                <a:path w="292735" h="97789">
                  <a:moveTo>
                    <a:pt x="228600" y="88392"/>
                  </a:moveTo>
                  <a:lnTo>
                    <a:pt x="230124" y="88392"/>
                  </a:lnTo>
                </a:path>
                <a:path w="292735" h="97789">
                  <a:moveTo>
                    <a:pt x="0" y="89916"/>
                  </a:moveTo>
                  <a:lnTo>
                    <a:pt x="4572" y="89916"/>
                  </a:lnTo>
                </a:path>
                <a:path w="292735" h="97789">
                  <a:moveTo>
                    <a:pt x="7619" y="89916"/>
                  </a:moveTo>
                  <a:lnTo>
                    <a:pt x="9143" y="89916"/>
                  </a:lnTo>
                </a:path>
                <a:path w="292735" h="97789">
                  <a:moveTo>
                    <a:pt x="28955" y="92964"/>
                  </a:moveTo>
                  <a:lnTo>
                    <a:pt x="32003" y="92964"/>
                  </a:lnTo>
                </a:path>
                <a:path w="292735" h="97789">
                  <a:moveTo>
                    <a:pt x="41148" y="97536"/>
                  </a:moveTo>
                  <a:lnTo>
                    <a:pt x="42672" y="975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6105144" y="2139695"/>
              <a:ext cx="185928" cy="36576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977127" y="2156459"/>
              <a:ext cx="257556" cy="24383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977127" y="2174748"/>
              <a:ext cx="307848" cy="41148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987795" y="2214372"/>
              <a:ext cx="295656" cy="33527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6035039" y="2232659"/>
              <a:ext cx="242316" cy="28955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6070091" y="2252472"/>
              <a:ext cx="201168" cy="12191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6089903" y="2263140"/>
              <a:ext cx="172212" cy="13715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6121908" y="2277618"/>
              <a:ext cx="139065" cy="12700"/>
            </a:xfrm>
            <a:custGeom>
              <a:avLst/>
              <a:gdLst/>
              <a:ahLst/>
              <a:cxnLst/>
              <a:rect l="l" t="t" r="r" b="b"/>
              <a:pathLst>
                <a:path w="139064" h="12700">
                  <a:moveTo>
                    <a:pt x="0" y="0"/>
                  </a:moveTo>
                  <a:lnTo>
                    <a:pt x="79248" y="0"/>
                  </a:lnTo>
                </a:path>
                <a:path w="139064" h="12700">
                  <a:moveTo>
                    <a:pt x="4572" y="1524"/>
                  </a:moveTo>
                  <a:lnTo>
                    <a:pt x="6096" y="1524"/>
                  </a:lnTo>
                </a:path>
                <a:path w="139064" h="12700">
                  <a:moveTo>
                    <a:pt x="7620" y="1524"/>
                  </a:moveTo>
                  <a:lnTo>
                    <a:pt x="73152" y="1524"/>
                  </a:lnTo>
                </a:path>
                <a:path w="139064" h="12700">
                  <a:moveTo>
                    <a:pt x="118872" y="1524"/>
                  </a:moveTo>
                  <a:lnTo>
                    <a:pt x="138684" y="1524"/>
                  </a:lnTo>
                </a:path>
                <a:path w="139064" h="12700">
                  <a:moveTo>
                    <a:pt x="10668" y="3048"/>
                  </a:moveTo>
                  <a:lnTo>
                    <a:pt x="71628" y="3048"/>
                  </a:lnTo>
                </a:path>
                <a:path w="139064" h="12700">
                  <a:moveTo>
                    <a:pt x="120396" y="3048"/>
                  </a:moveTo>
                  <a:lnTo>
                    <a:pt x="137160" y="3048"/>
                  </a:lnTo>
                </a:path>
                <a:path w="139064" h="12700">
                  <a:moveTo>
                    <a:pt x="15240" y="4572"/>
                  </a:moveTo>
                  <a:lnTo>
                    <a:pt x="16764" y="4572"/>
                  </a:lnTo>
                </a:path>
                <a:path w="139064" h="12700">
                  <a:moveTo>
                    <a:pt x="18288" y="4572"/>
                  </a:moveTo>
                  <a:lnTo>
                    <a:pt x="67056" y="4572"/>
                  </a:lnTo>
                </a:path>
                <a:path w="139064" h="12700">
                  <a:moveTo>
                    <a:pt x="121920" y="4572"/>
                  </a:moveTo>
                  <a:lnTo>
                    <a:pt x="132587" y="4572"/>
                  </a:lnTo>
                </a:path>
                <a:path w="139064" h="12700">
                  <a:moveTo>
                    <a:pt x="21336" y="6096"/>
                  </a:moveTo>
                  <a:lnTo>
                    <a:pt x="60960" y="6096"/>
                  </a:lnTo>
                </a:path>
                <a:path w="139064" h="12700">
                  <a:moveTo>
                    <a:pt x="126492" y="6096"/>
                  </a:moveTo>
                  <a:lnTo>
                    <a:pt x="128016" y="6096"/>
                  </a:lnTo>
                </a:path>
                <a:path w="139064" h="12700">
                  <a:moveTo>
                    <a:pt x="25908" y="7620"/>
                  </a:moveTo>
                  <a:lnTo>
                    <a:pt x="27432" y="7620"/>
                  </a:lnTo>
                </a:path>
                <a:path w="139064" h="12700">
                  <a:moveTo>
                    <a:pt x="30480" y="7620"/>
                  </a:moveTo>
                  <a:lnTo>
                    <a:pt x="50292" y="7620"/>
                  </a:lnTo>
                </a:path>
                <a:path w="139064" h="12700">
                  <a:moveTo>
                    <a:pt x="94488" y="7620"/>
                  </a:moveTo>
                  <a:lnTo>
                    <a:pt x="96012" y="7620"/>
                  </a:lnTo>
                </a:path>
                <a:path w="139064" h="12700">
                  <a:moveTo>
                    <a:pt x="35052" y="9144"/>
                  </a:moveTo>
                  <a:lnTo>
                    <a:pt x="39624" y="9144"/>
                  </a:lnTo>
                </a:path>
                <a:path w="139064" h="12700">
                  <a:moveTo>
                    <a:pt x="94488" y="9144"/>
                  </a:moveTo>
                  <a:lnTo>
                    <a:pt x="100584" y="9144"/>
                  </a:lnTo>
                </a:path>
                <a:path w="139064" h="12700">
                  <a:moveTo>
                    <a:pt x="92964" y="10667"/>
                  </a:moveTo>
                  <a:lnTo>
                    <a:pt x="102108" y="10667"/>
                  </a:lnTo>
                </a:path>
                <a:path w="139064" h="12700">
                  <a:moveTo>
                    <a:pt x="91440" y="12192"/>
                  </a:moveTo>
                  <a:lnTo>
                    <a:pt x="103632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6210300" y="2276856"/>
              <a:ext cx="50292" cy="25907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211823" y="230352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8287" y="0"/>
                  </a:lnTo>
                </a:path>
                <a:path w="18414" h="6350">
                  <a:moveTo>
                    <a:pt x="0" y="1524"/>
                  </a:moveTo>
                  <a:lnTo>
                    <a:pt x="16763" y="1524"/>
                  </a:lnTo>
                </a:path>
                <a:path w="18414" h="6350">
                  <a:moveTo>
                    <a:pt x="1524" y="3048"/>
                  </a:moveTo>
                  <a:lnTo>
                    <a:pt x="16763" y="3048"/>
                  </a:lnTo>
                </a:path>
                <a:path w="18414" h="6350">
                  <a:moveTo>
                    <a:pt x="1524" y="4572"/>
                  </a:moveTo>
                  <a:lnTo>
                    <a:pt x="15239" y="4572"/>
                  </a:lnTo>
                </a:path>
                <a:path w="18414" h="6350">
                  <a:moveTo>
                    <a:pt x="3048" y="6096"/>
                  </a:moveTo>
                  <a:lnTo>
                    <a:pt x="12192" y="609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6714744" y="1898904"/>
              <a:ext cx="128015" cy="30479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6649212" y="1918715"/>
              <a:ext cx="220979" cy="22860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6595871" y="1940051"/>
              <a:ext cx="286511" cy="33527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6589776" y="1959864"/>
              <a:ext cx="298703" cy="50292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6595871" y="1991868"/>
              <a:ext cx="291083" cy="33527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6605015" y="2024634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40" h="1905">
                  <a:moveTo>
                    <a:pt x="0" y="0"/>
                  </a:moveTo>
                  <a:lnTo>
                    <a:pt x="15240" y="0"/>
                  </a:lnTo>
                </a:path>
                <a:path w="15240" h="1905">
                  <a:moveTo>
                    <a:pt x="1524" y="1523"/>
                  </a:moveTo>
                  <a:lnTo>
                    <a:pt x="4572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6725412" y="2025395"/>
              <a:ext cx="163067" cy="16764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6757415" y="2042922"/>
              <a:ext cx="70485" cy="7620"/>
            </a:xfrm>
            <a:custGeom>
              <a:avLst/>
              <a:gdLst/>
              <a:ahLst/>
              <a:cxnLst/>
              <a:rect l="l" t="t" r="r" b="b"/>
              <a:pathLst>
                <a:path w="70484" h="7619">
                  <a:moveTo>
                    <a:pt x="0" y="0"/>
                  </a:moveTo>
                  <a:lnTo>
                    <a:pt x="70103" y="0"/>
                  </a:lnTo>
                </a:path>
                <a:path w="70484" h="7619">
                  <a:moveTo>
                    <a:pt x="4571" y="1524"/>
                  </a:moveTo>
                  <a:lnTo>
                    <a:pt x="7619" y="1524"/>
                  </a:lnTo>
                </a:path>
                <a:path w="70484" h="7619">
                  <a:moveTo>
                    <a:pt x="9144" y="1524"/>
                  </a:moveTo>
                  <a:lnTo>
                    <a:pt x="70103" y="1524"/>
                  </a:lnTo>
                </a:path>
                <a:path w="70484" h="7619">
                  <a:moveTo>
                    <a:pt x="15240" y="3048"/>
                  </a:moveTo>
                  <a:lnTo>
                    <a:pt x="68580" y="3048"/>
                  </a:lnTo>
                </a:path>
                <a:path w="70484" h="7619">
                  <a:moveTo>
                    <a:pt x="24383" y="4572"/>
                  </a:moveTo>
                  <a:lnTo>
                    <a:pt x="64007" y="4572"/>
                  </a:lnTo>
                </a:path>
                <a:path w="70484" h="7619">
                  <a:moveTo>
                    <a:pt x="36575" y="6096"/>
                  </a:moveTo>
                  <a:lnTo>
                    <a:pt x="53340" y="6096"/>
                  </a:lnTo>
                </a:path>
                <a:path w="70484" h="7619">
                  <a:moveTo>
                    <a:pt x="39624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6845808" y="2042159"/>
              <a:ext cx="42672" cy="22859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6699503" y="2065781"/>
              <a:ext cx="292735" cy="97790"/>
            </a:xfrm>
            <a:custGeom>
              <a:avLst/>
              <a:gdLst/>
              <a:ahLst/>
              <a:cxnLst/>
              <a:rect l="l" t="t" r="r" b="b"/>
              <a:pathLst>
                <a:path w="292734" h="97789">
                  <a:moveTo>
                    <a:pt x="153924" y="0"/>
                  </a:moveTo>
                  <a:lnTo>
                    <a:pt x="181355" y="0"/>
                  </a:lnTo>
                </a:path>
                <a:path w="292734" h="97789">
                  <a:moveTo>
                    <a:pt x="156972" y="1524"/>
                  </a:moveTo>
                  <a:lnTo>
                    <a:pt x="179831" y="1524"/>
                  </a:lnTo>
                </a:path>
                <a:path w="292734" h="97789">
                  <a:moveTo>
                    <a:pt x="158496" y="3048"/>
                  </a:moveTo>
                  <a:lnTo>
                    <a:pt x="178307" y="3048"/>
                  </a:lnTo>
                </a:path>
                <a:path w="292734" h="97789">
                  <a:moveTo>
                    <a:pt x="160020" y="4572"/>
                  </a:moveTo>
                  <a:lnTo>
                    <a:pt x="178308" y="4572"/>
                  </a:lnTo>
                </a:path>
                <a:path w="292734" h="97789">
                  <a:moveTo>
                    <a:pt x="164592" y="6096"/>
                  </a:moveTo>
                  <a:lnTo>
                    <a:pt x="167640" y="6096"/>
                  </a:lnTo>
                </a:path>
                <a:path w="292734" h="97789">
                  <a:moveTo>
                    <a:pt x="271272" y="67056"/>
                  </a:moveTo>
                  <a:lnTo>
                    <a:pt x="278892" y="67056"/>
                  </a:lnTo>
                </a:path>
                <a:path w="292734" h="97789">
                  <a:moveTo>
                    <a:pt x="281940" y="67056"/>
                  </a:moveTo>
                  <a:lnTo>
                    <a:pt x="283464" y="67056"/>
                  </a:lnTo>
                </a:path>
                <a:path w="292734" h="97789">
                  <a:moveTo>
                    <a:pt x="271272" y="68580"/>
                  </a:moveTo>
                  <a:lnTo>
                    <a:pt x="286512" y="68580"/>
                  </a:lnTo>
                </a:path>
                <a:path w="292734" h="97789">
                  <a:moveTo>
                    <a:pt x="268224" y="70103"/>
                  </a:moveTo>
                  <a:lnTo>
                    <a:pt x="288035" y="70103"/>
                  </a:lnTo>
                </a:path>
                <a:path w="292734" h="97789">
                  <a:moveTo>
                    <a:pt x="263652" y="71628"/>
                  </a:moveTo>
                  <a:lnTo>
                    <a:pt x="291084" y="71628"/>
                  </a:lnTo>
                </a:path>
                <a:path w="292734" h="97789">
                  <a:moveTo>
                    <a:pt x="260603" y="73152"/>
                  </a:moveTo>
                  <a:lnTo>
                    <a:pt x="292607" y="73152"/>
                  </a:lnTo>
                </a:path>
                <a:path w="292734" h="97789">
                  <a:moveTo>
                    <a:pt x="182879" y="83820"/>
                  </a:moveTo>
                  <a:lnTo>
                    <a:pt x="187451" y="83820"/>
                  </a:lnTo>
                </a:path>
                <a:path w="292734" h="97789">
                  <a:moveTo>
                    <a:pt x="195072" y="83820"/>
                  </a:moveTo>
                  <a:lnTo>
                    <a:pt x="204216" y="83820"/>
                  </a:lnTo>
                </a:path>
                <a:path w="292734" h="97789">
                  <a:moveTo>
                    <a:pt x="205740" y="83820"/>
                  </a:moveTo>
                  <a:lnTo>
                    <a:pt x="211836" y="83820"/>
                  </a:lnTo>
                </a:path>
                <a:path w="292734" h="97789">
                  <a:moveTo>
                    <a:pt x="172212" y="85344"/>
                  </a:moveTo>
                  <a:lnTo>
                    <a:pt x="220980" y="85344"/>
                  </a:lnTo>
                </a:path>
                <a:path w="292734" h="97789">
                  <a:moveTo>
                    <a:pt x="161544" y="86868"/>
                  </a:moveTo>
                  <a:lnTo>
                    <a:pt x="224027" y="86868"/>
                  </a:lnTo>
                </a:path>
                <a:path w="292734" h="97789">
                  <a:moveTo>
                    <a:pt x="161544" y="88392"/>
                  </a:moveTo>
                  <a:lnTo>
                    <a:pt x="230124" y="88392"/>
                  </a:lnTo>
                </a:path>
                <a:path w="292734" h="97789">
                  <a:moveTo>
                    <a:pt x="0" y="89916"/>
                  </a:moveTo>
                  <a:lnTo>
                    <a:pt x="4572" y="89916"/>
                  </a:lnTo>
                </a:path>
                <a:path w="292734" h="97789">
                  <a:moveTo>
                    <a:pt x="6096" y="89916"/>
                  </a:moveTo>
                  <a:lnTo>
                    <a:pt x="9144" y="89916"/>
                  </a:lnTo>
                </a:path>
                <a:path w="292734" h="97789">
                  <a:moveTo>
                    <a:pt x="28956" y="92964"/>
                  </a:moveTo>
                  <a:lnTo>
                    <a:pt x="30480" y="92964"/>
                  </a:lnTo>
                </a:path>
                <a:path w="292734" h="97789">
                  <a:moveTo>
                    <a:pt x="41148" y="97536"/>
                  </a:moveTo>
                  <a:lnTo>
                    <a:pt x="42672" y="975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6813803" y="2139695"/>
              <a:ext cx="184404" cy="36576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6685788" y="2156459"/>
              <a:ext cx="257555" cy="24383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6685788" y="2174748"/>
              <a:ext cx="307848" cy="41148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6696456" y="2214372"/>
              <a:ext cx="295655" cy="33527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6742176" y="2232659"/>
              <a:ext cx="242316" cy="28955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6777227" y="2253995"/>
              <a:ext cx="201168" cy="10667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6798564" y="2263140"/>
              <a:ext cx="172211" cy="13715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6830568" y="2277618"/>
              <a:ext cx="137160" cy="12700"/>
            </a:xfrm>
            <a:custGeom>
              <a:avLst/>
              <a:gdLst/>
              <a:ahLst/>
              <a:cxnLst/>
              <a:rect l="l" t="t" r="r" b="b"/>
              <a:pathLst>
                <a:path w="137159" h="12700">
                  <a:moveTo>
                    <a:pt x="0" y="0"/>
                  </a:moveTo>
                  <a:lnTo>
                    <a:pt x="79248" y="0"/>
                  </a:lnTo>
                </a:path>
                <a:path w="137159" h="12700">
                  <a:moveTo>
                    <a:pt x="3048" y="1524"/>
                  </a:moveTo>
                  <a:lnTo>
                    <a:pt x="4572" y="1524"/>
                  </a:lnTo>
                </a:path>
                <a:path w="137159" h="12700">
                  <a:moveTo>
                    <a:pt x="6096" y="1524"/>
                  </a:moveTo>
                  <a:lnTo>
                    <a:pt x="73151" y="1524"/>
                  </a:lnTo>
                </a:path>
                <a:path w="137159" h="12700">
                  <a:moveTo>
                    <a:pt x="118872" y="1524"/>
                  </a:moveTo>
                  <a:lnTo>
                    <a:pt x="137160" y="1524"/>
                  </a:lnTo>
                </a:path>
                <a:path w="137159" h="12700">
                  <a:moveTo>
                    <a:pt x="9144" y="3048"/>
                  </a:moveTo>
                  <a:lnTo>
                    <a:pt x="71627" y="3048"/>
                  </a:lnTo>
                </a:path>
                <a:path w="137159" h="12700">
                  <a:moveTo>
                    <a:pt x="120396" y="3048"/>
                  </a:moveTo>
                  <a:lnTo>
                    <a:pt x="137160" y="3048"/>
                  </a:lnTo>
                </a:path>
                <a:path w="137159" h="12700">
                  <a:moveTo>
                    <a:pt x="15239" y="4572"/>
                  </a:moveTo>
                  <a:lnTo>
                    <a:pt x="16763" y="4572"/>
                  </a:lnTo>
                </a:path>
                <a:path w="137159" h="12700">
                  <a:moveTo>
                    <a:pt x="18288" y="4572"/>
                  </a:moveTo>
                  <a:lnTo>
                    <a:pt x="67056" y="4572"/>
                  </a:lnTo>
                </a:path>
                <a:path w="137159" h="12700">
                  <a:moveTo>
                    <a:pt x="121919" y="4572"/>
                  </a:moveTo>
                  <a:lnTo>
                    <a:pt x="132587" y="4572"/>
                  </a:lnTo>
                </a:path>
                <a:path w="137159" h="12700">
                  <a:moveTo>
                    <a:pt x="21335" y="6096"/>
                  </a:moveTo>
                  <a:lnTo>
                    <a:pt x="60959" y="6096"/>
                  </a:lnTo>
                </a:path>
                <a:path w="137159" h="12700">
                  <a:moveTo>
                    <a:pt x="124968" y="6096"/>
                  </a:moveTo>
                  <a:lnTo>
                    <a:pt x="126492" y="6096"/>
                  </a:lnTo>
                </a:path>
                <a:path w="137159" h="12700">
                  <a:moveTo>
                    <a:pt x="25907" y="7620"/>
                  </a:moveTo>
                  <a:lnTo>
                    <a:pt x="27431" y="7620"/>
                  </a:lnTo>
                </a:path>
                <a:path w="137159" h="12700">
                  <a:moveTo>
                    <a:pt x="30479" y="7620"/>
                  </a:moveTo>
                  <a:lnTo>
                    <a:pt x="50291" y="7620"/>
                  </a:lnTo>
                </a:path>
                <a:path w="137159" h="12700">
                  <a:moveTo>
                    <a:pt x="94488" y="7620"/>
                  </a:moveTo>
                  <a:lnTo>
                    <a:pt x="96012" y="7620"/>
                  </a:lnTo>
                </a:path>
                <a:path w="137159" h="12700">
                  <a:moveTo>
                    <a:pt x="35051" y="9144"/>
                  </a:moveTo>
                  <a:lnTo>
                    <a:pt x="38100" y="9144"/>
                  </a:lnTo>
                </a:path>
                <a:path w="137159" h="12700">
                  <a:moveTo>
                    <a:pt x="94488" y="9144"/>
                  </a:moveTo>
                  <a:lnTo>
                    <a:pt x="99060" y="9144"/>
                  </a:lnTo>
                </a:path>
                <a:path w="137159" h="12700">
                  <a:moveTo>
                    <a:pt x="91439" y="10667"/>
                  </a:moveTo>
                  <a:lnTo>
                    <a:pt x="100583" y="10667"/>
                  </a:lnTo>
                </a:path>
                <a:path w="137159" h="12700">
                  <a:moveTo>
                    <a:pt x="91439" y="12192"/>
                  </a:moveTo>
                  <a:lnTo>
                    <a:pt x="103631" y="1219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918959" y="2276856"/>
              <a:ext cx="50291" cy="24383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6918959" y="2302001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20" h="9525">
                  <a:moveTo>
                    <a:pt x="0" y="0"/>
                  </a:moveTo>
                  <a:lnTo>
                    <a:pt x="19811" y="0"/>
                  </a:lnTo>
                </a:path>
                <a:path w="20320" h="9525">
                  <a:moveTo>
                    <a:pt x="1523" y="1523"/>
                  </a:moveTo>
                  <a:lnTo>
                    <a:pt x="19811" y="1523"/>
                  </a:lnTo>
                </a:path>
                <a:path w="20320" h="9525">
                  <a:moveTo>
                    <a:pt x="1523" y="3048"/>
                  </a:moveTo>
                  <a:lnTo>
                    <a:pt x="18287" y="3048"/>
                  </a:lnTo>
                </a:path>
                <a:path w="20320" h="9525">
                  <a:moveTo>
                    <a:pt x="3047" y="4571"/>
                  </a:moveTo>
                  <a:lnTo>
                    <a:pt x="18287" y="4571"/>
                  </a:lnTo>
                </a:path>
                <a:path w="20320" h="9525">
                  <a:moveTo>
                    <a:pt x="3047" y="6096"/>
                  </a:moveTo>
                  <a:lnTo>
                    <a:pt x="16763" y="6096"/>
                  </a:lnTo>
                </a:path>
                <a:path w="20320" h="9525">
                  <a:moveTo>
                    <a:pt x="4572" y="7619"/>
                  </a:moveTo>
                  <a:lnTo>
                    <a:pt x="13716" y="7619"/>
                  </a:lnTo>
                </a:path>
                <a:path w="20320" h="9525">
                  <a:moveTo>
                    <a:pt x="6096" y="9144"/>
                  </a:moveTo>
                  <a:lnTo>
                    <a:pt x="7620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809243" y="1958340"/>
              <a:ext cx="19811" cy="16763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620267" y="1973579"/>
              <a:ext cx="236219" cy="27431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577595" y="1999487"/>
              <a:ext cx="291084" cy="35051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576071" y="2019300"/>
              <a:ext cx="297180" cy="47243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0643" y="2051304"/>
              <a:ext cx="291084" cy="16763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580643" y="2066543"/>
              <a:ext cx="289560" cy="3048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580643" y="2069592"/>
              <a:ext cx="57912" cy="9144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589787" y="2079498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5">
                  <a:moveTo>
                    <a:pt x="0" y="0"/>
                  </a:moveTo>
                  <a:lnTo>
                    <a:pt x="22859" y="0"/>
                  </a:lnTo>
                </a:path>
                <a:path w="22859" h="1905">
                  <a:moveTo>
                    <a:pt x="1524" y="1523"/>
                  </a:moveTo>
                  <a:lnTo>
                    <a:pt x="10668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84275" y="2068068"/>
              <a:ext cx="188976" cy="33527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739139" y="2087118"/>
              <a:ext cx="128270" cy="20320"/>
            </a:xfrm>
            <a:custGeom>
              <a:avLst/>
              <a:gdLst/>
              <a:ahLst/>
              <a:cxnLst/>
              <a:rect l="l" t="t" r="r" b="b"/>
              <a:pathLst>
                <a:path w="128269" h="20319">
                  <a:moveTo>
                    <a:pt x="103631" y="0"/>
                  </a:moveTo>
                  <a:lnTo>
                    <a:pt x="108203" y="0"/>
                  </a:lnTo>
                </a:path>
                <a:path w="128269" h="20319">
                  <a:moveTo>
                    <a:pt x="100584" y="1524"/>
                  </a:moveTo>
                  <a:lnTo>
                    <a:pt x="112775" y="1524"/>
                  </a:lnTo>
                </a:path>
                <a:path w="128269" h="20319">
                  <a:moveTo>
                    <a:pt x="115824" y="1524"/>
                  </a:moveTo>
                  <a:lnTo>
                    <a:pt x="120396" y="1524"/>
                  </a:lnTo>
                </a:path>
                <a:path w="128269" h="20319">
                  <a:moveTo>
                    <a:pt x="97535" y="3048"/>
                  </a:moveTo>
                  <a:lnTo>
                    <a:pt x="126491" y="3048"/>
                  </a:lnTo>
                </a:path>
                <a:path w="128269" h="20319">
                  <a:moveTo>
                    <a:pt x="94487" y="4572"/>
                  </a:moveTo>
                  <a:lnTo>
                    <a:pt x="128015" y="4572"/>
                  </a:lnTo>
                </a:path>
                <a:path w="128269" h="20319">
                  <a:moveTo>
                    <a:pt x="0" y="13716"/>
                  </a:moveTo>
                  <a:lnTo>
                    <a:pt x="73151" y="13716"/>
                  </a:lnTo>
                </a:path>
                <a:path w="128269" h="20319">
                  <a:moveTo>
                    <a:pt x="7620" y="15240"/>
                  </a:moveTo>
                  <a:lnTo>
                    <a:pt x="71628" y="15240"/>
                  </a:lnTo>
                </a:path>
                <a:path w="128269" h="20319">
                  <a:moveTo>
                    <a:pt x="12192" y="16763"/>
                  </a:moveTo>
                  <a:lnTo>
                    <a:pt x="15240" y="16763"/>
                  </a:lnTo>
                </a:path>
                <a:path w="128269" h="20319">
                  <a:moveTo>
                    <a:pt x="16764" y="16763"/>
                  </a:moveTo>
                  <a:lnTo>
                    <a:pt x="73152" y="16763"/>
                  </a:lnTo>
                </a:path>
                <a:path w="128269" h="20319">
                  <a:moveTo>
                    <a:pt x="21335" y="18288"/>
                  </a:moveTo>
                  <a:lnTo>
                    <a:pt x="71627" y="18288"/>
                  </a:lnTo>
                </a:path>
                <a:path w="128269" h="20319">
                  <a:moveTo>
                    <a:pt x="33528" y="19812"/>
                  </a:moveTo>
                  <a:lnTo>
                    <a:pt x="67056" y="19812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79525" y="210769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81811" y="21084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8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830579" y="2101595"/>
              <a:ext cx="42671" cy="24384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838199" y="2126742"/>
              <a:ext cx="26034" cy="5080"/>
            </a:xfrm>
            <a:custGeom>
              <a:avLst/>
              <a:gdLst/>
              <a:ahLst/>
              <a:cxnLst/>
              <a:rect l="l" t="t" r="r" b="b"/>
              <a:pathLst>
                <a:path w="26034" h="5080">
                  <a:moveTo>
                    <a:pt x="0" y="0"/>
                  </a:moveTo>
                  <a:lnTo>
                    <a:pt x="25908" y="0"/>
                  </a:lnTo>
                </a:path>
                <a:path w="26034" h="5080">
                  <a:moveTo>
                    <a:pt x="1524" y="1523"/>
                  </a:moveTo>
                  <a:lnTo>
                    <a:pt x="24384" y="1523"/>
                  </a:lnTo>
                </a:path>
                <a:path w="26034" h="5080">
                  <a:moveTo>
                    <a:pt x="3047" y="3048"/>
                  </a:moveTo>
                  <a:lnTo>
                    <a:pt x="24384" y="3048"/>
                  </a:lnTo>
                </a:path>
                <a:path w="26034" h="5080">
                  <a:moveTo>
                    <a:pt x="6096" y="4571"/>
                  </a:moveTo>
                  <a:lnTo>
                    <a:pt x="7620" y="4571"/>
                  </a:lnTo>
                </a:path>
                <a:path w="26034" h="5080">
                  <a:moveTo>
                    <a:pt x="10668" y="4571"/>
                  </a:moveTo>
                  <a:lnTo>
                    <a:pt x="19812" y="4571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667511" y="2194559"/>
              <a:ext cx="313944" cy="44196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67511" y="2237231"/>
              <a:ext cx="307848" cy="41148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81227" y="2260092"/>
              <a:ext cx="292607" cy="42671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713231" y="2292095"/>
              <a:ext cx="252984" cy="13715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723899" y="2305812"/>
              <a:ext cx="196596" cy="4572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739139" y="2308859"/>
              <a:ext cx="227076" cy="27432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931163" y="232486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0" y="0"/>
                  </a:moveTo>
                  <a:lnTo>
                    <a:pt x="4571" y="0"/>
                  </a:lnTo>
                </a:path>
                <a:path w="7619" h="1905">
                  <a:moveTo>
                    <a:pt x="0" y="1523"/>
                  </a:moveTo>
                  <a:lnTo>
                    <a:pt x="7619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91717" y="232714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10767" y="2327909"/>
              <a:ext cx="139065" cy="21590"/>
            </a:xfrm>
            <a:custGeom>
              <a:avLst/>
              <a:gdLst/>
              <a:ahLst/>
              <a:cxnLst/>
              <a:rect l="l" t="t" r="r" b="b"/>
              <a:pathLst>
                <a:path w="139065" h="21589">
                  <a:moveTo>
                    <a:pt x="117347" y="0"/>
                  </a:moveTo>
                  <a:lnTo>
                    <a:pt x="131063" y="0"/>
                  </a:lnTo>
                </a:path>
                <a:path w="139065" h="21589">
                  <a:moveTo>
                    <a:pt x="117347" y="1524"/>
                  </a:moveTo>
                  <a:lnTo>
                    <a:pt x="135635" y="1524"/>
                  </a:lnTo>
                </a:path>
                <a:path w="139065" h="21589">
                  <a:moveTo>
                    <a:pt x="0" y="9144"/>
                  </a:moveTo>
                  <a:lnTo>
                    <a:pt x="82296" y="9144"/>
                  </a:lnTo>
                </a:path>
                <a:path w="139065" h="21589">
                  <a:moveTo>
                    <a:pt x="4571" y="10667"/>
                  </a:moveTo>
                  <a:lnTo>
                    <a:pt x="79247" y="10667"/>
                  </a:lnTo>
                </a:path>
                <a:path w="139065" h="21589">
                  <a:moveTo>
                    <a:pt x="10667" y="12192"/>
                  </a:moveTo>
                  <a:lnTo>
                    <a:pt x="73151" y="12192"/>
                  </a:lnTo>
                </a:path>
                <a:path w="139065" h="21589">
                  <a:moveTo>
                    <a:pt x="117347" y="12192"/>
                  </a:moveTo>
                  <a:lnTo>
                    <a:pt x="138684" y="12192"/>
                  </a:lnTo>
                </a:path>
                <a:path w="139065" h="21589">
                  <a:moveTo>
                    <a:pt x="15240" y="13715"/>
                  </a:moveTo>
                  <a:lnTo>
                    <a:pt x="71628" y="13715"/>
                  </a:lnTo>
                </a:path>
                <a:path w="139065" h="21589">
                  <a:moveTo>
                    <a:pt x="118872" y="13715"/>
                  </a:moveTo>
                  <a:lnTo>
                    <a:pt x="137159" y="13715"/>
                  </a:lnTo>
                </a:path>
                <a:path w="139065" h="21589">
                  <a:moveTo>
                    <a:pt x="18287" y="15240"/>
                  </a:moveTo>
                  <a:lnTo>
                    <a:pt x="19812" y="15240"/>
                  </a:lnTo>
                </a:path>
                <a:path w="139065" h="21589">
                  <a:moveTo>
                    <a:pt x="21336" y="15240"/>
                  </a:moveTo>
                  <a:lnTo>
                    <a:pt x="67056" y="15240"/>
                  </a:lnTo>
                </a:path>
                <a:path w="139065" h="21589">
                  <a:moveTo>
                    <a:pt x="120396" y="15240"/>
                  </a:moveTo>
                  <a:lnTo>
                    <a:pt x="134112" y="15240"/>
                  </a:lnTo>
                </a:path>
                <a:path w="139065" h="21589">
                  <a:moveTo>
                    <a:pt x="25907" y="16763"/>
                  </a:moveTo>
                  <a:lnTo>
                    <a:pt x="57911" y="16763"/>
                  </a:lnTo>
                </a:path>
                <a:path w="139065" h="21589">
                  <a:moveTo>
                    <a:pt x="124967" y="16763"/>
                  </a:moveTo>
                  <a:lnTo>
                    <a:pt x="132587" y="16763"/>
                  </a:lnTo>
                </a:path>
                <a:path w="139065" h="21589">
                  <a:moveTo>
                    <a:pt x="30479" y="18288"/>
                  </a:moveTo>
                  <a:lnTo>
                    <a:pt x="33527" y="18288"/>
                  </a:lnTo>
                </a:path>
                <a:path w="139065" h="21589">
                  <a:moveTo>
                    <a:pt x="35052" y="18288"/>
                  </a:moveTo>
                  <a:lnTo>
                    <a:pt x="45720" y="18288"/>
                  </a:lnTo>
                </a:path>
                <a:path w="139065" h="21589">
                  <a:moveTo>
                    <a:pt x="96012" y="19811"/>
                  </a:moveTo>
                  <a:lnTo>
                    <a:pt x="100584" y="19811"/>
                  </a:lnTo>
                </a:path>
                <a:path w="139065" h="21589">
                  <a:moveTo>
                    <a:pt x="92964" y="21336"/>
                  </a:moveTo>
                  <a:lnTo>
                    <a:pt x="102108" y="213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899159" y="2336292"/>
              <a:ext cx="51816" cy="27431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900683" y="2350770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5" h="21589">
                  <a:moveTo>
                    <a:pt x="1524" y="0"/>
                  </a:moveTo>
                  <a:lnTo>
                    <a:pt x="13715" y="0"/>
                  </a:lnTo>
                </a:path>
                <a:path w="18415" h="21589">
                  <a:moveTo>
                    <a:pt x="0" y="1524"/>
                  </a:moveTo>
                  <a:lnTo>
                    <a:pt x="13715" y="1524"/>
                  </a:lnTo>
                </a:path>
                <a:path w="18415" h="21589">
                  <a:moveTo>
                    <a:pt x="0" y="13715"/>
                  </a:moveTo>
                  <a:lnTo>
                    <a:pt x="18287" y="13715"/>
                  </a:lnTo>
                </a:path>
                <a:path w="18415" h="21589">
                  <a:moveTo>
                    <a:pt x="0" y="15240"/>
                  </a:moveTo>
                  <a:lnTo>
                    <a:pt x="18287" y="15240"/>
                  </a:lnTo>
                </a:path>
                <a:path w="18415" h="21589">
                  <a:moveTo>
                    <a:pt x="1524" y="16764"/>
                  </a:moveTo>
                  <a:lnTo>
                    <a:pt x="16764" y="16764"/>
                  </a:lnTo>
                </a:path>
                <a:path w="18415" h="21589">
                  <a:moveTo>
                    <a:pt x="1524" y="18288"/>
                  </a:moveTo>
                  <a:lnTo>
                    <a:pt x="15240" y="18288"/>
                  </a:lnTo>
                </a:path>
                <a:path w="18415" h="21589">
                  <a:moveTo>
                    <a:pt x="3048" y="19811"/>
                  </a:moveTo>
                  <a:lnTo>
                    <a:pt x="12192" y="19811"/>
                  </a:lnTo>
                </a:path>
                <a:path w="18415" h="21589">
                  <a:moveTo>
                    <a:pt x="4571" y="21336"/>
                  </a:moveTo>
                  <a:lnTo>
                    <a:pt x="7619" y="213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5065776" y="9259823"/>
              <a:ext cx="54863" cy="21335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047488" y="9279635"/>
              <a:ext cx="68579" cy="6095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038344" y="9282683"/>
              <a:ext cx="44196" cy="19811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5015483" y="9299447"/>
              <a:ext cx="158496" cy="30480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4988052" y="9329928"/>
              <a:ext cx="227076" cy="50292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838700" y="9358883"/>
              <a:ext cx="45720" cy="42671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4995671" y="9380219"/>
              <a:ext cx="259080" cy="41147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4818888" y="9401556"/>
              <a:ext cx="112775" cy="25904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5090159" y="9421368"/>
              <a:ext cx="166116" cy="3044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5097779" y="9424412"/>
              <a:ext cx="160020" cy="1524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5103876" y="9425936"/>
              <a:ext cx="155447" cy="1524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109971" y="9427460"/>
              <a:ext cx="149351" cy="3047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5125212" y="9430508"/>
              <a:ext cx="135636" cy="1524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5135879" y="9432031"/>
              <a:ext cx="126491" cy="3048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4806695" y="9427460"/>
              <a:ext cx="158496" cy="35052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5164835" y="9435079"/>
              <a:ext cx="108204" cy="64008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4803647" y="9447272"/>
              <a:ext cx="182880" cy="50292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5228844" y="9497564"/>
              <a:ext cx="27432" cy="7620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5236464" y="9505946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3048" y="0"/>
                  </a:lnTo>
                </a:path>
                <a:path w="7620">
                  <a:moveTo>
                    <a:pt x="6096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4803647" y="9482324"/>
              <a:ext cx="234696" cy="51815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4817364" y="9518900"/>
              <a:ext cx="275844" cy="44195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4895088" y="9549379"/>
              <a:ext cx="199643" cy="16764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4904232" y="9566143"/>
              <a:ext cx="188975" cy="6096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4925568" y="9572240"/>
              <a:ext cx="166116" cy="1524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4931664" y="9573764"/>
              <a:ext cx="160020" cy="3048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4939283" y="9576812"/>
              <a:ext cx="152399" cy="1066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4965191" y="9587479"/>
              <a:ext cx="118872" cy="3047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4974335" y="9590528"/>
              <a:ext cx="108203" cy="1524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4980432" y="9592052"/>
              <a:ext cx="100584" cy="6096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4997195" y="9598148"/>
              <a:ext cx="77724" cy="1524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5001768" y="9600434"/>
              <a:ext cx="73660" cy="7620"/>
            </a:xfrm>
            <a:custGeom>
              <a:avLst/>
              <a:gdLst/>
              <a:ahLst/>
              <a:cxnLst/>
              <a:rect l="l" t="t" r="r" b="b"/>
              <a:pathLst>
                <a:path w="73660" h="7620">
                  <a:moveTo>
                    <a:pt x="0" y="0"/>
                  </a:moveTo>
                  <a:lnTo>
                    <a:pt x="73151" y="0"/>
                  </a:lnTo>
                </a:path>
                <a:path w="73660" h="7620">
                  <a:moveTo>
                    <a:pt x="3048" y="1523"/>
                  </a:moveTo>
                  <a:lnTo>
                    <a:pt x="68580" y="1523"/>
                  </a:lnTo>
                </a:path>
                <a:path w="73660" h="7620">
                  <a:moveTo>
                    <a:pt x="70103" y="1523"/>
                  </a:moveTo>
                  <a:lnTo>
                    <a:pt x="71627" y="1523"/>
                  </a:lnTo>
                </a:path>
                <a:path w="73660" h="7620">
                  <a:moveTo>
                    <a:pt x="4572" y="3047"/>
                  </a:moveTo>
                  <a:lnTo>
                    <a:pt x="6096" y="3047"/>
                  </a:lnTo>
                </a:path>
                <a:path w="73660" h="7620">
                  <a:moveTo>
                    <a:pt x="7620" y="3047"/>
                  </a:moveTo>
                  <a:lnTo>
                    <a:pt x="65532" y="3047"/>
                  </a:lnTo>
                </a:path>
                <a:path w="73660" h="7620">
                  <a:moveTo>
                    <a:pt x="9143" y="4571"/>
                  </a:moveTo>
                  <a:lnTo>
                    <a:pt x="60959" y="4571"/>
                  </a:lnTo>
                </a:path>
                <a:path w="73660" h="7620">
                  <a:moveTo>
                    <a:pt x="12191" y="6095"/>
                  </a:moveTo>
                  <a:lnTo>
                    <a:pt x="54863" y="6095"/>
                  </a:lnTo>
                </a:path>
                <a:path w="73660" h="7620">
                  <a:moveTo>
                    <a:pt x="16763" y="7619"/>
                  </a:moveTo>
                  <a:lnTo>
                    <a:pt x="21336" y="7619"/>
                  </a:lnTo>
                </a:path>
                <a:path w="73660" h="7620">
                  <a:moveTo>
                    <a:pt x="22860" y="7619"/>
                  </a:moveTo>
                  <a:lnTo>
                    <a:pt x="25908" y="7619"/>
                  </a:lnTo>
                </a:path>
                <a:path w="73660" h="7620">
                  <a:moveTo>
                    <a:pt x="28955" y="7619"/>
                  </a:moveTo>
                  <a:lnTo>
                    <a:pt x="32003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" name="object 367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6669023" y="6835140"/>
              <a:ext cx="59435" cy="2133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6673595" y="6850379"/>
              <a:ext cx="54863" cy="15239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6612635" y="6865620"/>
              <a:ext cx="141731" cy="27432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6582156" y="6891528"/>
              <a:ext cx="192023" cy="30480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6510527" y="6920484"/>
              <a:ext cx="288036" cy="59435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6490715" y="6978396"/>
              <a:ext cx="298703" cy="32004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6490715" y="7008876"/>
              <a:ext cx="182879" cy="3047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6484620" y="7010399"/>
              <a:ext cx="172211" cy="60960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6502908" y="7072122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13716" y="0"/>
                  </a:lnTo>
                </a:path>
                <a:path w="13970" h="1904">
                  <a:moveTo>
                    <a:pt x="7620" y="1524"/>
                  </a:moveTo>
                  <a:lnTo>
                    <a:pt x="9144" y="1524"/>
                  </a:lnTo>
                </a:path>
                <a:path w="13970" h="1904">
                  <a:moveTo>
                    <a:pt x="12192" y="1524"/>
                  </a:moveTo>
                  <a:lnTo>
                    <a:pt x="13716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6687312" y="7080504"/>
              <a:ext cx="45720" cy="4114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6611112" y="7121652"/>
              <a:ext cx="135635" cy="30479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6577583" y="7150608"/>
              <a:ext cx="176784" cy="38100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6573012" y="7173467"/>
              <a:ext cx="178307" cy="22860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6539483" y="7196328"/>
              <a:ext cx="213360" cy="2438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6463283" y="7219187"/>
              <a:ext cx="283463" cy="35051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6464808" y="7238999"/>
              <a:ext cx="271272" cy="35052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6469379" y="7272528"/>
              <a:ext cx="176784" cy="4572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6469379" y="7274052"/>
              <a:ext cx="166115" cy="10667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6478523" y="7283195"/>
              <a:ext cx="106680" cy="4572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6484620" y="7288530"/>
              <a:ext cx="79375" cy="9525"/>
            </a:xfrm>
            <a:custGeom>
              <a:avLst/>
              <a:gdLst/>
              <a:ahLst/>
              <a:cxnLst/>
              <a:rect l="l" t="t" r="r" b="b"/>
              <a:pathLst>
                <a:path w="79375" h="9525">
                  <a:moveTo>
                    <a:pt x="0" y="0"/>
                  </a:moveTo>
                  <a:lnTo>
                    <a:pt x="79248" y="0"/>
                  </a:lnTo>
                </a:path>
                <a:path w="79375" h="9525">
                  <a:moveTo>
                    <a:pt x="3047" y="1524"/>
                  </a:moveTo>
                  <a:lnTo>
                    <a:pt x="73151" y="1524"/>
                  </a:lnTo>
                </a:path>
                <a:path w="79375" h="9525">
                  <a:moveTo>
                    <a:pt x="6096" y="3048"/>
                  </a:moveTo>
                  <a:lnTo>
                    <a:pt x="67055" y="3048"/>
                  </a:lnTo>
                </a:path>
                <a:path w="79375" h="9525">
                  <a:moveTo>
                    <a:pt x="7620" y="4572"/>
                  </a:moveTo>
                  <a:lnTo>
                    <a:pt x="62484" y="4572"/>
                  </a:lnTo>
                </a:path>
                <a:path w="79375" h="9525">
                  <a:moveTo>
                    <a:pt x="9143" y="6096"/>
                  </a:moveTo>
                  <a:lnTo>
                    <a:pt x="56387" y="6096"/>
                  </a:lnTo>
                </a:path>
                <a:path w="79375" h="9525">
                  <a:moveTo>
                    <a:pt x="15239" y="7620"/>
                  </a:moveTo>
                  <a:lnTo>
                    <a:pt x="16763" y="7620"/>
                  </a:lnTo>
                </a:path>
                <a:path w="79375" h="9525">
                  <a:moveTo>
                    <a:pt x="18287" y="7620"/>
                  </a:moveTo>
                  <a:lnTo>
                    <a:pt x="22859" y="7620"/>
                  </a:lnTo>
                </a:path>
                <a:path w="79375" h="9525">
                  <a:moveTo>
                    <a:pt x="24383" y="7620"/>
                  </a:moveTo>
                  <a:lnTo>
                    <a:pt x="51815" y="7620"/>
                  </a:lnTo>
                </a:path>
                <a:path w="79375" h="9525">
                  <a:moveTo>
                    <a:pt x="33527" y="9144"/>
                  </a:moveTo>
                  <a:lnTo>
                    <a:pt x="35051" y="9144"/>
                  </a:lnTo>
                </a:path>
                <a:path w="79375" h="9525">
                  <a:moveTo>
                    <a:pt x="38100" y="9144"/>
                  </a:moveTo>
                  <a:lnTo>
                    <a:pt x="39624" y="9144"/>
                  </a:lnTo>
                </a:path>
                <a:path w="79375" h="9525">
                  <a:moveTo>
                    <a:pt x="44196" y="9144"/>
                  </a:moveTo>
                  <a:lnTo>
                    <a:pt x="45720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6662927" y="5519928"/>
              <a:ext cx="86867" cy="21335"/>
            </a:xfrm>
            <a:prstGeom prst="rect">
              <a:avLst/>
            </a:prstGeom>
          </p:spPr>
        </p:pic>
        <p:pic>
          <p:nvPicPr>
            <p:cNvPr id="388" name="object 388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6635495" y="5539740"/>
              <a:ext cx="108203" cy="10668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6637020" y="5546597"/>
              <a:ext cx="105410" cy="7620"/>
            </a:xfrm>
            <a:custGeom>
              <a:avLst/>
              <a:gdLst/>
              <a:ahLst/>
              <a:cxnLst/>
              <a:rect l="l" t="t" r="r" b="b"/>
              <a:pathLst>
                <a:path w="105409" h="7620">
                  <a:moveTo>
                    <a:pt x="0" y="0"/>
                  </a:moveTo>
                  <a:lnTo>
                    <a:pt x="15240" y="0"/>
                  </a:lnTo>
                </a:path>
                <a:path w="105409" h="7620">
                  <a:moveTo>
                    <a:pt x="94487" y="0"/>
                  </a:moveTo>
                  <a:lnTo>
                    <a:pt x="105155" y="0"/>
                  </a:lnTo>
                </a:path>
                <a:path w="105409" h="7620">
                  <a:moveTo>
                    <a:pt x="30479" y="3048"/>
                  </a:moveTo>
                  <a:lnTo>
                    <a:pt x="45720" y="3048"/>
                  </a:lnTo>
                </a:path>
                <a:path w="105409" h="7620">
                  <a:moveTo>
                    <a:pt x="32003" y="4572"/>
                  </a:moveTo>
                  <a:lnTo>
                    <a:pt x="45720" y="4572"/>
                  </a:lnTo>
                </a:path>
                <a:path w="105409" h="7620">
                  <a:moveTo>
                    <a:pt x="33527" y="6096"/>
                  </a:moveTo>
                  <a:lnTo>
                    <a:pt x="42672" y="6096"/>
                  </a:lnTo>
                </a:path>
                <a:path w="105409" h="7620">
                  <a:moveTo>
                    <a:pt x="36575" y="7620"/>
                  </a:moveTo>
                  <a:lnTo>
                    <a:pt x="41148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" name="object 390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6633971" y="5550408"/>
              <a:ext cx="24383" cy="15240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6638544" y="5564885"/>
              <a:ext cx="93345" cy="1905"/>
            </a:xfrm>
            <a:custGeom>
              <a:avLst/>
              <a:gdLst/>
              <a:ahLst/>
              <a:cxnLst/>
              <a:rect l="l" t="t" r="r" b="b"/>
              <a:pathLst>
                <a:path w="93345" h="1904">
                  <a:moveTo>
                    <a:pt x="74675" y="0"/>
                  </a:moveTo>
                  <a:lnTo>
                    <a:pt x="83820" y="0"/>
                  </a:lnTo>
                </a:path>
                <a:path w="93345" h="1904">
                  <a:moveTo>
                    <a:pt x="85343" y="0"/>
                  </a:moveTo>
                  <a:lnTo>
                    <a:pt x="86867" y="0"/>
                  </a:lnTo>
                </a:path>
                <a:path w="93345" h="1904">
                  <a:moveTo>
                    <a:pt x="88392" y="0"/>
                  </a:moveTo>
                  <a:lnTo>
                    <a:pt x="89916" y="0"/>
                  </a:lnTo>
                </a:path>
                <a:path w="93345" h="1904">
                  <a:moveTo>
                    <a:pt x="91439" y="0"/>
                  </a:moveTo>
                  <a:lnTo>
                    <a:pt x="92963" y="0"/>
                  </a:lnTo>
                </a:path>
                <a:path w="93345" h="1904">
                  <a:moveTo>
                    <a:pt x="0" y="1523"/>
                  </a:moveTo>
                  <a:lnTo>
                    <a:pt x="16764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6419088" y="5541264"/>
              <a:ext cx="73152" cy="44195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605015" y="5566410"/>
              <a:ext cx="140335" cy="6350"/>
            </a:xfrm>
            <a:custGeom>
              <a:avLst/>
              <a:gdLst/>
              <a:ahLst/>
              <a:cxnLst/>
              <a:rect l="l" t="t" r="r" b="b"/>
              <a:pathLst>
                <a:path w="140334" h="6350">
                  <a:moveTo>
                    <a:pt x="96011" y="0"/>
                  </a:moveTo>
                  <a:lnTo>
                    <a:pt x="97535" y="0"/>
                  </a:lnTo>
                </a:path>
                <a:path w="140334" h="6350">
                  <a:moveTo>
                    <a:pt x="99059" y="0"/>
                  </a:moveTo>
                  <a:lnTo>
                    <a:pt x="100583" y="0"/>
                  </a:lnTo>
                </a:path>
                <a:path w="140334" h="6350">
                  <a:moveTo>
                    <a:pt x="102107" y="0"/>
                  </a:moveTo>
                  <a:lnTo>
                    <a:pt x="132587" y="0"/>
                  </a:lnTo>
                </a:path>
                <a:path w="140334" h="6350">
                  <a:moveTo>
                    <a:pt x="7620" y="1524"/>
                  </a:moveTo>
                  <a:lnTo>
                    <a:pt x="10668" y="1524"/>
                  </a:lnTo>
                </a:path>
                <a:path w="140334" h="6350">
                  <a:moveTo>
                    <a:pt x="35051" y="1524"/>
                  </a:moveTo>
                  <a:lnTo>
                    <a:pt x="48768" y="1524"/>
                  </a:lnTo>
                </a:path>
                <a:path w="140334" h="6350">
                  <a:moveTo>
                    <a:pt x="88391" y="1524"/>
                  </a:moveTo>
                  <a:lnTo>
                    <a:pt x="89915" y="1524"/>
                  </a:lnTo>
                </a:path>
                <a:path w="140334" h="6350">
                  <a:moveTo>
                    <a:pt x="91440" y="1524"/>
                  </a:moveTo>
                  <a:lnTo>
                    <a:pt x="92964" y="1524"/>
                  </a:lnTo>
                </a:path>
                <a:path w="140334" h="6350">
                  <a:moveTo>
                    <a:pt x="94487" y="1524"/>
                  </a:moveTo>
                  <a:lnTo>
                    <a:pt x="134111" y="1524"/>
                  </a:lnTo>
                </a:path>
                <a:path w="140334" h="6350">
                  <a:moveTo>
                    <a:pt x="6096" y="3048"/>
                  </a:moveTo>
                  <a:lnTo>
                    <a:pt x="16764" y="3048"/>
                  </a:lnTo>
                </a:path>
                <a:path w="140334" h="6350">
                  <a:moveTo>
                    <a:pt x="35051" y="3048"/>
                  </a:moveTo>
                  <a:lnTo>
                    <a:pt x="36575" y="3048"/>
                  </a:lnTo>
                </a:path>
                <a:path w="140334" h="6350">
                  <a:moveTo>
                    <a:pt x="39624" y="3048"/>
                  </a:moveTo>
                  <a:lnTo>
                    <a:pt x="42672" y="3048"/>
                  </a:lnTo>
                </a:path>
                <a:path w="140334" h="6350">
                  <a:moveTo>
                    <a:pt x="44196" y="3048"/>
                  </a:moveTo>
                  <a:lnTo>
                    <a:pt x="45720" y="3048"/>
                  </a:lnTo>
                </a:path>
                <a:path w="140334" h="6350">
                  <a:moveTo>
                    <a:pt x="82296" y="3048"/>
                  </a:moveTo>
                  <a:lnTo>
                    <a:pt x="137160" y="3048"/>
                  </a:lnTo>
                </a:path>
                <a:path w="140334" h="6350">
                  <a:moveTo>
                    <a:pt x="3048" y="4572"/>
                  </a:moveTo>
                  <a:lnTo>
                    <a:pt x="16764" y="4572"/>
                  </a:lnTo>
                </a:path>
                <a:path w="140334" h="6350">
                  <a:moveTo>
                    <a:pt x="39624" y="4572"/>
                  </a:moveTo>
                  <a:lnTo>
                    <a:pt x="41148" y="4572"/>
                  </a:lnTo>
                </a:path>
                <a:path w="140334" h="6350">
                  <a:moveTo>
                    <a:pt x="80771" y="4572"/>
                  </a:moveTo>
                  <a:lnTo>
                    <a:pt x="140207" y="4572"/>
                  </a:lnTo>
                </a:path>
                <a:path w="140334" h="6350">
                  <a:moveTo>
                    <a:pt x="0" y="6096"/>
                  </a:moveTo>
                  <a:lnTo>
                    <a:pt x="19811" y="6096"/>
                  </a:lnTo>
                </a:path>
                <a:path w="140334" h="6350">
                  <a:moveTo>
                    <a:pt x="77724" y="6096"/>
                  </a:moveTo>
                  <a:lnTo>
                    <a:pt x="140207" y="609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6416039" y="5579364"/>
              <a:ext cx="67055" cy="19812"/>
            </a:xfrm>
            <a:prstGeom prst="rect">
              <a:avLst/>
            </a:prstGeom>
          </p:spPr>
        </p:pic>
        <p:pic>
          <p:nvPicPr>
            <p:cNvPr id="395" name="object 395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6592823" y="5539740"/>
              <a:ext cx="187452" cy="68580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6601968" y="5609081"/>
              <a:ext cx="26034" cy="6350"/>
            </a:xfrm>
            <a:custGeom>
              <a:avLst/>
              <a:gdLst/>
              <a:ahLst/>
              <a:cxnLst/>
              <a:rect l="l" t="t" r="r" b="b"/>
              <a:pathLst>
                <a:path w="26034" h="6350">
                  <a:moveTo>
                    <a:pt x="0" y="0"/>
                  </a:moveTo>
                  <a:lnTo>
                    <a:pt x="25907" y="0"/>
                  </a:lnTo>
                </a:path>
                <a:path w="26034" h="6350">
                  <a:moveTo>
                    <a:pt x="0" y="1524"/>
                  </a:moveTo>
                  <a:lnTo>
                    <a:pt x="22859" y="1524"/>
                  </a:lnTo>
                </a:path>
                <a:path w="26034" h="6350">
                  <a:moveTo>
                    <a:pt x="3048" y="3048"/>
                  </a:moveTo>
                  <a:lnTo>
                    <a:pt x="21336" y="3048"/>
                  </a:lnTo>
                </a:path>
                <a:path w="26034" h="6350">
                  <a:moveTo>
                    <a:pt x="6096" y="4572"/>
                  </a:moveTo>
                  <a:lnTo>
                    <a:pt x="18288" y="4572"/>
                  </a:lnTo>
                </a:path>
                <a:path w="26034" h="6350">
                  <a:moveTo>
                    <a:pt x="6096" y="6096"/>
                  </a:moveTo>
                  <a:lnTo>
                    <a:pt x="10668" y="6096"/>
                  </a:lnTo>
                </a:path>
                <a:path w="26034" h="6350">
                  <a:moveTo>
                    <a:pt x="12192" y="6096"/>
                  </a:moveTo>
                  <a:lnTo>
                    <a:pt x="13716" y="609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6394703" y="5599176"/>
              <a:ext cx="129540" cy="30479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6384035" y="5629655"/>
              <a:ext cx="158496" cy="30480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6641591" y="5608320"/>
              <a:ext cx="172212" cy="77724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6384035" y="5646420"/>
              <a:ext cx="169164" cy="51816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6691883" y="5686043"/>
              <a:ext cx="124968" cy="6096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6707123" y="56929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6385559" y="5682996"/>
              <a:ext cx="185928" cy="62484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6710171" y="5692140"/>
              <a:ext cx="131064" cy="106680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6448044" y="5745479"/>
              <a:ext cx="134111" cy="7620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6455664" y="5753099"/>
              <a:ext cx="144780" cy="13716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6477000" y="5760720"/>
              <a:ext cx="147828" cy="22860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6498335" y="5783579"/>
              <a:ext cx="141731" cy="33527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6792468" y="57980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19811" y="0"/>
                  </a:moveTo>
                  <a:lnTo>
                    <a:pt x="21335" y="0"/>
                  </a:lnTo>
                </a:path>
                <a:path w="21590" h="3175">
                  <a:moveTo>
                    <a:pt x="0" y="1524"/>
                  </a:moveTo>
                  <a:lnTo>
                    <a:pt x="15240" y="1524"/>
                  </a:lnTo>
                </a:path>
                <a:path w="21590" h="3175">
                  <a:moveTo>
                    <a:pt x="9144" y="3048"/>
                  </a:moveTo>
                  <a:lnTo>
                    <a:pt x="13716" y="3048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6542532" y="5817108"/>
              <a:ext cx="92963" cy="12192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6563868" y="5830061"/>
              <a:ext cx="60960" cy="9525"/>
            </a:xfrm>
            <a:custGeom>
              <a:avLst/>
              <a:gdLst/>
              <a:ahLst/>
              <a:cxnLst/>
              <a:rect l="l" t="t" r="r" b="b"/>
              <a:pathLst>
                <a:path w="60959" h="9525">
                  <a:moveTo>
                    <a:pt x="0" y="0"/>
                  </a:moveTo>
                  <a:lnTo>
                    <a:pt x="60959" y="0"/>
                  </a:lnTo>
                </a:path>
                <a:path w="60959" h="9525">
                  <a:moveTo>
                    <a:pt x="1524" y="1524"/>
                  </a:moveTo>
                  <a:lnTo>
                    <a:pt x="57912" y="1524"/>
                  </a:lnTo>
                </a:path>
                <a:path w="60959" h="9525">
                  <a:moveTo>
                    <a:pt x="6096" y="3048"/>
                  </a:moveTo>
                  <a:lnTo>
                    <a:pt x="56388" y="3048"/>
                  </a:lnTo>
                </a:path>
                <a:path w="60959" h="9525">
                  <a:moveTo>
                    <a:pt x="12192" y="4572"/>
                  </a:moveTo>
                  <a:lnTo>
                    <a:pt x="53340" y="4572"/>
                  </a:lnTo>
                </a:path>
                <a:path w="60959" h="9525">
                  <a:moveTo>
                    <a:pt x="15239" y="6096"/>
                  </a:moveTo>
                  <a:lnTo>
                    <a:pt x="51815" y="6096"/>
                  </a:lnTo>
                </a:path>
                <a:path w="60959" h="9525">
                  <a:moveTo>
                    <a:pt x="21335" y="7620"/>
                  </a:moveTo>
                  <a:lnTo>
                    <a:pt x="48767" y="7620"/>
                  </a:lnTo>
                </a:path>
                <a:path w="60959" h="9525">
                  <a:moveTo>
                    <a:pt x="27431" y="9144"/>
                  </a:moveTo>
                  <a:lnTo>
                    <a:pt x="28955" y="9144"/>
                  </a:lnTo>
                </a:path>
                <a:path w="60959" h="9525">
                  <a:moveTo>
                    <a:pt x="30479" y="9144"/>
                  </a:moveTo>
                  <a:lnTo>
                    <a:pt x="45720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5512308" y="7533132"/>
              <a:ext cx="57912" cy="21336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5516879" y="7554468"/>
              <a:ext cx="74675" cy="3048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5521452" y="7555992"/>
              <a:ext cx="77724" cy="19811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5472683" y="7574280"/>
              <a:ext cx="149351" cy="19812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5458968" y="7589519"/>
              <a:ext cx="164592" cy="16763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5420868" y="7604759"/>
              <a:ext cx="234696" cy="53340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5379720" y="7656576"/>
              <a:ext cx="266700" cy="50292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5378195" y="7705344"/>
              <a:ext cx="161544" cy="4572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5378195" y="7706868"/>
              <a:ext cx="155448" cy="6095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5376671" y="7711440"/>
              <a:ext cx="134112" cy="4572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5481827" y="771524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524" y="0"/>
                  </a:lnTo>
                </a:path>
                <a:path w="12700">
                  <a:moveTo>
                    <a:pt x="3048" y="0"/>
                  </a:moveTo>
                  <a:lnTo>
                    <a:pt x="4572" y="0"/>
                  </a:lnTo>
                </a:path>
                <a:path w="12700">
                  <a:moveTo>
                    <a:pt x="10668" y="0"/>
                  </a:moveTo>
                  <a:lnTo>
                    <a:pt x="12192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5364479" y="7716011"/>
              <a:ext cx="112776" cy="77724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5571744" y="7767828"/>
              <a:ext cx="45720" cy="39624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5388864" y="7794497"/>
              <a:ext cx="13970" cy="1905"/>
            </a:xfrm>
            <a:custGeom>
              <a:avLst/>
              <a:gdLst/>
              <a:ahLst/>
              <a:cxnLst/>
              <a:rect l="l" t="t" r="r" b="b"/>
              <a:pathLst>
                <a:path w="13970" h="1904">
                  <a:moveTo>
                    <a:pt x="0" y="0"/>
                  </a:moveTo>
                  <a:lnTo>
                    <a:pt x="13715" y="0"/>
                  </a:lnTo>
                </a:path>
                <a:path w="13970" h="1904">
                  <a:moveTo>
                    <a:pt x="3048" y="1523"/>
                  </a:moveTo>
                  <a:lnTo>
                    <a:pt x="6096" y="1523"/>
                  </a:lnTo>
                </a:path>
                <a:path w="13970" h="1904">
                  <a:moveTo>
                    <a:pt x="7620" y="1523"/>
                  </a:moveTo>
                  <a:lnTo>
                    <a:pt x="9144" y="152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5532120" y="7807452"/>
              <a:ext cx="105156" cy="27431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5498591" y="7833359"/>
              <a:ext cx="150875" cy="36576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5480303" y="7854695"/>
              <a:ext cx="172212" cy="47243"/>
            </a:xfrm>
            <a:prstGeom prst="rect">
              <a:avLst/>
            </a:prstGeom>
          </p:spPr>
        </p:pic>
        <p:pic>
          <p:nvPicPr>
            <p:cNvPr id="429" name="object 429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5443727" y="7888223"/>
              <a:ext cx="208788" cy="48767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5381244" y="7921752"/>
              <a:ext cx="262127" cy="48768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5381244" y="7968995"/>
              <a:ext cx="178307" cy="4572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5382768" y="7972044"/>
              <a:ext cx="167640" cy="35052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5398008" y="8007857"/>
              <a:ext cx="67310" cy="9525"/>
            </a:xfrm>
            <a:custGeom>
              <a:avLst/>
              <a:gdLst/>
              <a:ahLst/>
              <a:cxnLst/>
              <a:rect l="l" t="t" r="r" b="b"/>
              <a:pathLst>
                <a:path w="67310" h="9525">
                  <a:moveTo>
                    <a:pt x="0" y="0"/>
                  </a:moveTo>
                  <a:lnTo>
                    <a:pt x="67055" y="0"/>
                  </a:lnTo>
                </a:path>
                <a:path w="67310" h="9525">
                  <a:moveTo>
                    <a:pt x="3048" y="1524"/>
                  </a:moveTo>
                  <a:lnTo>
                    <a:pt x="62484" y="1524"/>
                  </a:lnTo>
                </a:path>
                <a:path w="67310" h="9525">
                  <a:moveTo>
                    <a:pt x="4572" y="3048"/>
                  </a:moveTo>
                  <a:lnTo>
                    <a:pt x="59436" y="3048"/>
                  </a:lnTo>
                </a:path>
                <a:path w="67310" h="9525">
                  <a:moveTo>
                    <a:pt x="10668" y="4572"/>
                  </a:moveTo>
                  <a:lnTo>
                    <a:pt x="56388" y="4572"/>
                  </a:lnTo>
                </a:path>
                <a:path w="67310" h="9525">
                  <a:moveTo>
                    <a:pt x="16764" y="6096"/>
                  </a:moveTo>
                  <a:lnTo>
                    <a:pt x="39624" y="6096"/>
                  </a:lnTo>
                </a:path>
                <a:path w="67310" h="9525">
                  <a:moveTo>
                    <a:pt x="41148" y="6096"/>
                  </a:moveTo>
                  <a:lnTo>
                    <a:pt x="44196" y="6096"/>
                  </a:lnTo>
                </a:path>
                <a:path w="67310" h="9525">
                  <a:moveTo>
                    <a:pt x="45720" y="6096"/>
                  </a:moveTo>
                  <a:lnTo>
                    <a:pt x="47244" y="6096"/>
                  </a:lnTo>
                </a:path>
                <a:path w="67310" h="9525">
                  <a:moveTo>
                    <a:pt x="18288" y="7620"/>
                  </a:moveTo>
                  <a:lnTo>
                    <a:pt x="19812" y="7620"/>
                  </a:lnTo>
                </a:path>
                <a:path w="67310" h="9525">
                  <a:moveTo>
                    <a:pt x="21336" y="7620"/>
                  </a:moveTo>
                  <a:lnTo>
                    <a:pt x="25908" y="7620"/>
                  </a:lnTo>
                </a:path>
                <a:path w="67310" h="9525">
                  <a:moveTo>
                    <a:pt x="27432" y="7620"/>
                  </a:moveTo>
                  <a:lnTo>
                    <a:pt x="33528" y="7620"/>
                  </a:lnTo>
                </a:path>
                <a:path w="67310" h="9525">
                  <a:moveTo>
                    <a:pt x="35052" y="7620"/>
                  </a:moveTo>
                  <a:lnTo>
                    <a:pt x="36576" y="7620"/>
                  </a:lnTo>
                </a:path>
                <a:path w="67310" h="9525">
                  <a:moveTo>
                    <a:pt x="28956" y="9143"/>
                  </a:moveTo>
                  <a:lnTo>
                    <a:pt x="30480" y="914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5855208" y="9346692"/>
              <a:ext cx="19812" cy="18288"/>
            </a:xfrm>
            <a:prstGeom prst="rect">
              <a:avLst/>
            </a:prstGeom>
          </p:spPr>
        </p:pic>
        <p:pic>
          <p:nvPicPr>
            <p:cNvPr id="435" name="object 435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5821679" y="9364980"/>
              <a:ext cx="50291" cy="15240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5801868" y="9380219"/>
              <a:ext cx="155448" cy="25907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5785103" y="9406128"/>
              <a:ext cx="224028" cy="32000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5769864" y="9438128"/>
              <a:ext cx="300228" cy="54864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5775959" y="9492991"/>
              <a:ext cx="297180" cy="7620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5785103" y="949832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16763" y="0"/>
                  </a:lnTo>
                </a:path>
                <a:path w="17145" h="1904">
                  <a:moveTo>
                    <a:pt x="1524" y="1524"/>
                  </a:moveTo>
                  <a:lnTo>
                    <a:pt x="4572" y="1524"/>
                  </a:lnTo>
                </a:path>
                <a:path w="17145" h="1904">
                  <a:moveTo>
                    <a:pt x="6096" y="1524"/>
                  </a:moveTo>
                  <a:lnTo>
                    <a:pt x="7620" y="1524"/>
                  </a:lnTo>
                </a:path>
                <a:path w="17145" h="1904">
                  <a:moveTo>
                    <a:pt x="9144" y="1524"/>
                  </a:moveTo>
                  <a:lnTo>
                    <a:pt x="10668" y="1524"/>
                  </a:lnTo>
                </a:path>
                <a:path w="17145" h="1904">
                  <a:moveTo>
                    <a:pt x="12192" y="1524"/>
                  </a:moveTo>
                  <a:lnTo>
                    <a:pt x="13716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961888" y="94998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2" name="object 442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5856732" y="9499088"/>
              <a:ext cx="216407" cy="3047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5852159" y="9500612"/>
              <a:ext cx="220980" cy="3048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5865876" y="9503660"/>
              <a:ext cx="73151" cy="1524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5980176" y="950442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5871971" y="9505184"/>
              <a:ext cx="41147" cy="1524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5914644" y="9505946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7620" y="0"/>
                  </a:lnTo>
                </a:path>
                <a:path w="17145">
                  <a:moveTo>
                    <a:pt x="9143" y="0"/>
                  </a:moveTo>
                  <a:lnTo>
                    <a:pt x="10667" y="0"/>
                  </a:lnTo>
                </a:path>
                <a:path w="17145">
                  <a:moveTo>
                    <a:pt x="12192" y="0"/>
                  </a:moveTo>
                  <a:lnTo>
                    <a:pt x="13716" y="0"/>
                  </a:lnTo>
                </a:path>
                <a:path w="17145">
                  <a:moveTo>
                    <a:pt x="15239" y="0"/>
                  </a:moveTo>
                  <a:lnTo>
                    <a:pt x="16763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881115" y="9507470"/>
              <a:ext cx="30480" cy="1905"/>
            </a:xfrm>
            <a:custGeom>
              <a:avLst/>
              <a:gdLst/>
              <a:ahLst/>
              <a:cxnLst/>
              <a:rect l="l" t="t" r="r" b="b"/>
              <a:pathLst>
                <a:path w="30479" h="1904">
                  <a:moveTo>
                    <a:pt x="0" y="0"/>
                  </a:moveTo>
                  <a:lnTo>
                    <a:pt x="1524" y="0"/>
                  </a:lnTo>
                </a:path>
                <a:path w="30479" h="1904">
                  <a:moveTo>
                    <a:pt x="3047" y="0"/>
                  </a:moveTo>
                  <a:lnTo>
                    <a:pt x="30479" y="0"/>
                  </a:lnTo>
                </a:path>
                <a:path w="30479" h="1904">
                  <a:moveTo>
                    <a:pt x="9143" y="1524"/>
                  </a:moveTo>
                  <a:lnTo>
                    <a:pt x="10667" y="1524"/>
                  </a:lnTo>
                </a:path>
                <a:path w="30479" h="1904">
                  <a:moveTo>
                    <a:pt x="12191" y="1524"/>
                  </a:moveTo>
                  <a:lnTo>
                    <a:pt x="21335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5983223" y="9503660"/>
              <a:ext cx="91440" cy="39624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5632703" y="9517376"/>
              <a:ext cx="45720" cy="41148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6042659" y="95440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5625083" y="9555476"/>
              <a:ext cx="156971" cy="38100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5620512" y="9593576"/>
              <a:ext cx="208787" cy="36575"/>
            </a:xfrm>
            <a:prstGeom prst="rect">
              <a:avLst/>
            </a:prstGeom>
          </p:spPr>
        </p:pic>
        <p:pic>
          <p:nvPicPr>
            <p:cNvPr id="454" name="object 454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5622035" y="9616436"/>
              <a:ext cx="278891" cy="16764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5625083" y="9631676"/>
              <a:ext cx="303275" cy="33528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5628132" y="9649964"/>
              <a:ext cx="297179" cy="47243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650991" y="9684254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70">
                  <a:moveTo>
                    <a:pt x="3048" y="0"/>
                  </a:moveTo>
                  <a:lnTo>
                    <a:pt x="16763" y="0"/>
                  </a:lnTo>
                </a:path>
                <a:path w="17145" h="13970">
                  <a:moveTo>
                    <a:pt x="0" y="13715"/>
                  </a:moveTo>
                  <a:lnTo>
                    <a:pt x="16763" y="13715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5715000" y="9697208"/>
              <a:ext cx="184403" cy="1524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5650991" y="9699493"/>
              <a:ext cx="245745" cy="9525"/>
            </a:xfrm>
            <a:custGeom>
              <a:avLst/>
              <a:gdLst/>
              <a:ahLst/>
              <a:cxnLst/>
              <a:rect l="l" t="t" r="r" b="b"/>
              <a:pathLst>
                <a:path w="245745" h="9525">
                  <a:moveTo>
                    <a:pt x="0" y="0"/>
                  </a:moveTo>
                  <a:lnTo>
                    <a:pt x="15239" y="0"/>
                  </a:lnTo>
                </a:path>
                <a:path w="245745" h="9525">
                  <a:moveTo>
                    <a:pt x="67055" y="0"/>
                  </a:moveTo>
                  <a:lnTo>
                    <a:pt x="245363" y="0"/>
                  </a:lnTo>
                </a:path>
                <a:path w="245745" h="9525">
                  <a:moveTo>
                    <a:pt x="1524" y="1524"/>
                  </a:moveTo>
                  <a:lnTo>
                    <a:pt x="15239" y="1524"/>
                  </a:lnTo>
                </a:path>
                <a:path w="245745" h="9525">
                  <a:moveTo>
                    <a:pt x="68580" y="1524"/>
                  </a:moveTo>
                  <a:lnTo>
                    <a:pt x="239268" y="1524"/>
                  </a:lnTo>
                </a:path>
                <a:path w="245745" h="9525">
                  <a:moveTo>
                    <a:pt x="3048" y="3048"/>
                  </a:moveTo>
                  <a:lnTo>
                    <a:pt x="12192" y="3048"/>
                  </a:lnTo>
                </a:path>
                <a:path w="245745" h="9525">
                  <a:moveTo>
                    <a:pt x="71627" y="3048"/>
                  </a:moveTo>
                  <a:lnTo>
                    <a:pt x="73151" y="3048"/>
                  </a:lnTo>
                </a:path>
                <a:path w="245745" h="9525">
                  <a:moveTo>
                    <a:pt x="76200" y="3048"/>
                  </a:moveTo>
                  <a:lnTo>
                    <a:pt x="234696" y="3048"/>
                  </a:lnTo>
                </a:path>
                <a:path w="245745" h="9525">
                  <a:moveTo>
                    <a:pt x="236220" y="3048"/>
                  </a:moveTo>
                  <a:lnTo>
                    <a:pt x="237744" y="3048"/>
                  </a:lnTo>
                </a:path>
                <a:path w="245745" h="9525">
                  <a:moveTo>
                    <a:pt x="6095" y="4572"/>
                  </a:moveTo>
                  <a:lnTo>
                    <a:pt x="10667" y="4572"/>
                  </a:lnTo>
                </a:path>
                <a:path w="245745" h="9525">
                  <a:moveTo>
                    <a:pt x="77724" y="4572"/>
                  </a:moveTo>
                  <a:lnTo>
                    <a:pt x="118872" y="4572"/>
                  </a:lnTo>
                </a:path>
                <a:path w="245745" h="9525">
                  <a:moveTo>
                    <a:pt x="121920" y="4572"/>
                  </a:moveTo>
                  <a:lnTo>
                    <a:pt x="231648" y="4572"/>
                  </a:lnTo>
                </a:path>
                <a:path w="245745" h="9525">
                  <a:moveTo>
                    <a:pt x="80771" y="6096"/>
                  </a:moveTo>
                  <a:lnTo>
                    <a:pt x="82295" y="6096"/>
                  </a:lnTo>
                </a:path>
                <a:path w="245745" h="9525">
                  <a:moveTo>
                    <a:pt x="85344" y="6096"/>
                  </a:moveTo>
                  <a:lnTo>
                    <a:pt x="86868" y="6096"/>
                  </a:lnTo>
                </a:path>
                <a:path w="245745" h="9525">
                  <a:moveTo>
                    <a:pt x="88391" y="6096"/>
                  </a:moveTo>
                  <a:lnTo>
                    <a:pt x="89915" y="6096"/>
                  </a:lnTo>
                </a:path>
                <a:path w="245745" h="9525">
                  <a:moveTo>
                    <a:pt x="91440" y="6096"/>
                  </a:moveTo>
                  <a:lnTo>
                    <a:pt x="92964" y="6096"/>
                  </a:lnTo>
                </a:path>
                <a:path w="245745" h="9525">
                  <a:moveTo>
                    <a:pt x="94487" y="6096"/>
                  </a:moveTo>
                  <a:lnTo>
                    <a:pt x="105155" y="6096"/>
                  </a:lnTo>
                </a:path>
                <a:path w="245745" h="9525">
                  <a:moveTo>
                    <a:pt x="140207" y="6096"/>
                  </a:moveTo>
                  <a:lnTo>
                    <a:pt x="141731" y="6096"/>
                  </a:lnTo>
                </a:path>
                <a:path w="245745" h="9525">
                  <a:moveTo>
                    <a:pt x="143255" y="6096"/>
                  </a:moveTo>
                  <a:lnTo>
                    <a:pt x="144779" y="6096"/>
                  </a:lnTo>
                </a:path>
                <a:path w="245745" h="9525">
                  <a:moveTo>
                    <a:pt x="147827" y="6096"/>
                  </a:moveTo>
                  <a:lnTo>
                    <a:pt x="149351" y="6096"/>
                  </a:lnTo>
                </a:path>
                <a:path w="245745" h="9525">
                  <a:moveTo>
                    <a:pt x="150875" y="6096"/>
                  </a:moveTo>
                  <a:lnTo>
                    <a:pt x="152399" y="6096"/>
                  </a:lnTo>
                </a:path>
                <a:path w="245745" h="9525">
                  <a:moveTo>
                    <a:pt x="153924" y="6096"/>
                  </a:moveTo>
                  <a:lnTo>
                    <a:pt x="155448" y="6096"/>
                  </a:lnTo>
                </a:path>
                <a:path w="245745" h="9525">
                  <a:moveTo>
                    <a:pt x="156971" y="6096"/>
                  </a:moveTo>
                  <a:lnTo>
                    <a:pt x="158495" y="6096"/>
                  </a:lnTo>
                </a:path>
                <a:path w="245745" h="9525">
                  <a:moveTo>
                    <a:pt x="160020" y="6096"/>
                  </a:moveTo>
                  <a:lnTo>
                    <a:pt x="161544" y="6096"/>
                  </a:lnTo>
                </a:path>
                <a:path w="245745" h="9525">
                  <a:moveTo>
                    <a:pt x="163067" y="6096"/>
                  </a:moveTo>
                  <a:lnTo>
                    <a:pt x="169163" y="6096"/>
                  </a:lnTo>
                </a:path>
                <a:path w="245745" h="9525">
                  <a:moveTo>
                    <a:pt x="170687" y="6096"/>
                  </a:moveTo>
                  <a:lnTo>
                    <a:pt x="172212" y="6096"/>
                  </a:lnTo>
                </a:path>
                <a:path w="245745" h="9525">
                  <a:moveTo>
                    <a:pt x="173735" y="6096"/>
                  </a:moveTo>
                  <a:lnTo>
                    <a:pt x="175259" y="6096"/>
                  </a:lnTo>
                </a:path>
                <a:path w="245745" h="9525">
                  <a:moveTo>
                    <a:pt x="176784" y="6096"/>
                  </a:moveTo>
                  <a:lnTo>
                    <a:pt x="178308" y="6096"/>
                  </a:lnTo>
                </a:path>
                <a:path w="245745" h="9525">
                  <a:moveTo>
                    <a:pt x="179831" y="6096"/>
                  </a:moveTo>
                  <a:lnTo>
                    <a:pt x="181355" y="6096"/>
                  </a:lnTo>
                </a:path>
                <a:path w="245745" h="9525">
                  <a:moveTo>
                    <a:pt x="182880" y="6096"/>
                  </a:moveTo>
                  <a:lnTo>
                    <a:pt x="187452" y="6096"/>
                  </a:lnTo>
                </a:path>
                <a:path w="245745" h="9525">
                  <a:moveTo>
                    <a:pt x="190500" y="6096"/>
                  </a:moveTo>
                  <a:lnTo>
                    <a:pt x="227075" y="6096"/>
                  </a:lnTo>
                </a:path>
                <a:path w="245745" h="9525">
                  <a:moveTo>
                    <a:pt x="192024" y="7620"/>
                  </a:moveTo>
                  <a:lnTo>
                    <a:pt x="193548" y="7620"/>
                  </a:lnTo>
                </a:path>
                <a:path w="245745" h="9525">
                  <a:moveTo>
                    <a:pt x="196595" y="7620"/>
                  </a:moveTo>
                  <a:lnTo>
                    <a:pt x="198119" y="7620"/>
                  </a:lnTo>
                </a:path>
                <a:path w="245745" h="9525">
                  <a:moveTo>
                    <a:pt x="199644" y="7620"/>
                  </a:moveTo>
                  <a:lnTo>
                    <a:pt x="220980" y="7620"/>
                  </a:lnTo>
                </a:path>
                <a:path w="245745" h="9525">
                  <a:moveTo>
                    <a:pt x="205740" y="9144"/>
                  </a:moveTo>
                  <a:lnTo>
                    <a:pt x="207264" y="9144"/>
                  </a:lnTo>
                </a:path>
                <a:path w="245745" h="9525">
                  <a:moveTo>
                    <a:pt x="208787" y="9144"/>
                  </a:moveTo>
                  <a:lnTo>
                    <a:pt x="219455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729995" y="9491467"/>
              <a:ext cx="56388" cy="21336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734567" y="9506708"/>
              <a:ext cx="53339" cy="15240"/>
            </a:xfrm>
            <a:prstGeom prst="rect">
              <a:avLst/>
            </a:prstGeom>
          </p:spPr>
        </p:pic>
        <p:pic>
          <p:nvPicPr>
            <p:cNvPr id="462" name="object 462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678179" y="9521948"/>
              <a:ext cx="134111" cy="24384"/>
            </a:xfrm>
            <a:prstGeom prst="rect">
              <a:avLst/>
            </a:prstGeom>
          </p:spPr>
        </p:pic>
        <p:pic>
          <p:nvPicPr>
            <p:cNvPr id="463" name="object 463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644651" y="9544808"/>
              <a:ext cx="187452" cy="33528"/>
            </a:xfrm>
            <a:prstGeom prst="rect">
              <a:avLst/>
            </a:prstGeom>
          </p:spPr>
        </p:pic>
        <p:pic>
          <p:nvPicPr>
            <p:cNvPr id="464" name="object 464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580643" y="9576812"/>
              <a:ext cx="277368" cy="56388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559307" y="9631676"/>
              <a:ext cx="291083" cy="35051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78941" y="96652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81227" y="966596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" y="0"/>
                  </a:lnTo>
                </a:path>
                <a:path w="30479">
                  <a:moveTo>
                    <a:pt x="4571" y="0"/>
                  </a:moveTo>
                  <a:lnTo>
                    <a:pt x="24384" y="0"/>
                  </a:lnTo>
                </a:path>
                <a:path w="30479">
                  <a:moveTo>
                    <a:pt x="27432" y="0"/>
                  </a:moveTo>
                  <a:lnTo>
                    <a:pt x="30480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13231" y="9665966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>
                  <a:moveTo>
                    <a:pt x="0" y="0"/>
                  </a:moveTo>
                  <a:lnTo>
                    <a:pt x="3048" y="0"/>
                  </a:lnTo>
                </a:path>
                <a:path w="15240">
                  <a:moveTo>
                    <a:pt x="6095" y="0"/>
                  </a:moveTo>
                  <a:lnTo>
                    <a:pt x="9143" y="0"/>
                  </a:lnTo>
                </a:path>
                <a:path w="15240">
                  <a:moveTo>
                    <a:pt x="12192" y="0"/>
                  </a:moveTo>
                  <a:lnTo>
                    <a:pt x="1524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32281" y="96652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89609" y="966672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91895" y="966749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551687" y="9666728"/>
              <a:ext cx="111252" cy="60960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571499" y="972845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15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73785" y="972921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76071" y="972997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1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84453" y="972921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751331" y="9735308"/>
              <a:ext cx="44196" cy="41147"/>
            </a:xfrm>
            <a:prstGeom prst="rect">
              <a:avLst/>
            </a:prstGeom>
          </p:spPr>
        </p:pic>
        <p:pic>
          <p:nvPicPr>
            <p:cNvPr id="478" name="object 478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678179" y="9776455"/>
              <a:ext cx="134112" cy="30480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647699" y="9805412"/>
              <a:ext cx="170688" cy="38100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643127" y="9828272"/>
              <a:ext cx="173736" cy="24384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611123" y="9852655"/>
              <a:ext cx="207264" cy="22860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534923" y="9873991"/>
              <a:ext cx="277367" cy="35052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536447" y="9893804"/>
              <a:ext cx="265175" cy="38100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542543" y="9930379"/>
              <a:ext cx="152400" cy="1066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548639" y="9939524"/>
              <a:ext cx="105156" cy="4571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554735" y="9944858"/>
              <a:ext cx="78105" cy="9525"/>
            </a:xfrm>
            <a:custGeom>
              <a:avLst/>
              <a:gdLst/>
              <a:ahLst/>
              <a:cxnLst/>
              <a:rect l="l" t="t" r="r" b="b"/>
              <a:pathLst>
                <a:path w="78104" h="9525">
                  <a:moveTo>
                    <a:pt x="0" y="0"/>
                  </a:moveTo>
                  <a:lnTo>
                    <a:pt x="77724" y="0"/>
                  </a:lnTo>
                </a:path>
                <a:path w="78104" h="9525">
                  <a:moveTo>
                    <a:pt x="3047" y="1523"/>
                  </a:moveTo>
                  <a:lnTo>
                    <a:pt x="71627" y="1523"/>
                  </a:lnTo>
                </a:path>
                <a:path w="78104" h="9525">
                  <a:moveTo>
                    <a:pt x="6095" y="3047"/>
                  </a:moveTo>
                  <a:lnTo>
                    <a:pt x="67056" y="3047"/>
                  </a:lnTo>
                </a:path>
                <a:path w="78104" h="9525">
                  <a:moveTo>
                    <a:pt x="9143" y="4571"/>
                  </a:moveTo>
                  <a:lnTo>
                    <a:pt x="62484" y="4571"/>
                  </a:lnTo>
                </a:path>
                <a:path w="78104" h="9525">
                  <a:moveTo>
                    <a:pt x="12191" y="6095"/>
                  </a:moveTo>
                  <a:lnTo>
                    <a:pt x="56387" y="6095"/>
                  </a:lnTo>
                </a:path>
                <a:path w="78104" h="9525">
                  <a:moveTo>
                    <a:pt x="19811" y="7619"/>
                  </a:moveTo>
                  <a:lnTo>
                    <a:pt x="24383" y="7619"/>
                  </a:lnTo>
                </a:path>
                <a:path w="78104" h="9525">
                  <a:moveTo>
                    <a:pt x="25907" y="7619"/>
                  </a:moveTo>
                  <a:lnTo>
                    <a:pt x="35051" y="7619"/>
                  </a:lnTo>
                </a:path>
                <a:path w="78104" h="9525">
                  <a:moveTo>
                    <a:pt x="36575" y="7619"/>
                  </a:moveTo>
                  <a:lnTo>
                    <a:pt x="51815" y="7619"/>
                  </a:lnTo>
                </a:path>
                <a:path w="78104" h="9525">
                  <a:moveTo>
                    <a:pt x="44195" y="9143"/>
                  </a:moveTo>
                  <a:lnTo>
                    <a:pt x="45719" y="914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6412991" y="684276"/>
              <a:ext cx="19812" cy="1828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6385559" y="701040"/>
              <a:ext cx="236220" cy="28955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6373368" y="726948"/>
              <a:ext cx="288036" cy="32003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6367271" y="746760"/>
              <a:ext cx="298703" cy="47244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6370320" y="778764"/>
              <a:ext cx="291083" cy="18288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6374891" y="795528"/>
              <a:ext cx="204215" cy="3048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6594347" y="797052"/>
              <a:ext cx="65532" cy="12191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6629400" y="810006"/>
              <a:ext cx="22860" cy="1905"/>
            </a:xfrm>
            <a:custGeom>
              <a:avLst/>
              <a:gdLst/>
              <a:ahLst/>
              <a:cxnLst/>
              <a:rect l="l" t="t" r="r" b="b"/>
              <a:pathLst>
                <a:path w="22859" h="1904">
                  <a:moveTo>
                    <a:pt x="0" y="0"/>
                  </a:moveTo>
                  <a:lnTo>
                    <a:pt x="22859" y="0"/>
                  </a:lnTo>
                </a:path>
                <a:path w="22859" h="1904">
                  <a:moveTo>
                    <a:pt x="10668" y="1524"/>
                  </a:moveTo>
                  <a:lnTo>
                    <a:pt x="19812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6367271" y="797052"/>
              <a:ext cx="190499" cy="32003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6371844" y="814578"/>
              <a:ext cx="129539" cy="21590"/>
            </a:xfrm>
            <a:custGeom>
              <a:avLst/>
              <a:gdLst/>
              <a:ahLst/>
              <a:cxnLst/>
              <a:rect l="l" t="t" r="r" b="b"/>
              <a:pathLst>
                <a:path w="129539" h="21590">
                  <a:moveTo>
                    <a:pt x="9143" y="0"/>
                  </a:moveTo>
                  <a:lnTo>
                    <a:pt x="15239" y="0"/>
                  </a:lnTo>
                </a:path>
                <a:path w="129539" h="21590">
                  <a:moveTo>
                    <a:pt x="16763" y="0"/>
                  </a:moveTo>
                  <a:lnTo>
                    <a:pt x="30479" y="0"/>
                  </a:lnTo>
                </a:path>
                <a:path w="129539" h="21590">
                  <a:moveTo>
                    <a:pt x="1523" y="1524"/>
                  </a:moveTo>
                  <a:lnTo>
                    <a:pt x="32003" y="1524"/>
                  </a:lnTo>
                </a:path>
                <a:path w="129539" h="21590">
                  <a:moveTo>
                    <a:pt x="0" y="3048"/>
                  </a:moveTo>
                  <a:lnTo>
                    <a:pt x="35051" y="3048"/>
                  </a:lnTo>
                </a:path>
                <a:path w="129539" h="21590">
                  <a:moveTo>
                    <a:pt x="57912" y="13716"/>
                  </a:moveTo>
                  <a:lnTo>
                    <a:pt x="129539" y="13716"/>
                  </a:lnTo>
                </a:path>
                <a:path w="129539" h="21590">
                  <a:moveTo>
                    <a:pt x="57912" y="15240"/>
                  </a:moveTo>
                  <a:lnTo>
                    <a:pt x="121920" y="15240"/>
                  </a:lnTo>
                </a:path>
                <a:path w="129539" h="21590">
                  <a:moveTo>
                    <a:pt x="124968" y="15240"/>
                  </a:moveTo>
                  <a:lnTo>
                    <a:pt x="126492" y="15240"/>
                  </a:lnTo>
                </a:path>
                <a:path w="129539" h="21590">
                  <a:moveTo>
                    <a:pt x="57912" y="16764"/>
                  </a:moveTo>
                  <a:lnTo>
                    <a:pt x="117348" y="16764"/>
                  </a:lnTo>
                </a:path>
                <a:path w="129539" h="21590">
                  <a:moveTo>
                    <a:pt x="57912" y="18288"/>
                  </a:moveTo>
                  <a:lnTo>
                    <a:pt x="108203" y="18288"/>
                  </a:lnTo>
                </a:path>
                <a:path w="129539" h="21590">
                  <a:moveTo>
                    <a:pt x="68579" y="19812"/>
                  </a:moveTo>
                  <a:lnTo>
                    <a:pt x="89915" y="19812"/>
                  </a:lnTo>
                </a:path>
                <a:path w="129539" h="21590">
                  <a:moveTo>
                    <a:pt x="91439" y="19812"/>
                  </a:moveTo>
                  <a:lnTo>
                    <a:pt x="96012" y="19812"/>
                  </a:lnTo>
                </a:path>
                <a:path w="129539" h="21590">
                  <a:moveTo>
                    <a:pt x="79248" y="21336"/>
                  </a:moveTo>
                  <a:lnTo>
                    <a:pt x="86868" y="21336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6367271" y="829056"/>
              <a:ext cx="42672" cy="22859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6263639" y="852678"/>
              <a:ext cx="292735" cy="91440"/>
            </a:xfrm>
            <a:custGeom>
              <a:avLst/>
              <a:gdLst/>
              <a:ahLst/>
              <a:cxnLst/>
              <a:rect l="l" t="t" r="r" b="b"/>
              <a:pathLst>
                <a:path w="292734" h="91440">
                  <a:moveTo>
                    <a:pt x="111251" y="0"/>
                  </a:moveTo>
                  <a:lnTo>
                    <a:pt x="138684" y="0"/>
                  </a:lnTo>
                </a:path>
                <a:path w="292734" h="91440">
                  <a:moveTo>
                    <a:pt x="112775" y="1524"/>
                  </a:moveTo>
                  <a:lnTo>
                    <a:pt x="135636" y="1524"/>
                  </a:lnTo>
                </a:path>
                <a:path w="292734" h="91440">
                  <a:moveTo>
                    <a:pt x="114300" y="3048"/>
                  </a:moveTo>
                  <a:lnTo>
                    <a:pt x="134112" y="3048"/>
                  </a:lnTo>
                </a:path>
                <a:path w="292734" h="91440">
                  <a:moveTo>
                    <a:pt x="120396" y="4572"/>
                  </a:moveTo>
                  <a:lnTo>
                    <a:pt x="128016" y="4572"/>
                  </a:lnTo>
                </a:path>
                <a:path w="292734" h="91440">
                  <a:moveTo>
                    <a:pt x="13715" y="65532"/>
                  </a:moveTo>
                  <a:lnTo>
                    <a:pt x="18287" y="65532"/>
                  </a:lnTo>
                </a:path>
                <a:path w="292734" h="91440">
                  <a:moveTo>
                    <a:pt x="6096" y="67056"/>
                  </a:moveTo>
                  <a:lnTo>
                    <a:pt x="22860" y="67056"/>
                  </a:lnTo>
                </a:path>
                <a:path w="292734" h="91440">
                  <a:moveTo>
                    <a:pt x="4572" y="68580"/>
                  </a:moveTo>
                  <a:lnTo>
                    <a:pt x="24384" y="68580"/>
                  </a:lnTo>
                </a:path>
                <a:path w="292734" h="91440">
                  <a:moveTo>
                    <a:pt x="1523" y="70103"/>
                  </a:moveTo>
                  <a:lnTo>
                    <a:pt x="28955" y="70103"/>
                  </a:lnTo>
                </a:path>
                <a:path w="292734" h="91440">
                  <a:moveTo>
                    <a:pt x="0" y="71628"/>
                  </a:moveTo>
                  <a:lnTo>
                    <a:pt x="28955" y="71628"/>
                  </a:lnTo>
                </a:path>
                <a:path w="292734" h="91440">
                  <a:moveTo>
                    <a:pt x="80772" y="82296"/>
                  </a:moveTo>
                  <a:lnTo>
                    <a:pt x="83820" y="82296"/>
                  </a:lnTo>
                </a:path>
                <a:path w="292734" h="91440">
                  <a:moveTo>
                    <a:pt x="88392" y="82296"/>
                  </a:moveTo>
                  <a:lnTo>
                    <a:pt x="94488" y="82296"/>
                  </a:lnTo>
                </a:path>
                <a:path w="292734" h="91440">
                  <a:moveTo>
                    <a:pt x="105155" y="82296"/>
                  </a:moveTo>
                  <a:lnTo>
                    <a:pt x="106679" y="82296"/>
                  </a:lnTo>
                </a:path>
                <a:path w="292734" h="91440">
                  <a:moveTo>
                    <a:pt x="76200" y="83820"/>
                  </a:moveTo>
                  <a:lnTo>
                    <a:pt x="117348" y="83820"/>
                  </a:lnTo>
                </a:path>
                <a:path w="292734" h="91440">
                  <a:moveTo>
                    <a:pt x="68579" y="85344"/>
                  </a:moveTo>
                  <a:lnTo>
                    <a:pt x="128015" y="85344"/>
                  </a:lnTo>
                </a:path>
                <a:path w="292734" h="91440">
                  <a:moveTo>
                    <a:pt x="65532" y="86868"/>
                  </a:moveTo>
                  <a:lnTo>
                    <a:pt x="131064" y="86868"/>
                  </a:lnTo>
                </a:path>
                <a:path w="292734" h="91440">
                  <a:moveTo>
                    <a:pt x="59436" y="88392"/>
                  </a:moveTo>
                  <a:lnTo>
                    <a:pt x="60960" y="88392"/>
                  </a:lnTo>
                </a:path>
                <a:path w="292734" h="91440">
                  <a:moveTo>
                    <a:pt x="289559" y="88392"/>
                  </a:moveTo>
                  <a:lnTo>
                    <a:pt x="292607" y="88392"/>
                  </a:lnTo>
                </a:path>
                <a:path w="292734" h="91440">
                  <a:moveTo>
                    <a:pt x="278892" y="89916"/>
                  </a:moveTo>
                  <a:lnTo>
                    <a:pt x="281940" y="89916"/>
                  </a:lnTo>
                </a:path>
                <a:path w="292734" h="91440">
                  <a:moveTo>
                    <a:pt x="268224" y="91440"/>
                  </a:moveTo>
                  <a:lnTo>
                    <a:pt x="271272" y="9144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6257544" y="925068"/>
              <a:ext cx="181356" cy="35051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6312408" y="941832"/>
              <a:ext cx="259080" cy="24383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6262115" y="960120"/>
              <a:ext cx="309371" cy="42672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6263639" y="999744"/>
              <a:ext cx="295655" cy="33527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6271259" y="1019556"/>
              <a:ext cx="249936" cy="19811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6274308" y="1036320"/>
              <a:ext cx="224028" cy="6096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6327647" y="1040892"/>
              <a:ext cx="160020" cy="6095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6286500" y="1045464"/>
              <a:ext cx="188976" cy="15240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6286500" y="1059180"/>
              <a:ext cx="144780" cy="4571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6286500" y="1062990"/>
              <a:ext cx="139065" cy="12700"/>
            </a:xfrm>
            <a:custGeom>
              <a:avLst/>
              <a:gdLst/>
              <a:ahLst/>
              <a:cxnLst/>
              <a:rect l="l" t="t" r="r" b="b"/>
              <a:pathLst>
                <a:path w="139064" h="12700">
                  <a:moveTo>
                    <a:pt x="60960" y="0"/>
                  </a:moveTo>
                  <a:lnTo>
                    <a:pt x="138684" y="0"/>
                  </a:lnTo>
                </a:path>
                <a:path w="139064" h="12700">
                  <a:moveTo>
                    <a:pt x="0" y="1523"/>
                  </a:moveTo>
                  <a:lnTo>
                    <a:pt x="19812" y="1523"/>
                  </a:lnTo>
                </a:path>
                <a:path w="139064" h="12700">
                  <a:moveTo>
                    <a:pt x="65532" y="1523"/>
                  </a:moveTo>
                  <a:lnTo>
                    <a:pt x="135636" y="1523"/>
                  </a:lnTo>
                </a:path>
                <a:path w="139064" h="12700">
                  <a:moveTo>
                    <a:pt x="1524" y="3048"/>
                  </a:moveTo>
                  <a:lnTo>
                    <a:pt x="18287" y="3048"/>
                  </a:lnTo>
                </a:path>
                <a:path w="139064" h="12700">
                  <a:moveTo>
                    <a:pt x="65532" y="3048"/>
                  </a:moveTo>
                  <a:lnTo>
                    <a:pt x="129540" y="3048"/>
                  </a:lnTo>
                </a:path>
                <a:path w="139064" h="12700">
                  <a:moveTo>
                    <a:pt x="6096" y="4571"/>
                  </a:moveTo>
                  <a:lnTo>
                    <a:pt x="16763" y="4571"/>
                  </a:lnTo>
                </a:path>
                <a:path w="139064" h="12700">
                  <a:moveTo>
                    <a:pt x="71627" y="4571"/>
                  </a:moveTo>
                  <a:lnTo>
                    <a:pt x="124967" y="4571"/>
                  </a:lnTo>
                </a:path>
                <a:path w="139064" h="12700">
                  <a:moveTo>
                    <a:pt x="10667" y="6095"/>
                  </a:moveTo>
                  <a:lnTo>
                    <a:pt x="13715" y="6095"/>
                  </a:lnTo>
                </a:path>
                <a:path w="139064" h="12700">
                  <a:moveTo>
                    <a:pt x="76200" y="6095"/>
                  </a:moveTo>
                  <a:lnTo>
                    <a:pt x="118872" y="6095"/>
                  </a:lnTo>
                </a:path>
                <a:path w="139064" h="12700">
                  <a:moveTo>
                    <a:pt x="120396" y="6095"/>
                  </a:moveTo>
                  <a:lnTo>
                    <a:pt x="121920" y="6095"/>
                  </a:lnTo>
                </a:path>
                <a:path w="139064" h="12700">
                  <a:moveTo>
                    <a:pt x="42672" y="7619"/>
                  </a:moveTo>
                  <a:lnTo>
                    <a:pt x="44196" y="7619"/>
                  </a:lnTo>
                </a:path>
                <a:path w="139064" h="12700">
                  <a:moveTo>
                    <a:pt x="88392" y="7619"/>
                  </a:moveTo>
                  <a:lnTo>
                    <a:pt x="108204" y="7619"/>
                  </a:lnTo>
                </a:path>
                <a:path w="139064" h="12700">
                  <a:moveTo>
                    <a:pt x="109727" y="7619"/>
                  </a:moveTo>
                  <a:lnTo>
                    <a:pt x="112775" y="7619"/>
                  </a:lnTo>
                </a:path>
                <a:path w="139064" h="12700">
                  <a:moveTo>
                    <a:pt x="39624" y="9144"/>
                  </a:moveTo>
                  <a:lnTo>
                    <a:pt x="44196" y="9144"/>
                  </a:lnTo>
                </a:path>
                <a:path w="139064" h="12700">
                  <a:moveTo>
                    <a:pt x="99060" y="9144"/>
                  </a:moveTo>
                  <a:lnTo>
                    <a:pt x="103632" y="9144"/>
                  </a:lnTo>
                </a:path>
                <a:path w="139064" h="12700">
                  <a:moveTo>
                    <a:pt x="38100" y="10667"/>
                  </a:moveTo>
                  <a:lnTo>
                    <a:pt x="47244" y="10667"/>
                  </a:lnTo>
                </a:path>
                <a:path w="139064" h="12700">
                  <a:moveTo>
                    <a:pt x="36576" y="12191"/>
                  </a:moveTo>
                  <a:lnTo>
                    <a:pt x="48768" y="12191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6316979" y="1075944"/>
              <a:ext cx="19812" cy="12192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6316979" y="1088898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20" h="7619">
                  <a:moveTo>
                    <a:pt x="0" y="0"/>
                  </a:moveTo>
                  <a:lnTo>
                    <a:pt x="19812" y="0"/>
                  </a:lnTo>
                </a:path>
                <a:path w="20320" h="7619">
                  <a:moveTo>
                    <a:pt x="1523" y="1523"/>
                  </a:moveTo>
                  <a:lnTo>
                    <a:pt x="18287" y="1523"/>
                  </a:lnTo>
                </a:path>
                <a:path w="20320" h="7619">
                  <a:moveTo>
                    <a:pt x="1523" y="3048"/>
                  </a:moveTo>
                  <a:lnTo>
                    <a:pt x="16763" y="3048"/>
                  </a:lnTo>
                </a:path>
                <a:path w="20320" h="7619">
                  <a:moveTo>
                    <a:pt x="3047" y="4571"/>
                  </a:moveTo>
                  <a:lnTo>
                    <a:pt x="16763" y="4571"/>
                  </a:lnTo>
                </a:path>
                <a:path w="20320" h="7619">
                  <a:moveTo>
                    <a:pt x="6096" y="6096"/>
                  </a:moveTo>
                  <a:lnTo>
                    <a:pt x="15240" y="6096"/>
                  </a:lnTo>
                </a:path>
                <a:path w="20320" h="7619">
                  <a:moveTo>
                    <a:pt x="12192" y="7619"/>
                  </a:moveTo>
                  <a:lnTo>
                    <a:pt x="13716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1" name="object 511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1030223" y="684276"/>
              <a:ext cx="21336" cy="18287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002791" y="701040"/>
              <a:ext cx="237744" cy="28955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90600" y="726948"/>
              <a:ext cx="288036" cy="32003"/>
            </a:xfrm>
            <a:prstGeom prst="rect">
              <a:avLst/>
            </a:prstGeom>
          </p:spPr>
        </p:pic>
        <p:pic>
          <p:nvPicPr>
            <p:cNvPr id="514" name="object 514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986027" y="746760"/>
              <a:ext cx="297180" cy="47244"/>
            </a:xfrm>
            <a:prstGeom prst="rect">
              <a:avLst/>
            </a:prstGeom>
          </p:spPr>
        </p:pic>
        <p:pic>
          <p:nvPicPr>
            <p:cNvPr id="515" name="object 515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987551" y="778764"/>
              <a:ext cx="291084" cy="18288"/>
            </a:xfrm>
            <a:prstGeom prst="rect">
              <a:avLst/>
            </a:prstGeom>
          </p:spPr>
        </p:pic>
        <p:pic>
          <p:nvPicPr>
            <p:cNvPr id="516" name="object 516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992123" y="795528"/>
              <a:ext cx="204215" cy="3048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211579" y="797052"/>
              <a:ext cx="67056" cy="12191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1004315" y="797052"/>
              <a:ext cx="170688" cy="21335"/>
            </a:xfrm>
            <a:prstGeom prst="rect">
              <a:avLst/>
            </a:prstGeom>
          </p:spPr>
        </p:pic>
        <p:sp>
          <p:nvSpPr>
            <p:cNvPr id="519" name="object 519"/>
            <p:cNvSpPr/>
            <p:nvPr/>
          </p:nvSpPr>
          <p:spPr>
            <a:xfrm>
              <a:off x="1246631" y="810006"/>
              <a:ext cx="24765" cy="1905"/>
            </a:xfrm>
            <a:custGeom>
              <a:avLst/>
              <a:gdLst/>
              <a:ahLst/>
              <a:cxnLst/>
              <a:rect l="l" t="t" r="r" b="b"/>
              <a:pathLst>
                <a:path w="24765" h="1904">
                  <a:moveTo>
                    <a:pt x="0" y="0"/>
                  </a:moveTo>
                  <a:lnTo>
                    <a:pt x="24384" y="0"/>
                  </a:lnTo>
                </a:path>
                <a:path w="24765" h="1904">
                  <a:moveTo>
                    <a:pt x="10667" y="1524"/>
                  </a:moveTo>
                  <a:lnTo>
                    <a:pt x="21335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0" name="object 520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986027" y="812292"/>
              <a:ext cx="152400" cy="16763"/>
            </a:xfrm>
            <a:prstGeom prst="rect">
              <a:avLst/>
            </a:prstGeom>
          </p:spPr>
        </p:pic>
        <p:sp>
          <p:nvSpPr>
            <p:cNvPr id="521" name="object 521"/>
            <p:cNvSpPr/>
            <p:nvPr/>
          </p:nvSpPr>
          <p:spPr>
            <a:xfrm>
              <a:off x="1046987" y="828294"/>
              <a:ext cx="71755" cy="7620"/>
            </a:xfrm>
            <a:custGeom>
              <a:avLst/>
              <a:gdLst/>
              <a:ahLst/>
              <a:cxnLst/>
              <a:rect l="l" t="t" r="r" b="b"/>
              <a:pathLst>
                <a:path w="71755" h="7619">
                  <a:moveTo>
                    <a:pt x="0" y="0"/>
                  </a:moveTo>
                  <a:lnTo>
                    <a:pt x="71628" y="0"/>
                  </a:lnTo>
                </a:path>
                <a:path w="71755" h="7619">
                  <a:moveTo>
                    <a:pt x="0" y="1523"/>
                  </a:moveTo>
                  <a:lnTo>
                    <a:pt x="64008" y="1523"/>
                  </a:lnTo>
                </a:path>
                <a:path w="71755" h="7619">
                  <a:moveTo>
                    <a:pt x="67056" y="1523"/>
                  </a:moveTo>
                  <a:lnTo>
                    <a:pt x="68580" y="1523"/>
                  </a:lnTo>
                </a:path>
                <a:path w="71755" h="7619">
                  <a:moveTo>
                    <a:pt x="0" y="3048"/>
                  </a:moveTo>
                  <a:lnTo>
                    <a:pt x="59436" y="3048"/>
                  </a:lnTo>
                </a:path>
                <a:path w="71755" h="7619">
                  <a:moveTo>
                    <a:pt x="1524" y="4571"/>
                  </a:moveTo>
                  <a:lnTo>
                    <a:pt x="50292" y="4571"/>
                  </a:lnTo>
                </a:path>
                <a:path w="71755" h="7619">
                  <a:moveTo>
                    <a:pt x="10668" y="6096"/>
                  </a:moveTo>
                  <a:lnTo>
                    <a:pt x="39624" y="6096"/>
                  </a:lnTo>
                </a:path>
                <a:path w="71755" h="7619">
                  <a:moveTo>
                    <a:pt x="44196" y="6096"/>
                  </a:moveTo>
                  <a:lnTo>
                    <a:pt x="45720" y="6096"/>
                  </a:lnTo>
                </a:path>
                <a:path w="71755" h="7619">
                  <a:moveTo>
                    <a:pt x="22860" y="7619"/>
                  </a:moveTo>
                  <a:lnTo>
                    <a:pt x="30480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984504" y="829056"/>
              <a:ext cx="44196" cy="22859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880871" y="852678"/>
              <a:ext cx="294640" cy="91440"/>
            </a:xfrm>
            <a:custGeom>
              <a:avLst/>
              <a:gdLst/>
              <a:ahLst/>
              <a:cxnLst/>
              <a:rect l="l" t="t" r="r" b="b"/>
              <a:pathLst>
                <a:path w="294640" h="91440">
                  <a:moveTo>
                    <a:pt x="112776" y="0"/>
                  </a:moveTo>
                  <a:lnTo>
                    <a:pt x="138684" y="0"/>
                  </a:lnTo>
                </a:path>
                <a:path w="294640" h="91440">
                  <a:moveTo>
                    <a:pt x="114300" y="1524"/>
                  </a:moveTo>
                  <a:lnTo>
                    <a:pt x="137160" y="1524"/>
                  </a:lnTo>
                </a:path>
                <a:path w="294640" h="91440">
                  <a:moveTo>
                    <a:pt x="114300" y="3048"/>
                  </a:moveTo>
                  <a:lnTo>
                    <a:pt x="135636" y="3048"/>
                  </a:lnTo>
                </a:path>
                <a:path w="294640" h="91440">
                  <a:moveTo>
                    <a:pt x="121920" y="4572"/>
                  </a:moveTo>
                  <a:lnTo>
                    <a:pt x="128016" y="4572"/>
                  </a:lnTo>
                </a:path>
                <a:path w="294640" h="91440">
                  <a:moveTo>
                    <a:pt x="13715" y="65532"/>
                  </a:moveTo>
                  <a:lnTo>
                    <a:pt x="18287" y="65532"/>
                  </a:lnTo>
                </a:path>
                <a:path w="294640" h="91440">
                  <a:moveTo>
                    <a:pt x="9143" y="67056"/>
                  </a:moveTo>
                  <a:lnTo>
                    <a:pt x="22859" y="67056"/>
                  </a:lnTo>
                </a:path>
                <a:path w="294640" h="91440">
                  <a:moveTo>
                    <a:pt x="6096" y="68580"/>
                  </a:moveTo>
                  <a:lnTo>
                    <a:pt x="25908" y="68580"/>
                  </a:lnTo>
                </a:path>
                <a:path w="294640" h="91440">
                  <a:moveTo>
                    <a:pt x="1524" y="70103"/>
                  </a:moveTo>
                  <a:lnTo>
                    <a:pt x="30480" y="70103"/>
                  </a:lnTo>
                </a:path>
                <a:path w="294640" h="91440">
                  <a:moveTo>
                    <a:pt x="0" y="71628"/>
                  </a:moveTo>
                  <a:lnTo>
                    <a:pt x="30480" y="71628"/>
                  </a:lnTo>
                </a:path>
                <a:path w="294640" h="91440">
                  <a:moveTo>
                    <a:pt x="80772" y="82296"/>
                  </a:moveTo>
                  <a:lnTo>
                    <a:pt x="83820" y="82296"/>
                  </a:lnTo>
                </a:path>
                <a:path w="294640" h="91440">
                  <a:moveTo>
                    <a:pt x="88392" y="82296"/>
                  </a:moveTo>
                  <a:lnTo>
                    <a:pt x="96012" y="82296"/>
                  </a:lnTo>
                </a:path>
                <a:path w="294640" h="91440">
                  <a:moveTo>
                    <a:pt x="105156" y="82296"/>
                  </a:moveTo>
                  <a:lnTo>
                    <a:pt x="106680" y="82296"/>
                  </a:lnTo>
                </a:path>
                <a:path w="294640" h="91440">
                  <a:moveTo>
                    <a:pt x="76200" y="83820"/>
                  </a:moveTo>
                  <a:lnTo>
                    <a:pt x="117347" y="83820"/>
                  </a:lnTo>
                </a:path>
                <a:path w="294640" h="91440">
                  <a:moveTo>
                    <a:pt x="70103" y="85344"/>
                  </a:moveTo>
                  <a:lnTo>
                    <a:pt x="128015" y="85344"/>
                  </a:lnTo>
                </a:path>
                <a:path w="294640" h="91440">
                  <a:moveTo>
                    <a:pt x="67056" y="86868"/>
                  </a:moveTo>
                  <a:lnTo>
                    <a:pt x="131064" y="86868"/>
                  </a:lnTo>
                </a:path>
                <a:path w="294640" h="91440">
                  <a:moveTo>
                    <a:pt x="289560" y="88392"/>
                  </a:moveTo>
                  <a:lnTo>
                    <a:pt x="294132" y="88392"/>
                  </a:lnTo>
                </a:path>
                <a:path w="294640" h="91440">
                  <a:moveTo>
                    <a:pt x="280416" y="89916"/>
                  </a:moveTo>
                  <a:lnTo>
                    <a:pt x="281940" y="89916"/>
                  </a:lnTo>
                </a:path>
                <a:path w="294640" h="91440">
                  <a:moveTo>
                    <a:pt x="268224" y="91440"/>
                  </a:moveTo>
                  <a:lnTo>
                    <a:pt x="271272" y="9144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874775" y="925068"/>
              <a:ext cx="182880" cy="35051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929639" y="941832"/>
              <a:ext cx="259080" cy="2438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879347" y="960120"/>
              <a:ext cx="309372" cy="42672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880871" y="999744"/>
              <a:ext cx="295656" cy="33527"/>
            </a:xfrm>
            <a:prstGeom prst="rect">
              <a:avLst/>
            </a:prstGeom>
          </p:spPr>
        </p:pic>
        <p:pic>
          <p:nvPicPr>
            <p:cNvPr id="528" name="object 528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890015" y="1019556"/>
              <a:ext cx="248412" cy="19811"/>
            </a:xfrm>
            <a:prstGeom prst="rect">
              <a:avLst/>
            </a:prstGeom>
          </p:spPr>
        </p:pic>
        <p:pic>
          <p:nvPicPr>
            <p:cNvPr id="529" name="object 529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893063" y="1036320"/>
              <a:ext cx="222504" cy="6096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944879" y="1040892"/>
              <a:ext cx="160019" cy="9143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905255" y="1048512"/>
              <a:ext cx="176784" cy="7620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03731" y="1053084"/>
              <a:ext cx="156972" cy="10667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903731" y="1062990"/>
              <a:ext cx="139065" cy="12700"/>
            </a:xfrm>
            <a:custGeom>
              <a:avLst/>
              <a:gdLst/>
              <a:ahLst/>
              <a:cxnLst/>
              <a:rect l="l" t="t" r="r" b="b"/>
              <a:pathLst>
                <a:path w="139065" h="12700">
                  <a:moveTo>
                    <a:pt x="60959" y="0"/>
                  </a:moveTo>
                  <a:lnTo>
                    <a:pt x="138684" y="0"/>
                  </a:lnTo>
                </a:path>
                <a:path w="139065" h="12700">
                  <a:moveTo>
                    <a:pt x="0" y="1523"/>
                  </a:moveTo>
                  <a:lnTo>
                    <a:pt x="21336" y="1523"/>
                  </a:lnTo>
                </a:path>
                <a:path w="139065" h="12700">
                  <a:moveTo>
                    <a:pt x="67055" y="1523"/>
                  </a:moveTo>
                  <a:lnTo>
                    <a:pt x="135635" y="1523"/>
                  </a:lnTo>
                </a:path>
                <a:path w="139065" h="12700">
                  <a:moveTo>
                    <a:pt x="1523" y="3048"/>
                  </a:moveTo>
                  <a:lnTo>
                    <a:pt x="18287" y="3048"/>
                  </a:lnTo>
                </a:path>
                <a:path w="139065" h="12700">
                  <a:moveTo>
                    <a:pt x="67055" y="3048"/>
                  </a:moveTo>
                  <a:lnTo>
                    <a:pt x="129539" y="3048"/>
                  </a:lnTo>
                </a:path>
                <a:path w="139065" h="12700">
                  <a:moveTo>
                    <a:pt x="6095" y="4571"/>
                  </a:moveTo>
                  <a:lnTo>
                    <a:pt x="16763" y="4571"/>
                  </a:lnTo>
                </a:path>
                <a:path w="139065" h="12700">
                  <a:moveTo>
                    <a:pt x="73152" y="4571"/>
                  </a:moveTo>
                  <a:lnTo>
                    <a:pt x="124968" y="4571"/>
                  </a:lnTo>
                </a:path>
                <a:path w="139065" h="12700">
                  <a:moveTo>
                    <a:pt x="10667" y="6095"/>
                  </a:moveTo>
                  <a:lnTo>
                    <a:pt x="13715" y="6095"/>
                  </a:lnTo>
                </a:path>
                <a:path w="139065" h="12700">
                  <a:moveTo>
                    <a:pt x="77723" y="6095"/>
                  </a:moveTo>
                  <a:lnTo>
                    <a:pt x="118871" y="6095"/>
                  </a:lnTo>
                </a:path>
                <a:path w="139065" h="12700">
                  <a:moveTo>
                    <a:pt x="42671" y="7619"/>
                  </a:moveTo>
                  <a:lnTo>
                    <a:pt x="44196" y="7619"/>
                  </a:lnTo>
                </a:path>
                <a:path w="139065" h="12700">
                  <a:moveTo>
                    <a:pt x="88391" y="7619"/>
                  </a:moveTo>
                  <a:lnTo>
                    <a:pt x="114300" y="7619"/>
                  </a:lnTo>
                </a:path>
                <a:path w="139065" h="12700">
                  <a:moveTo>
                    <a:pt x="39623" y="9144"/>
                  </a:moveTo>
                  <a:lnTo>
                    <a:pt x="44195" y="9144"/>
                  </a:lnTo>
                </a:path>
                <a:path w="139065" h="12700">
                  <a:moveTo>
                    <a:pt x="99059" y="9144"/>
                  </a:moveTo>
                  <a:lnTo>
                    <a:pt x="103631" y="9144"/>
                  </a:lnTo>
                </a:path>
                <a:path w="139065" h="12700">
                  <a:moveTo>
                    <a:pt x="38100" y="10667"/>
                  </a:moveTo>
                  <a:lnTo>
                    <a:pt x="47243" y="10667"/>
                  </a:lnTo>
                </a:path>
                <a:path w="139065" h="12700">
                  <a:moveTo>
                    <a:pt x="36575" y="12191"/>
                  </a:moveTo>
                  <a:lnTo>
                    <a:pt x="48767" y="12191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934211" y="1075944"/>
              <a:ext cx="21335" cy="12192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935735" y="1088898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19">
                  <a:moveTo>
                    <a:pt x="0" y="0"/>
                  </a:moveTo>
                  <a:lnTo>
                    <a:pt x="18287" y="0"/>
                  </a:lnTo>
                </a:path>
                <a:path w="18415" h="7619">
                  <a:moveTo>
                    <a:pt x="0" y="1523"/>
                  </a:moveTo>
                  <a:lnTo>
                    <a:pt x="18287" y="1523"/>
                  </a:lnTo>
                </a:path>
                <a:path w="18415" h="7619">
                  <a:moveTo>
                    <a:pt x="0" y="3048"/>
                  </a:moveTo>
                  <a:lnTo>
                    <a:pt x="16763" y="3048"/>
                  </a:lnTo>
                </a:path>
                <a:path w="18415" h="7619">
                  <a:moveTo>
                    <a:pt x="1524" y="4571"/>
                  </a:moveTo>
                  <a:lnTo>
                    <a:pt x="15240" y="4571"/>
                  </a:lnTo>
                </a:path>
                <a:path w="18415" h="7619">
                  <a:moveTo>
                    <a:pt x="4572" y="6096"/>
                  </a:moveTo>
                  <a:lnTo>
                    <a:pt x="13716" y="6096"/>
                  </a:lnTo>
                </a:path>
                <a:path w="18415" h="7619">
                  <a:moveTo>
                    <a:pt x="10668" y="7619"/>
                  </a:moveTo>
                  <a:lnTo>
                    <a:pt x="12192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6661403" y="9569191"/>
              <a:ext cx="53340" cy="21336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6659879" y="9584431"/>
              <a:ext cx="51816" cy="15240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6637020" y="9599672"/>
              <a:ext cx="131064" cy="22860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6617208" y="9622531"/>
              <a:ext cx="184403" cy="28956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6595871" y="9651488"/>
              <a:ext cx="275844" cy="56387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6605015" y="9707876"/>
              <a:ext cx="281939" cy="19812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6693408" y="9727688"/>
              <a:ext cx="195072" cy="1524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6697979" y="9729212"/>
              <a:ext cx="188975" cy="1524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6702552" y="9730736"/>
              <a:ext cx="185927" cy="1524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6707123" y="9732260"/>
              <a:ext cx="30479" cy="3047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6452615" y="9709400"/>
              <a:ext cx="45720" cy="42671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6719315" y="9733784"/>
              <a:ext cx="175260" cy="56388"/>
            </a:xfrm>
            <a:prstGeom prst="rect">
              <a:avLst/>
            </a:prstGeom>
          </p:spPr>
        </p:pic>
        <p:pic>
          <p:nvPicPr>
            <p:cNvPr id="548" name="object 548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6437376" y="9752072"/>
              <a:ext cx="141732" cy="32004"/>
            </a:xfrm>
            <a:prstGeom prst="rect">
              <a:avLst/>
            </a:prstGeom>
          </p:spPr>
        </p:pic>
        <p:sp>
          <p:nvSpPr>
            <p:cNvPr id="549" name="object 549"/>
            <p:cNvSpPr/>
            <p:nvPr/>
          </p:nvSpPr>
          <p:spPr>
            <a:xfrm>
              <a:off x="6858000" y="9789410"/>
              <a:ext cx="15240" cy="3175"/>
            </a:xfrm>
            <a:custGeom>
              <a:avLst/>
              <a:gdLst/>
              <a:ahLst/>
              <a:cxnLst/>
              <a:rect l="l" t="t" r="r" b="b"/>
              <a:pathLst>
                <a:path w="15240" h="3175">
                  <a:moveTo>
                    <a:pt x="13716" y="0"/>
                  </a:moveTo>
                  <a:lnTo>
                    <a:pt x="15240" y="0"/>
                  </a:lnTo>
                </a:path>
                <a:path w="15240" h="3175">
                  <a:moveTo>
                    <a:pt x="0" y="1523"/>
                  </a:moveTo>
                  <a:lnTo>
                    <a:pt x="7620" y="1523"/>
                  </a:lnTo>
                </a:path>
                <a:path w="15240" h="3175">
                  <a:moveTo>
                    <a:pt x="4572" y="3047"/>
                  </a:moveTo>
                  <a:lnTo>
                    <a:pt x="6096" y="3047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0" name="object 550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6431279" y="9784076"/>
              <a:ext cx="178308" cy="36576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6432803" y="9805412"/>
              <a:ext cx="262128" cy="48768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6432803" y="9841988"/>
              <a:ext cx="298704" cy="47243"/>
            </a:xfrm>
            <a:prstGeom prst="rect">
              <a:avLst/>
            </a:prstGeom>
          </p:spPr>
        </p:pic>
        <p:pic>
          <p:nvPicPr>
            <p:cNvPr id="553" name="object 553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6451091" y="9873991"/>
              <a:ext cx="278892" cy="35052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6542532" y="9909043"/>
              <a:ext cx="175259" cy="3048"/>
            </a:xfrm>
            <a:prstGeom prst="rect">
              <a:avLst/>
            </a:prstGeom>
          </p:spPr>
        </p:pic>
        <p:pic>
          <p:nvPicPr>
            <p:cNvPr id="555" name="object 555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6560820" y="9910567"/>
              <a:ext cx="155448" cy="7619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6608064" y="9918950"/>
              <a:ext cx="99060" cy="9525"/>
            </a:xfrm>
            <a:custGeom>
              <a:avLst/>
              <a:gdLst/>
              <a:ahLst/>
              <a:cxnLst/>
              <a:rect l="l" t="t" r="r" b="b"/>
              <a:pathLst>
                <a:path w="99059" h="9525">
                  <a:moveTo>
                    <a:pt x="0" y="0"/>
                  </a:moveTo>
                  <a:lnTo>
                    <a:pt x="99059" y="0"/>
                  </a:lnTo>
                </a:path>
                <a:path w="99059" h="9525">
                  <a:moveTo>
                    <a:pt x="7619" y="1523"/>
                  </a:moveTo>
                  <a:lnTo>
                    <a:pt x="9143" y="1523"/>
                  </a:lnTo>
                </a:path>
                <a:path w="99059" h="9525">
                  <a:moveTo>
                    <a:pt x="10668" y="1523"/>
                  </a:moveTo>
                  <a:lnTo>
                    <a:pt x="12192" y="1523"/>
                  </a:lnTo>
                </a:path>
                <a:path w="99059" h="9525">
                  <a:moveTo>
                    <a:pt x="13715" y="1523"/>
                  </a:moveTo>
                  <a:lnTo>
                    <a:pt x="96011" y="1523"/>
                  </a:lnTo>
                </a:path>
                <a:path w="99059" h="9525">
                  <a:moveTo>
                    <a:pt x="21335" y="3047"/>
                  </a:moveTo>
                  <a:lnTo>
                    <a:pt x="94487" y="3047"/>
                  </a:lnTo>
                </a:path>
                <a:path w="99059" h="9525">
                  <a:moveTo>
                    <a:pt x="30479" y="4571"/>
                  </a:moveTo>
                  <a:lnTo>
                    <a:pt x="85344" y="4571"/>
                  </a:lnTo>
                </a:path>
                <a:path w="99059" h="9525">
                  <a:moveTo>
                    <a:pt x="86868" y="4571"/>
                  </a:moveTo>
                  <a:lnTo>
                    <a:pt x="89916" y="4571"/>
                  </a:lnTo>
                </a:path>
                <a:path w="99059" h="9525">
                  <a:moveTo>
                    <a:pt x="35051" y="6095"/>
                  </a:moveTo>
                  <a:lnTo>
                    <a:pt x="36575" y="6095"/>
                  </a:lnTo>
                </a:path>
                <a:path w="99059" h="9525">
                  <a:moveTo>
                    <a:pt x="38100" y="6095"/>
                  </a:moveTo>
                  <a:lnTo>
                    <a:pt x="79248" y="6095"/>
                  </a:lnTo>
                </a:path>
                <a:path w="99059" h="9525">
                  <a:moveTo>
                    <a:pt x="82296" y="6095"/>
                  </a:moveTo>
                  <a:lnTo>
                    <a:pt x="83820" y="6095"/>
                  </a:lnTo>
                </a:path>
                <a:path w="99059" h="9525">
                  <a:moveTo>
                    <a:pt x="42672" y="7619"/>
                  </a:moveTo>
                  <a:lnTo>
                    <a:pt x="44196" y="7619"/>
                  </a:lnTo>
                </a:path>
                <a:path w="99059" h="9525">
                  <a:moveTo>
                    <a:pt x="45719" y="7619"/>
                  </a:moveTo>
                  <a:lnTo>
                    <a:pt x="65531" y="7619"/>
                  </a:lnTo>
                </a:path>
                <a:path w="99059" h="9525">
                  <a:moveTo>
                    <a:pt x="67055" y="7619"/>
                  </a:moveTo>
                  <a:lnTo>
                    <a:pt x="68579" y="7619"/>
                  </a:lnTo>
                </a:path>
                <a:path w="99059" h="9525">
                  <a:moveTo>
                    <a:pt x="71627" y="7619"/>
                  </a:moveTo>
                  <a:lnTo>
                    <a:pt x="73151" y="7619"/>
                  </a:lnTo>
                </a:path>
                <a:path w="99059" h="9525">
                  <a:moveTo>
                    <a:pt x="47243" y="9143"/>
                  </a:moveTo>
                  <a:lnTo>
                    <a:pt x="48767" y="9143"/>
                  </a:lnTo>
                </a:path>
                <a:path w="99059" h="9525">
                  <a:moveTo>
                    <a:pt x="50292" y="9143"/>
                  </a:moveTo>
                  <a:lnTo>
                    <a:pt x="59436" y="914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7" name="object 557"/>
          <p:cNvSpPr txBox="1"/>
          <p:nvPr/>
        </p:nvSpPr>
        <p:spPr>
          <a:xfrm>
            <a:off x="764541" y="8204213"/>
            <a:ext cx="5991860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100"/>
              </a:spcBef>
            </a:pPr>
            <a:r>
              <a:rPr sz="1700" i="1" spc="-75" dirty="0">
                <a:latin typeface="Arial"/>
                <a:cs typeface="Arial"/>
              </a:rPr>
              <a:t>П</a:t>
            </a:r>
            <a:r>
              <a:rPr sz="1700" i="1" spc="-60" dirty="0">
                <a:latin typeface="Arial"/>
                <a:cs typeface="Arial"/>
              </a:rPr>
              <a:t>р</a:t>
            </a:r>
            <a:r>
              <a:rPr sz="1700" i="1" spc="-65" dirty="0">
                <a:latin typeface="Arial"/>
                <a:cs typeface="Arial"/>
              </a:rPr>
              <a:t>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-50" dirty="0">
                <a:latin typeface="Arial"/>
                <a:cs typeface="Arial"/>
              </a:rPr>
              <a:t>х</a:t>
            </a:r>
            <a:r>
              <a:rPr sz="1700" i="1" spc="-60" dirty="0">
                <a:latin typeface="Arial"/>
                <a:cs typeface="Arial"/>
              </a:rPr>
              <a:t>о</a:t>
            </a:r>
            <a:r>
              <a:rPr sz="1700" i="1" spc="-70" dirty="0">
                <a:latin typeface="Arial"/>
                <a:cs typeface="Arial"/>
              </a:rPr>
              <a:t>дь</a:t>
            </a:r>
            <a:r>
              <a:rPr sz="1700" i="1" spc="-50" dirty="0">
                <a:latin typeface="Arial"/>
                <a:cs typeface="Arial"/>
              </a:rPr>
              <a:t>б</a:t>
            </a:r>
            <a:r>
              <a:rPr sz="1700" i="1" spc="-65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i="1" spc="-60" dirty="0">
                <a:latin typeface="Arial"/>
                <a:cs typeface="Arial"/>
              </a:rPr>
              <a:t>б</a:t>
            </a:r>
            <a:r>
              <a:rPr sz="1700" i="1" spc="-100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с</a:t>
            </a:r>
            <a:r>
              <a:rPr sz="1700" i="1" spc="-75" dirty="0">
                <a:latin typeface="Arial"/>
                <a:cs typeface="Arial"/>
              </a:rPr>
              <a:t>и</a:t>
            </a:r>
            <a:r>
              <a:rPr sz="1700" i="1" spc="-40" dirty="0">
                <a:latin typeface="Arial"/>
                <a:cs typeface="Arial"/>
              </a:rPr>
              <a:t>к</a:t>
            </a:r>
            <a:r>
              <a:rPr sz="1700" i="1" spc="-100" dirty="0">
                <a:latin typeface="Arial"/>
                <a:cs typeface="Arial"/>
              </a:rPr>
              <a:t>о</a:t>
            </a:r>
            <a:r>
              <a:rPr sz="1700" i="1" spc="-80" dirty="0">
                <a:latin typeface="Arial"/>
                <a:cs typeface="Arial"/>
              </a:rPr>
              <a:t>м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i="1" spc="-75" dirty="0">
                <a:latin typeface="Arial"/>
                <a:cs typeface="Arial"/>
              </a:rPr>
              <a:t>у</a:t>
            </a:r>
            <a:r>
              <a:rPr sz="1700" i="1" spc="-50" dirty="0">
                <a:latin typeface="Arial"/>
                <a:cs typeface="Arial"/>
              </a:rPr>
              <a:t>в</a:t>
            </a:r>
            <a:r>
              <a:rPr sz="1700" i="1" spc="-75" dirty="0">
                <a:latin typeface="Arial"/>
                <a:cs typeface="Arial"/>
              </a:rPr>
              <a:t>е</a:t>
            </a:r>
            <a:r>
              <a:rPr sz="1700" i="1" spc="-60" dirty="0">
                <a:latin typeface="Arial"/>
                <a:cs typeface="Arial"/>
              </a:rPr>
              <a:t>л</a:t>
            </a:r>
            <a:r>
              <a:rPr sz="1700" i="1" spc="-85" dirty="0">
                <a:latin typeface="Arial"/>
                <a:cs typeface="Arial"/>
              </a:rPr>
              <a:t>и</a:t>
            </a:r>
            <a:r>
              <a:rPr sz="1700" i="1" spc="-60" dirty="0">
                <a:latin typeface="Arial"/>
                <a:cs typeface="Arial"/>
              </a:rPr>
              <a:t>чи</a:t>
            </a:r>
            <a:r>
              <a:rPr sz="1700" i="1" spc="-65" dirty="0">
                <a:latin typeface="Arial"/>
                <a:cs typeface="Arial"/>
              </a:rPr>
              <a:t>в</a:t>
            </a:r>
            <a:r>
              <a:rPr sz="1700" i="1" spc="-75" dirty="0">
                <a:latin typeface="Arial"/>
                <a:cs typeface="Arial"/>
              </a:rPr>
              <a:t>а</a:t>
            </a:r>
            <a:r>
              <a:rPr sz="1700" i="1" spc="-85" dirty="0">
                <a:latin typeface="Arial"/>
                <a:cs typeface="Arial"/>
              </a:rPr>
              <a:t>е</a:t>
            </a:r>
            <a:r>
              <a:rPr sz="1700" i="1" spc="-11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с</a:t>
            </a:r>
            <a:r>
              <a:rPr sz="1700" i="1" spc="-60" dirty="0">
                <a:latin typeface="Arial"/>
                <a:cs typeface="Arial"/>
              </a:rPr>
              <a:t>я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i="1" spc="-60" dirty="0">
                <a:latin typeface="Arial"/>
                <a:cs typeface="Arial"/>
              </a:rPr>
              <a:t>и</a:t>
            </a:r>
            <a:r>
              <a:rPr sz="1700" i="1" spc="-65" dirty="0">
                <a:latin typeface="Arial"/>
                <a:cs typeface="Arial"/>
              </a:rPr>
              <a:t>н</a:t>
            </a:r>
            <a:r>
              <a:rPr sz="1700" i="1" spc="-110" dirty="0">
                <a:latin typeface="Arial"/>
                <a:cs typeface="Arial"/>
              </a:rPr>
              <a:t>т</a:t>
            </a:r>
            <a:r>
              <a:rPr sz="1700" i="1" spc="-75" dirty="0">
                <a:latin typeface="Arial"/>
                <a:cs typeface="Arial"/>
              </a:rPr>
              <a:t>ен</a:t>
            </a:r>
            <a:r>
              <a:rPr sz="1700" i="1" spc="-50" dirty="0">
                <a:latin typeface="Arial"/>
                <a:cs typeface="Arial"/>
              </a:rPr>
              <a:t>с</a:t>
            </a:r>
            <a:r>
              <a:rPr sz="1700" i="1" spc="-60" dirty="0">
                <a:latin typeface="Arial"/>
                <a:cs typeface="Arial"/>
              </a:rPr>
              <a:t>и</a:t>
            </a:r>
            <a:r>
              <a:rPr sz="1700" i="1" spc="-65" dirty="0">
                <a:latin typeface="Arial"/>
                <a:cs typeface="Arial"/>
              </a:rPr>
              <a:t>в</a:t>
            </a:r>
            <a:r>
              <a:rPr sz="1700" i="1" spc="-90" dirty="0">
                <a:latin typeface="Arial"/>
                <a:cs typeface="Arial"/>
              </a:rPr>
              <a:t>н</a:t>
            </a:r>
            <a:r>
              <a:rPr sz="1700" i="1" spc="-55" dirty="0">
                <a:latin typeface="Arial"/>
                <a:cs typeface="Arial"/>
              </a:rPr>
              <a:t>ая 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i="1" spc="-70" dirty="0">
                <a:latin typeface="Arial"/>
                <a:cs typeface="Arial"/>
              </a:rPr>
              <a:t>деятельность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75" dirty="0">
                <a:latin typeface="Arial"/>
                <a:cs typeface="Arial"/>
              </a:rPr>
              <a:t>почти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65" dirty="0">
                <a:latin typeface="Arial"/>
                <a:cs typeface="Arial"/>
              </a:rPr>
              <a:t>всех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spc="-80" dirty="0">
                <a:latin typeface="Arial"/>
                <a:cs typeface="Arial"/>
              </a:rPr>
              <a:t>мышц,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стимулируется 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кровообращение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60" dirty="0">
                <a:latin typeface="Arial"/>
                <a:cs typeface="Arial"/>
              </a:rPr>
              <a:t>во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всем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организме,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улучшается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умственная </a:t>
            </a:r>
            <a:r>
              <a:rPr sz="1700" i="1" spc="-455" dirty="0">
                <a:latin typeface="Arial"/>
                <a:cs typeface="Arial"/>
              </a:rPr>
              <a:t> </a:t>
            </a:r>
            <a:r>
              <a:rPr sz="1700" i="1" spc="-70" dirty="0">
                <a:latin typeface="Arial"/>
                <a:cs typeface="Arial"/>
              </a:rPr>
              <a:t>деятельность.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58" name="object 558"/>
          <p:cNvGrpSpPr/>
          <p:nvPr/>
        </p:nvGrpSpPr>
        <p:grpSpPr>
          <a:xfrm>
            <a:off x="1173480" y="4023359"/>
            <a:ext cx="5809615" cy="5638800"/>
            <a:chOff x="1173480" y="4023359"/>
            <a:chExt cx="5809615" cy="5638800"/>
          </a:xfrm>
        </p:grpSpPr>
        <p:pic>
          <p:nvPicPr>
            <p:cNvPr id="559" name="object 559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6784847" y="4744211"/>
              <a:ext cx="86867" cy="21335"/>
            </a:xfrm>
            <a:prstGeom prst="rect">
              <a:avLst/>
            </a:prstGeom>
          </p:spPr>
        </p:pic>
        <p:pic>
          <p:nvPicPr>
            <p:cNvPr id="560" name="object 560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6784847" y="4759451"/>
              <a:ext cx="80772" cy="16763"/>
            </a:xfrm>
            <a:prstGeom prst="rect">
              <a:avLst/>
            </a:prstGeom>
          </p:spPr>
        </p:pic>
        <p:pic>
          <p:nvPicPr>
            <p:cNvPr id="561" name="object 561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6757415" y="4764023"/>
              <a:ext cx="121920" cy="33528"/>
            </a:xfrm>
            <a:prstGeom prst="rect">
              <a:avLst/>
            </a:prstGeom>
          </p:spPr>
        </p:pic>
        <p:pic>
          <p:nvPicPr>
            <p:cNvPr id="562" name="object 562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6571488" y="4791455"/>
              <a:ext cx="45720" cy="41148"/>
            </a:xfrm>
            <a:prstGeom prst="rect">
              <a:avLst/>
            </a:prstGeom>
          </p:spPr>
        </p:pic>
        <p:pic>
          <p:nvPicPr>
            <p:cNvPr id="563" name="object 563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6720839" y="4789931"/>
              <a:ext cx="198120" cy="53340"/>
            </a:xfrm>
            <a:prstGeom prst="rect">
              <a:avLst/>
            </a:prstGeom>
          </p:spPr>
        </p:pic>
        <p:pic>
          <p:nvPicPr>
            <p:cNvPr id="564" name="object 564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6545580" y="4832603"/>
              <a:ext cx="64007" cy="19812"/>
            </a:xfrm>
            <a:prstGeom prst="rect">
              <a:avLst/>
            </a:prstGeom>
          </p:spPr>
        </p:pic>
        <p:pic>
          <p:nvPicPr>
            <p:cNvPr id="565" name="object 565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6728459" y="4843271"/>
              <a:ext cx="225551" cy="62483"/>
            </a:xfrm>
            <a:prstGeom prst="rect">
              <a:avLst/>
            </a:prstGeom>
          </p:spPr>
        </p:pic>
        <p:pic>
          <p:nvPicPr>
            <p:cNvPr id="566" name="object 566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6527291" y="4847843"/>
              <a:ext cx="140207" cy="38100"/>
            </a:xfrm>
            <a:prstGeom prst="rect">
              <a:avLst/>
            </a:prstGeom>
          </p:spPr>
        </p:pic>
        <p:pic>
          <p:nvPicPr>
            <p:cNvPr id="567" name="object 567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6518147" y="4885943"/>
              <a:ext cx="164592" cy="33528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6819900" y="4905755"/>
              <a:ext cx="138684" cy="6096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6835139" y="4911851"/>
              <a:ext cx="124967" cy="1524"/>
            </a:xfrm>
            <a:prstGeom prst="rect">
              <a:avLst/>
            </a:prstGeom>
          </p:spPr>
        </p:pic>
        <p:pic>
          <p:nvPicPr>
            <p:cNvPr id="570" name="object 570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6838188" y="4913375"/>
              <a:ext cx="126492" cy="6096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6854951" y="4919471"/>
              <a:ext cx="109727" cy="152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6858000" y="4921757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0" y="0"/>
                  </a:moveTo>
                  <a:lnTo>
                    <a:pt x="3048" y="0"/>
                  </a:lnTo>
                </a:path>
                <a:path w="15240" h="5079">
                  <a:moveTo>
                    <a:pt x="13716" y="4572"/>
                  </a:moveTo>
                  <a:lnTo>
                    <a:pt x="15240" y="4572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6519671" y="4904231"/>
              <a:ext cx="175260" cy="50291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6525768" y="494004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1524" y="0"/>
                  </a:lnTo>
                </a:path>
                <a:path w="5079">
                  <a:moveTo>
                    <a:pt x="3048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6862571" y="4920995"/>
              <a:ext cx="120396" cy="92963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6522720" y="4939283"/>
              <a:ext cx="230124" cy="65532"/>
            </a:xfrm>
            <a:prstGeom prst="rect">
              <a:avLst/>
            </a:prstGeom>
          </p:spPr>
        </p:pic>
        <p:pic>
          <p:nvPicPr>
            <p:cNvPr id="577" name="object 577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6601968" y="4994147"/>
              <a:ext cx="153924" cy="12191"/>
            </a:xfrm>
            <a:prstGeom prst="rect">
              <a:avLst/>
            </a:prstGeom>
          </p:spPr>
        </p:pic>
        <p:sp>
          <p:nvSpPr>
            <p:cNvPr id="578" name="object 578"/>
            <p:cNvSpPr/>
            <p:nvPr/>
          </p:nvSpPr>
          <p:spPr>
            <a:xfrm>
              <a:off x="6944868" y="50147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9" name="object 579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6605015" y="5006339"/>
              <a:ext cx="182880" cy="42672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6679691" y="5049011"/>
              <a:ext cx="105155" cy="16763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6702551" y="5066537"/>
              <a:ext cx="66040" cy="7620"/>
            </a:xfrm>
            <a:custGeom>
              <a:avLst/>
              <a:gdLst/>
              <a:ahLst/>
              <a:cxnLst/>
              <a:rect l="l" t="t" r="r" b="b"/>
              <a:pathLst>
                <a:path w="66040" h="7620">
                  <a:moveTo>
                    <a:pt x="0" y="0"/>
                  </a:moveTo>
                  <a:lnTo>
                    <a:pt x="65531" y="0"/>
                  </a:lnTo>
                </a:path>
                <a:path w="66040" h="7620">
                  <a:moveTo>
                    <a:pt x="3047" y="1523"/>
                  </a:moveTo>
                  <a:lnTo>
                    <a:pt x="64007" y="1523"/>
                  </a:lnTo>
                </a:path>
                <a:path w="66040" h="7620">
                  <a:moveTo>
                    <a:pt x="10667" y="3047"/>
                  </a:moveTo>
                  <a:lnTo>
                    <a:pt x="12191" y="3047"/>
                  </a:lnTo>
                </a:path>
                <a:path w="66040" h="7620">
                  <a:moveTo>
                    <a:pt x="13715" y="3047"/>
                  </a:moveTo>
                  <a:lnTo>
                    <a:pt x="60959" y="3047"/>
                  </a:lnTo>
                </a:path>
                <a:path w="66040" h="7620">
                  <a:moveTo>
                    <a:pt x="19811" y="4572"/>
                  </a:moveTo>
                  <a:lnTo>
                    <a:pt x="59435" y="4572"/>
                  </a:lnTo>
                </a:path>
                <a:path w="66040" h="7620">
                  <a:moveTo>
                    <a:pt x="24383" y="6096"/>
                  </a:moveTo>
                  <a:lnTo>
                    <a:pt x="57911" y="6096"/>
                  </a:lnTo>
                </a:path>
                <a:path w="66040" h="7620">
                  <a:moveTo>
                    <a:pt x="35051" y="7619"/>
                  </a:moveTo>
                  <a:lnTo>
                    <a:pt x="45719" y="7619"/>
                  </a:lnTo>
                </a:path>
                <a:path w="66040" h="7620">
                  <a:moveTo>
                    <a:pt x="47243" y="7619"/>
                  </a:moveTo>
                  <a:lnTo>
                    <a:pt x="50291" y="7619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6131051" y="4032503"/>
              <a:ext cx="54863" cy="21335"/>
            </a:xfrm>
            <a:prstGeom prst="rect">
              <a:avLst/>
            </a:prstGeom>
          </p:spPr>
        </p:pic>
        <p:pic>
          <p:nvPicPr>
            <p:cNvPr id="583" name="object 583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6105144" y="4052315"/>
              <a:ext cx="115824" cy="30480"/>
            </a:xfrm>
            <a:prstGeom prst="rect">
              <a:avLst/>
            </a:prstGeom>
          </p:spPr>
        </p:pic>
        <p:pic>
          <p:nvPicPr>
            <p:cNvPr id="584" name="object 584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6083808" y="4073651"/>
              <a:ext cx="169164" cy="35051"/>
            </a:xfrm>
            <a:prstGeom prst="rect">
              <a:avLst/>
            </a:prstGeom>
          </p:spPr>
        </p:pic>
        <p:pic>
          <p:nvPicPr>
            <p:cNvPr id="585" name="object 585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6063995" y="4108703"/>
              <a:ext cx="210312" cy="22859"/>
            </a:xfrm>
            <a:prstGeom prst="rect">
              <a:avLst/>
            </a:prstGeom>
          </p:spPr>
        </p:pic>
        <p:pic>
          <p:nvPicPr>
            <p:cNvPr id="586" name="object 586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6059424" y="4122419"/>
              <a:ext cx="254508" cy="42672"/>
            </a:xfrm>
            <a:prstGeom prst="rect">
              <a:avLst/>
            </a:prstGeom>
          </p:spPr>
        </p:pic>
        <p:pic>
          <p:nvPicPr>
            <p:cNvPr id="587" name="object 587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5913120" y="4154423"/>
              <a:ext cx="45720" cy="41148"/>
            </a:xfrm>
            <a:prstGeom prst="rect">
              <a:avLst/>
            </a:prstGeom>
          </p:spPr>
        </p:pic>
        <p:pic>
          <p:nvPicPr>
            <p:cNvPr id="588" name="object 588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6067044" y="4162043"/>
              <a:ext cx="275843" cy="36575"/>
            </a:xfrm>
            <a:prstGeom prst="rect">
              <a:avLst/>
            </a:prstGeom>
          </p:spPr>
        </p:pic>
        <p:pic>
          <p:nvPicPr>
            <p:cNvPr id="589" name="object 589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6175247" y="4198619"/>
              <a:ext cx="169163" cy="1524"/>
            </a:xfrm>
            <a:prstGeom prst="rect">
              <a:avLst/>
            </a:prstGeom>
          </p:spPr>
        </p:pic>
        <p:pic>
          <p:nvPicPr>
            <p:cNvPr id="590" name="object 590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6187439" y="4200143"/>
              <a:ext cx="160020" cy="7620"/>
            </a:xfrm>
            <a:prstGeom prst="rect">
              <a:avLst/>
            </a:prstGeom>
          </p:spPr>
        </p:pic>
        <p:pic>
          <p:nvPicPr>
            <p:cNvPr id="591" name="object 591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5896356" y="4194047"/>
              <a:ext cx="117348" cy="25907"/>
            </a:xfrm>
            <a:prstGeom prst="rect">
              <a:avLst/>
            </a:prstGeom>
          </p:spPr>
        </p:pic>
        <p:pic>
          <p:nvPicPr>
            <p:cNvPr id="592" name="object 592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5894832" y="4218431"/>
              <a:ext cx="129539" cy="7620"/>
            </a:xfrm>
            <a:prstGeom prst="rect">
              <a:avLst/>
            </a:prstGeom>
          </p:spPr>
        </p:pic>
        <p:pic>
          <p:nvPicPr>
            <p:cNvPr id="593" name="object 593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6252971" y="4207763"/>
              <a:ext cx="99060" cy="57912"/>
            </a:xfrm>
            <a:prstGeom prst="rect">
              <a:avLst/>
            </a:prstGeom>
          </p:spPr>
        </p:pic>
        <p:pic>
          <p:nvPicPr>
            <p:cNvPr id="594" name="object 594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5885688" y="4226051"/>
              <a:ext cx="167640" cy="35051"/>
            </a:xfrm>
            <a:prstGeom prst="rect">
              <a:avLst/>
            </a:prstGeom>
          </p:spPr>
        </p:pic>
        <p:sp>
          <p:nvSpPr>
            <p:cNvPr id="595" name="object 595"/>
            <p:cNvSpPr/>
            <p:nvPr/>
          </p:nvSpPr>
          <p:spPr>
            <a:xfrm>
              <a:off x="6316980" y="4266437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6" name="object 596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5885688" y="4247387"/>
              <a:ext cx="195071" cy="48767"/>
            </a:xfrm>
            <a:prstGeom prst="rect">
              <a:avLst/>
            </a:prstGeom>
          </p:spPr>
        </p:pic>
        <p:pic>
          <p:nvPicPr>
            <p:cNvPr id="597" name="object 597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5885688" y="4282439"/>
              <a:ext cx="291084" cy="50292"/>
            </a:xfrm>
            <a:prstGeom prst="rect">
              <a:avLst/>
            </a:prstGeom>
          </p:spPr>
        </p:pic>
        <p:pic>
          <p:nvPicPr>
            <p:cNvPr id="598" name="object 598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5902451" y="4315967"/>
              <a:ext cx="278891" cy="39624"/>
            </a:xfrm>
            <a:prstGeom prst="rect">
              <a:avLst/>
            </a:prstGeom>
          </p:spPr>
        </p:pic>
        <p:pic>
          <p:nvPicPr>
            <p:cNvPr id="599" name="object 599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5983224" y="4355591"/>
              <a:ext cx="193548" cy="3048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5999988" y="4358639"/>
              <a:ext cx="173736" cy="1524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6010656" y="4360163"/>
              <a:ext cx="163068" cy="3048"/>
            </a:xfrm>
            <a:prstGeom prst="rect">
              <a:avLst/>
            </a:prstGeom>
          </p:spPr>
        </p:pic>
        <p:pic>
          <p:nvPicPr>
            <p:cNvPr id="602" name="object 602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6019800" y="4361687"/>
              <a:ext cx="150876" cy="3048"/>
            </a:xfrm>
            <a:prstGeom prst="rect">
              <a:avLst/>
            </a:prstGeom>
          </p:spPr>
        </p:pic>
        <p:pic>
          <p:nvPicPr>
            <p:cNvPr id="603" name="object 603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6030468" y="4364735"/>
              <a:ext cx="138684" cy="6096"/>
            </a:xfrm>
            <a:prstGeom prst="rect">
              <a:avLst/>
            </a:prstGeom>
          </p:spPr>
        </p:pic>
        <p:pic>
          <p:nvPicPr>
            <p:cNvPr id="604" name="object 604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6051803" y="4370831"/>
              <a:ext cx="114300" cy="1524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6056376" y="4372355"/>
              <a:ext cx="108203" cy="1524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6062471" y="4373879"/>
              <a:ext cx="100583" cy="1524"/>
            </a:xfrm>
            <a:prstGeom prst="rect">
              <a:avLst/>
            </a:prstGeom>
          </p:spPr>
        </p:pic>
        <p:pic>
          <p:nvPicPr>
            <p:cNvPr id="607" name="object 607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6071615" y="4375403"/>
              <a:ext cx="89915" cy="3048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6085332" y="4379213"/>
              <a:ext cx="70485" cy="7620"/>
            </a:xfrm>
            <a:custGeom>
              <a:avLst/>
              <a:gdLst/>
              <a:ahLst/>
              <a:cxnLst/>
              <a:rect l="l" t="t" r="r" b="b"/>
              <a:pathLst>
                <a:path w="70485" h="7620">
                  <a:moveTo>
                    <a:pt x="0" y="0"/>
                  </a:moveTo>
                  <a:lnTo>
                    <a:pt x="70103" y="0"/>
                  </a:lnTo>
                </a:path>
                <a:path w="70485" h="7620">
                  <a:moveTo>
                    <a:pt x="4571" y="1524"/>
                  </a:moveTo>
                  <a:lnTo>
                    <a:pt x="65531" y="1524"/>
                  </a:lnTo>
                </a:path>
                <a:path w="70485" h="7620">
                  <a:moveTo>
                    <a:pt x="7619" y="3047"/>
                  </a:moveTo>
                  <a:lnTo>
                    <a:pt x="62483" y="3047"/>
                  </a:lnTo>
                </a:path>
                <a:path w="70485" h="7620">
                  <a:moveTo>
                    <a:pt x="12191" y="4571"/>
                  </a:moveTo>
                  <a:lnTo>
                    <a:pt x="59435" y="4571"/>
                  </a:lnTo>
                </a:path>
                <a:path w="70485" h="7620">
                  <a:moveTo>
                    <a:pt x="13715" y="6096"/>
                  </a:moveTo>
                  <a:lnTo>
                    <a:pt x="15239" y="6096"/>
                  </a:lnTo>
                </a:path>
                <a:path w="70485" h="7620">
                  <a:moveTo>
                    <a:pt x="16763" y="6096"/>
                  </a:moveTo>
                  <a:lnTo>
                    <a:pt x="48767" y="6096"/>
                  </a:lnTo>
                </a:path>
                <a:path w="70485" h="7620">
                  <a:moveTo>
                    <a:pt x="50291" y="6096"/>
                  </a:moveTo>
                  <a:lnTo>
                    <a:pt x="53339" y="6096"/>
                  </a:lnTo>
                </a:path>
                <a:path w="70485" h="7620">
                  <a:moveTo>
                    <a:pt x="18287" y="7620"/>
                  </a:moveTo>
                  <a:lnTo>
                    <a:pt x="19811" y="7620"/>
                  </a:lnTo>
                </a:path>
                <a:path w="70485" h="7620">
                  <a:moveTo>
                    <a:pt x="21335" y="7620"/>
                  </a:moveTo>
                  <a:lnTo>
                    <a:pt x="28955" y="7620"/>
                  </a:lnTo>
                </a:path>
                <a:path w="70485" h="7620">
                  <a:moveTo>
                    <a:pt x="30479" y="7620"/>
                  </a:moveTo>
                  <a:lnTo>
                    <a:pt x="33527" y="7620"/>
                  </a:lnTo>
                </a:path>
                <a:path w="70485" h="7620">
                  <a:moveTo>
                    <a:pt x="39623" y="7620"/>
                  </a:moveTo>
                  <a:lnTo>
                    <a:pt x="41147" y="762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367028" y="9198863"/>
              <a:ext cx="57912" cy="21336"/>
            </a:xfrm>
            <a:prstGeom prst="rect">
              <a:avLst/>
            </a:prstGeom>
          </p:spPr>
        </p:pic>
        <p:pic>
          <p:nvPicPr>
            <p:cNvPr id="610" name="object 610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371600" y="9214103"/>
              <a:ext cx="53340" cy="15240"/>
            </a:xfrm>
            <a:prstGeom prst="rect">
              <a:avLst/>
            </a:prstGeom>
          </p:spPr>
        </p:pic>
        <p:pic>
          <p:nvPicPr>
            <p:cNvPr id="611" name="object 611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1315212" y="9229344"/>
              <a:ext cx="135636" cy="25907"/>
            </a:xfrm>
            <a:prstGeom prst="rect">
              <a:avLst/>
            </a:prstGeom>
          </p:spPr>
        </p:pic>
        <p:pic>
          <p:nvPicPr>
            <p:cNvPr id="612" name="object 612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1283208" y="9253727"/>
              <a:ext cx="187451" cy="32003"/>
            </a:xfrm>
            <a:prstGeom prst="rect">
              <a:avLst/>
            </a:prstGeom>
          </p:spPr>
        </p:pic>
        <p:pic>
          <p:nvPicPr>
            <p:cNvPr id="613" name="object 613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217676" y="9284207"/>
              <a:ext cx="277368" cy="57912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196340" y="9340595"/>
              <a:ext cx="291083" cy="33528"/>
            </a:xfrm>
            <a:prstGeom prst="rect">
              <a:avLst/>
            </a:prstGeom>
          </p:spPr>
        </p:pic>
        <p:pic>
          <p:nvPicPr>
            <p:cNvPr id="615" name="object 615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194816" y="9372600"/>
              <a:ext cx="120886" cy="3048"/>
            </a:xfrm>
            <a:prstGeom prst="rect">
              <a:avLst/>
            </a:prstGeom>
          </p:spPr>
        </p:pic>
        <p:pic>
          <p:nvPicPr>
            <p:cNvPr id="616" name="object 616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188720" y="9374123"/>
              <a:ext cx="169164" cy="62480"/>
            </a:xfrm>
            <a:prstGeom prst="rect">
              <a:avLst/>
            </a:prstGeom>
          </p:spPr>
        </p:pic>
        <p:sp>
          <p:nvSpPr>
            <p:cNvPr id="617" name="object 617"/>
            <p:cNvSpPr/>
            <p:nvPr/>
          </p:nvSpPr>
          <p:spPr>
            <a:xfrm>
              <a:off x="1208532" y="943736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715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" name="object 618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388364" y="9442699"/>
              <a:ext cx="44196" cy="41147"/>
            </a:xfrm>
            <a:prstGeom prst="rect">
              <a:avLst/>
            </a:prstGeom>
          </p:spPr>
        </p:pic>
        <p:pic>
          <p:nvPicPr>
            <p:cNvPr id="619" name="object 619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318260" y="9483847"/>
              <a:ext cx="131063" cy="30479"/>
            </a:xfrm>
            <a:prstGeom prst="rect">
              <a:avLst/>
            </a:prstGeom>
          </p:spPr>
        </p:pic>
        <p:pic>
          <p:nvPicPr>
            <p:cNvPr id="620" name="object 620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1284732" y="9512803"/>
              <a:ext cx="172211" cy="38100"/>
            </a:xfrm>
            <a:prstGeom prst="rect">
              <a:avLst/>
            </a:prstGeom>
          </p:spPr>
        </p:pic>
        <p:pic>
          <p:nvPicPr>
            <p:cNvPr id="621" name="object 621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280160" y="9535664"/>
              <a:ext cx="175259" cy="24384"/>
            </a:xfrm>
            <a:prstGeom prst="rect">
              <a:avLst/>
            </a:prstGeom>
          </p:spPr>
        </p:pic>
        <p:pic>
          <p:nvPicPr>
            <p:cNvPr id="622" name="object 622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246632" y="9560047"/>
              <a:ext cx="208788" cy="24384"/>
            </a:xfrm>
            <a:prstGeom prst="rect">
              <a:avLst/>
            </a:prstGeom>
          </p:spPr>
        </p:pic>
        <p:pic>
          <p:nvPicPr>
            <p:cNvPr id="623" name="object 623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173480" y="9582908"/>
              <a:ext cx="272795" cy="35052"/>
            </a:xfrm>
            <a:prstGeom prst="rect">
              <a:avLst/>
            </a:prstGeom>
          </p:spPr>
        </p:pic>
        <p:pic>
          <p:nvPicPr>
            <p:cNvPr id="624" name="object 624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173480" y="9602720"/>
              <a:ext cx="265175" cy="35052"/>
            </a:xfrm>
            <a:prstGeom prst="rect">
              <a:avLst/>
            </a:prstGeom>
          </p:spPr>
        </p:pic>
        <p:pic>
          <p:nvPicPr>
            <p:cNvPr id="625" name="object 625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179576" y="9636247"/>
              <a:ext cx="172212" cy="12191"/>
            </a:xfrm>
            <a:prstGeom prst="rect">
              <a:avLst/>
            </a:prstGeom>
          </p:spPr>
        </p:pic>
        <p:pic>
          <p:nvPicPr>
            <p:cNvPr id="626" name="object 626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1184148" y="9646916"/>
              <a:ext cx="109728" cy="4572"/>
            </a:xfrm>
            <a:prstGeom prst="rect">
              <a:avLst/>
            </a:prstGeom>
          </p:spPr>
        </p:pic>
        <p:sp>
          <p:nvSpPr>
            <p:cNvPr id="627" name="object 627"/>
            <p:cNvSpPr/>
            <p:nvPr/>
          </p:nvSpPr>
          <p:spPr>
            <a:xfrm>
              <a:off x="1190244" y="9652249"/>
              <a:ext cx="82550" cy="9525"/>
            </a:xfrm>
            <a:custGeom>
              <a:avLst/>
              <a:gdLst/>
              <a:ahLst/>
              <a:cxnLst/>
              <a:rect l="l" t="t" r="r" b="b"/>
              <a:pathLst>
                <a:path w="82550" h="9525">
                  <a:moveTo>
                    <a:pt x="0" y="0"/>
                  </a:moveTo>
                  <a:lnTo>
                    <a:pt x="82296" y="0"/>
                  </a:lnTo>
                </a:path>
                <a:path w="82550" h="9525">
                  <a:moveTo>
                    <a:pt x="3047" y="1523"/>
                  </a:moveTo>
                  <a:lnTo>
                    <a:pt x="77723" y="1523"/>
                  </a:lnTo>
                </a:path>
                <a:path w="82550" h="9525">
                  <a:moveTo>
                    <a:pt x="6095" y="3047"/>
                  </a:moveTo>
                  <a:lnTo>
                    <a:pt x="71627" y="3047"/>
                  </a:lnTo>
                </a:path>
                <a:path w="82550" h="9525">
                  <a:moveTo>
                    <a:pt x="9143" y="4571"/>
                  </a:moveTo>
                  <a:lnTo>
                    <a:pt x="67055" y="4571"/>
                  </a:lnTo>
                </a:path>
                <a:path w="82550" h="9525">
                  <a:moveTo>
                    <a:pt x="10667" y="6095"/>
                  </a:moveTo>
                  <a:lnTo>
                    <a:pt x="12191" y="6095"/>
                  </a:lnTo>
                </a:path>
                <a:path w="82550" h="9525">
                  <a:moveTo>
                    <a:pt x="13715" y="6095"/>
                  </a:moveTo>
                  <a:lnTo>
                    <a:pt x="60959" y="6095"/>
                  </a:lnTo>
                </a:path>
                <a:path w="82550" h="9525">
                  <a:moveTo>
                    <a:pt x="16763" y="7619"/>
                  </a:moveTo>
                  <a:lnTo>
                    <a:pt x="18287" y="7619"/>
                  </a:lnTo>
                </a:path>
                <a:path w="82550" h="9525">
                  <a:moveTo>
                    <a:pt x="19811" y="7619"/>
                  </a:moveTo>
                  <a:lnTo>
                    <a:pt x="56387" y="7619"/>
                  </a:lnTo>
                </a:path>
                <a:path w="82550" h="9525">
                  <a:moveTo>
                    <a:pt x="21335" y="9143"/>
                  </a:moveTo>
                  <a:lnTo>
                    <a:pt x="24383" y="9143"/>
                  </a:lnTo>
                </a:path>
                <a:path w="82550" h="9525">
                  <a:moveTo>
                    <a:pt x="27431" y="9143"/>
                  </a:moveTo>
                  <a:lnTo>
                    <a:pt x="28955" y="9143"/>
                  </a:lnTo>
                </a:path>
                <a:path w="82550" h="9525">
                  <a:moveTo>
                    <a:pt x="32003" y="9143"/>
                  </a:moveTo>
                  <a:lnTo>
                    <a:pt x="35051" y="9143"/>
                  </a:lnTo>
                </a:path>
                <a:path w="82550" h="9525">
                  <a:moveTo>
                    <a:pt x="38100" y="9143"/>
                  </a:moveTo>
                  <a:lnTo>
                    <a:pt x="41147" y="9143"/>
                  </a:lnTo>
                </a:path>
                <a:path w="82550" h="9525">
                  <a:moveTo>
                    <a:pt x="42671" y="9143"/>
                  </a:moveTo>
                  <a:lnTo>
                    <a:pt x="51815" y="914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8" name="object 628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2129027" y="9035795"/>
              <a:ext cx="57912" cy="21336"/>
            </a:xfrm>
            <a:prstGeom prst="rect">
              <a:avLst/>
            </a:prstGeom>
          </p:spPr>
        </p:pic>
        <p:pic>
          <p:nvPicPr>
            <p:cNvPr id="629" name="object 629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2133600" y="9051035"/>
              <a:ext cx="53340" cy="15240"/>
            </a:xfrm>
            <a:prstGeom prst="rect">
              <a:avLst/>
            </a:prstGeom>
          </p:spPr>
        </p:pic>
        <p:pic>
          <p:nvPicPr>
            <p:cNvPr id="630" name="object 630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2077212" y="9066275"/>
              <a:ext cx="134112" cy="25908"/>
            </a:xfrm>
            <a:prstGeom prst="rect">
              <a:avLst/>
            </a:prstGeom>
          </p:spPr>
        </p:pic>
        <p:pic>
          <p:nvPicPr>
            <p:cNvPr id="631" name="object 631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2045208" y="9090659"/>
              <a:ext cx="187451" cy="32003"/>
            </a:xfrm>
            <a:prstGeom prst="rect">
              <a:avLst/>
            </a:prstGeom>
          </p:spPr>
        </p:pic>
        <p:pic>
          <p:nvPicPr>
            <p:cNvPr id="632" name="object 632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978152" y="9121139"/>
              <a:ext cx="278892" cy="57912"/>
            </a:xfrm>
            <a:prstGeom prst="rect">
              <a:avLst/>
            </a:prstGeom>
          </p:spPr>
        </p:pic>
        <p:pic>
          <p:nvPicPr>
            <p:cNvPr id="633" name="object 633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958340" y="9177527"/>
              <a:ext cx="289559" cy="33528"/>
            </a:xfrm>
            <a:prstGeom prst="rect">
              <a:avLst/>
            </a:prstGeom>
          </p:spPr>
        </p:pic>
        <p:pic>
          <p:nvPicPr>
            <p:cNvPr id="634" name="object 634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2077212" y="9209531"/>
              <a:ext cx="39624" cy="1524"/>
            </a:xfrm>
            <a:prstGeom prst="rect">
              <a:avLst/>
            </a:prstGeom>
          </p:spPr>
        </p:pic>
        <p:sp>
          <p:nvSpPr>
            <p:cNvPr id="635" name="object 635"/>
            <p:cNvSpPr/>
            <p:nvPr/>
          </p:nvSpPr>
          <p:spPr>
            <a:xfrm>
              <a:off x="2118360" y="921029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4572" y="0"/>
                  </a:lnTo>
                </a:path>
                <a:path w="15239">
                  <a:moveTo>
                    <a:pt x="6095" y="0"/>
                  </a:moveTo>
                  <a:lnTo>
                    <a:pt x="10668" y="0"/>
                  </a:lnTo>
                </a:path>
                <a:path w="15239">
                  <a:moveTo>
                    <a:pt x="12191" y="0"/>
                  </a:moveTo>
                  <a:lnTo>
                    <a:pt x="15239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2087880" y="921181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7619" y="0"/>
                  </a:lnTo>
                </a:path>
                <a:path w="13969">
                  <a:moveTo>
                    <a:pt x="12192" y="0"/>
                  </a:moveTo>
                  <a:lnTo>
                    <a:pt x="13716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950720" y="9211055"/>
              <a:ext cx="112775" cy="60959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1970531" y="9272777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0" y="0"/>
                  </a:moveTo>
                  <a:lnTo>
                    <a:pt x="15239" y="0"/>
                  </a:lnTo>
                </a:path>
                <a:path w="15239" h="1904">
                  <a:moveTo>
                    <a:pt x="1524" y="1524"/>
                  </a:moveTo>
                  <a:lnTo>
                    <a:pt x="13716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2150363" y="9279635"/>
              <a:ext cx="44196" cy="41148"/>
            </a:xfrm>
            <a:prstGeom prst="rect">
              <a:avLst/>
            </a:prstGeom>
          </p:spPr>
        </p:pic>
        <p:pic>
          <p:nvPicPr>
            <p:cNvPr id="640" name="object 640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2077212" y="9320783"/>
              <a:ext cx="134112" cy="30479"/>
            </a:xfrm>
            <a:prstGeom prst="rect">
              <a:avLst/>
            </a:prstGeom>
          </p:spPr>
        </p:pic>
        <p:pic>
          <p:nvPicPr>
            <p:cNvPr id="641" name="object 641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2046732" y="9349739"/>
              <a:ext cx="170688" cy="38100"/>
            </a:xfrm>
            <a:prstGeom prst="rect">
              <a:avLst/>
            </a:prstGeom>
          </p:spPr>
        </p:pic>
        <p:pic>
          <p:nvPicPr>
            <p:cNvPr id="642" name="object 642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2040636" y="9372600"/>
              <a:ext cx="175260" cy="24384"/>
            </a:xfrm>
            <a:prstGeom prst="rect">
              <a:avLst/>
            </a:prstGeom>
          </p:spPr>
        </p:pic>
        <p:pic>
          <p:nvPicPr>
            <p:cNvPr id="643" name="object 643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2011680" y="9396983"/>
              <a:ext cx="205740" cy="22860"/>
            </a:xfrm>
            <a:prstGeom prst="rect">
              <a:avLst/>
            </a:prstGeom>
          </p:spPr>
        </p:pic>
        <p:pic>
          <p:nvPicPr>
            <p:cNvPr id="644" name="object 644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1933956" y="9418319"/>
              <a:ext cx="278892" cy="35048"/>
            </a:xfrm>
            <a:prstGeom prst="rect">
              <a:avLst/>
            </a:prstGeom>
          </p:spPr>
        </p:pic>
        <p:pic>
          <p:nvPicPr>
            <p:cNvPr id="645" name="object 645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1935480" y="9438128"/>
              <a:ext cx="265176" cy="38100"/>
            </a:xfrm>
            <a:prstGeom prst="rect">
              <a:avLst/>
            </a:prstGeom>
          </p:spPr>
        </p:pic>
        <p:pic>
          <p:nvPicPr>
            <p:cNvPr id="646" name="object 646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1941576" y="9474703"/>
              <a:ext cx="160020" cy="10668"/>
            </a:xfrm>
            <a:prstGeom prst="rect">
              <a:avLst/>
            </a:prstGeom>
          </p:spPr>
        </p:pic>
        <p:pic>
          <p:nvPicPr>
            <p:cNvPr id="647" name="object 647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1947672" y="9483847"/>
              <a:ext cx="106680" cy="4571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1953768" y="9489182"/>
              <a:ext cx="79375" cy="9525"/>
            </a:xfrm>
            <a:custGeom>
              <a:avLst/>
              <a:gdLst/>
              <a:ahLst/>
              <a:cxnLst/>
              <a:rect l="l" t="t" r="r" b="b"/>
              <a:pathLst>
                <a:path w="79375" h="9525">
                  <a:moveTo>
                    <a:pt x="0" y="0"/>
                  </a:moveTo>
                  <a:lnTo>
                    <a:pt x="79248" y="0"/>
                  </a:lnTo>
                </a:path>
                <a:path w="79375" h="9525">
                  <a:moveTo>
                    <a:pt x="1523" y="1523"/>
                  </a:moveTo>
                  <a:lnTo>
                    <a:pt x="73151" y="1523"/>
                  </a:lnTo>
                </a:path>
                <a:path w="79375" h="9525">
                  <a:moveTo>
                    <a:pt x="6095" y="3047"/>
                  </a:moveTo>
                  <a:lnTo>
                    <a:pt x="68579" y="3047"/>
                  </a:lnTo>
                </a:path>
                <a:path w="79375" h="9525">
                  <a:moveTo>
                    <a:pt x="7619" y="4571"/>
                  </a:moveTo>
                  <a:lnTo>
                    <a:pt x="64007" y="4571"/>
                  </a:lnTo>
                </a:path>
                <a:path w="79375" h="9525">
                  <a:moveTo>
                    <a:pt x="12191" y="6095"/>
                  </a:moveTo>
                  <a:lnTo>
                    <a:pt x="57911" y="6095"/>
                  </a:lnTo>
                </a:path>
                <a:path w="79375" h="9525">
                  <a:moveTo>
                    <a:pt x="13715" y="7619"/>
                  </a:moveTo>
                  <a:lnTo>
                    <a:pt x="15239" y="7619"/>
                  </a:lnTo>
                </a:path>
                <a:path w="79375" h="9525">
                  <a:moveTo>
                    <a:pt x="16763" y="7619"/>
                  </a:moveTo>
                  <a:lnTo>
                    <a:pt x="53339" y="7619"/>
                  </a:lnTo>
                </a:path>
                <a:path w="79375" h="9525">
                  <a:moveTo>
                    <a:pt x="19811" y="9143"/>
                  </a:moveTo>
                  <a:lnTo>
                    <a:pt x="21335" y="9143"/>
                  </a:lnTo>
                </a:path>
                <a:path w="79375" h="9525">
                  <a:moveTo>
                    <a:pt x="30479" y="9143"/>
                  </a:moveTo>
                  <a:lnTo>
                    <a:pt x="32003" y="9143"/>
                  </a:lnTo>
                </a:path>
                <a:path w="79375" h="9525">
                  <a:moveTo>
                    <a:pt x="41147" y="9143"/>
                  </a:moveTo>
                  <a:lnTo>
                    <a:pt x="42671" y="9143"/>
                  </a:lnTo>
                </a:path>
                <a:path w="79375" h="9525">
                  <a:moveTo>
                    <a:pt x="44195" y="9143"/>
                  </a:moveTo>
                  <a:lnTo>
                    <a:pt x="47243" y="9143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9" name="object 649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5268468" y="4030979"/>
              <a:ext cx="54864" cy="21335"/>
            </a:xfrm>
            <a:prstGeom prst="rect">
              <a:avLst/>
            </a:prstGeom>
          </p:spPr>
        </p:pic>
        <p:pic>
          <p:nvPicPr>
            <p:cNvPr id="650" name="object 650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5244083" y="4047743"/>
              <a:ext cx="141731" cy="41148"/>
            </a:xfrm>
            <a:prstGeom prst="rect">
              <a:avLst/>
            </a:prstGeom>
          </p:spPr>
        </p:pic>
        <p:pic>
          <p:nvPicPr>
            <p:cNvPr id="651" name="object 651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5225795" y="4078223"/>
              <a:ext cx="192024" cy="38100"/>
            </a:xfrm>
            <a:prstGeom prst="rect">
              <a:avLst/>
            </a:prstGeom>
          </p:spPr>
        </p:pic>
        <p:pic>
          <p:nvPicPr>
            <p:cNvPr id="652" name="object 652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5212080" y="4116323"/>
              <a:ext cx="227075" cy="19812"/>
            </a:xfrm>
            <a:prstGeom prst="rect">
              <a:avLst/>
            </a:prstGeom>
          </p:spPr>
        </p:pic>
        <p:pic>
          <p:nvPicPr>
            <p:cNvPr id="653" name="object 653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5205983" y="4130039"/>
              <a:ext cx="277368" cy="39623"/>
            </a:xfrm>
            <a:prstGeom prst="rect">
              <a:avLst/>
            </a:prstGeom>
          </p:spPr>
        </p:pic>
        <p:pic>
          <p:nvPicPr>
            <p:cNvPr id="654" name="object 654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5213603" y="4169663"/>
              <a:ext cx="281940" cy="15240"/>
            </a:xfrm>
            <a:prstGeom prst="rect">
              <a:avLst/>
            </a:prstGeom>
          </p:spPr>
        </p:pic>
        <p:pic>
          <p:nvPicPr>
            <p:cNvPr id="655" name="object 655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5289803" y="4184903"/>
              <a:ext cx="210312" cy="12192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5064251" y="4175759"/>
              <a:ext cx="44196" cy="42672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5334000" y="4195571"/>
              <a:ext cx="169164" cy="9143"/>
            </a:xfrm>
            <a:prstGeom prst="rect">
              <a:avLst/>
            </a:prstGeom>
          </p:spPr>
        </p:pic>
        <p:pic>
          <p:nvPicPr>
            <p:cNvPr id="658" name="object 658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5417820" y="4204715"/>
              <a:ext cx="86868" cy="44196"/>
            </a:xfrm>
            <a:prstGeom prst="rect">
              <a:avLst/>
            </a:prstGeom>
          </p:spPr>
        </p:pic>
        <p:pic>
          <p:nvPicPr>
            <p:cNvPr id="659" name="object 659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5050536" y="4218431"/>
              <a:ext cx="140207" cy="32004"/>
            </a:xfrm>
            <a:prstGeom prst="rect">
              <a:avLst/>
            </a:prstGeom>
          </p:spPr>
        </p:pic>
        <p:sp>
          <p:nvSpPr>
            <p:cNvPr id="660" name="object 660"/>
            <p:cNvSpPr/>
            <p:nvPr/>
          </p:nvSpPr>
          <p:spPr>
            <a:xfrm>
              <a:off x="5469636" y="424967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1524" y="0"/>
                  </a:lnTo>
                </a:path>
                <a:path w="7620">
                  <a:moveTo>
                    <a:pt x="3047" y="0"/>
                  </a:moveTo>
                  <a:lnTo>
                    <a:pt x="4571" y="0"/>
                  </a:lnTo>
                </a:path>
                <a:path w="7620">
                  <a:moveTo>
                    <a:pt x="6096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5044439" y="4250435"/>
              <a:ext cx="179831" cy="38100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5044439" y="4273295"/>
              <a:ext cx="283463" cy="48767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5047488" y="4309871"/>
              <a:ext cx="297179" cy="45720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5064251" y="4340351"/>
              <a:ext cx="277368" cy="32003"/>
            </a:xfrm>
            <a:prstGeom prst="rect">
              <a:avLst/>
            </a:prstGeom>
          </p:spPr>
        </p:pic>
        <p:pic>
          <p:nvPicPr>
            <p:cNvPr id="665" name="object 665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5148071" y="4372355"/>
              <a:ext cx="182880" cy="1524"/>
            </a:xfrm>
            <a:prstGeom prst="rect">
              <a:avLst/>
            </a:prstGeom>
          </p:spPr>
        </p:pic>
        <p:pic>
          <p:nvPicPr>
            <p:cNvPr id="666" name="object 666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5158739" y="4373879"/>
              <a:ext cx="169163" cy="4572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5195315" y="4376927"/>
              <a:ext cx="126491" cy="3048"/>
            </a:xfrm>
            <a:prstGeom prst="rect">
              <a:avLst/>
            </a:prstGeom>
          </p:spPr>
        </p:pic>
        <p:sp>
          <p:nvSpPr>
            <p:cNvPr id="668" name="object 668"/>
            <p:cNvSpPr/>
            <p:nvPr/>
          </p:nvSpPr>
          <p:spPr>
            <a:xfrm>
              <a:off x="5213603" y="4380737"/>
              <a:ext cx="108585" cy="10795"/>
            </a:xfrm>
            <a:custGeom>
              <a:avLst/>
              <a:gdLst/>
              <a:ahLst/>
              <a:cxnLst/>
              <a:rect l="l" t="t" r="r" b="b"/>
              <a:pathLst>
                <a:path w="108585" h="10795">
                  <a:moveTo>
                    <a:pt x="0" y="0"/>
                  </a:moveTo>
                  <a:lnTo>
                    <a:pt x="1524" y="0"/>
                  </a:lnTo>
                </a:path>
                <a:path w="108585" h="10795">
                  <a:moveTo>
                    <a:pt x="3048" y="0"/>
                  </a:moveTo>
                  <a:lnTo>
                    <a:pt x="4572" y="0"/>
                  </a:lnTo>
                </a:path>
                <a:path w="108585" h="10795">
                  <a:moveTo>
                    <a:pt x="6096" y="0"/>
                  </a:moveTo>
                  <a:lnTo>
                    <a:pt x="108204" y="0"/>
                  </a:lnTo>
                </a:path>
                <a:path w="108585" h="10795">
                  <a:moveTo>
                    <a:pt x="7620" y="1523"/>
                  </a:moveTo>
                  <a:lnTo>
                    <a:pt x="9144" y="1523"/>
                  </a:lnTo>
                </a:path>
                <a:path w="108585" h="10795">
                  <a:moveTo>
                    <a:pt x="10668" y="1523"/>
                  </a:moveTo>
                  <a:lnTo>
                    <a:pt x="12192" y="1523"/>
                  </a:lnTo>
                </a:path>
                <a:path w="108585" h="10795">
                  <a:moveTo>
                    <a:pt x="13716" y="1523"/>
                  </a:moveTo>
                  <a:lnTo>
                    <a:pt x="105156" y="1523"/>
                  </a:lnTo>
                </a:path>
                <a:path w="108585" h="10795">
                  <a:moveTo>
                    <a:pt x="21336" y="3047"/>
                  </a:moveTo>
                  <a:lnTo>
                    <a:pt x="100584" y="3047"/>
                  </a:lnTo>
                </a:path>
                <a:path w="108585" h="10795">
                  <a:moveTo>
                    <a:pt x="33528" y="4572"/>
                  </a:moveTo>
                  <a:lnTo>
                    <a:pt x="35052" y="4572"/>
                  </a:lnTo>
                </a:path>
                <a:path w="108585" h="10795">
                  <a:moveTo>
                    <a:pt x="36576" y="4572"/>
                  </a:moveTo>
                  <a:lnTo>
                    <a:pt x="94488" y="4572"/>
                  </a:lnTo>
                </a:path>
                <a:path w="108585" h="10795">
                  <a:moveTo>
                    <a:pt x="41148" y="6096"/>
                  </a:moveTo>
                  <a:lnTo>
                    <a:pt x="83820" y="6096"/>
                  </a:lnTo>
                </a:path>
                <a:path w="108585" h="10795">
                  <a:moveTo>
                    <a:pt x="85344" y="6096"/>
                  </a:moveTo>
                  <a:lnTo>
                    <a:pt x="88392" y="6096"/>
                  </a:lnTo>
                </a:path>
                <a:path w="108585" h="10795">
                  <a:moveTo>
                    <a:pt x="47244" y="7619"/>
                  </a:moveTo>
                  <a:lnTo>
                    <a:pt x="77724" y="7619"/>
                  </a:lnTo>
                </a:path>
                <a:path w="108585" h="10795">
                  <a:moveTo>
                    <a:pt x="79248" y="7619"/>
                  </a:moveTo>
                  <a:lnTo>
                    <a:pt x="80772" y="7619"/>
                  </a:lnTo>
                </a:path>
                <a:path w="108585" h="10795">
                  <a:moveTo>
                    <a:pt x="51816" y="9143"/>
                  </a:moveTo>
                  <a:lnTo>
                    <a:pt x="53340" y="9143"/>
                  </a:lnTo>
                </a:path>
                <a:path w="108585" h="10795">
                  <a:moveTo>
                    <a:pt x="54863" y="9143"/>
                  </a:moveTo>
                  <a:lnTo>
                    <a:pt x="71627" y="9143"/>
                  </a:lnTo>
                </a:path>
                <a:path w="108585" h="10795">
                  <a:moveTo>
                    <a:pt x="59436" y="10667"/>
                  </a:moveTo>
                  <a:lnTo>
                    <a:pt x="60960" y="10667"/>
                  </a:lnTo>
                </a:path>
                <a:path w="108585" h="10795">
                  <a:moveTo>
                    <a:pt x="62484" y="10667"/>
                  </a:moveTo>
                  <a:lnTo>
                    <a:pt x="65532" y="10667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9" name="object 669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4436364" y="4038599"/>
              <a:ext cx="21336" cy="19812"/>
            </a:xfrm>
            <a:prstGeom prst="rect">
              <a:avLst/>
            </a:prstGeom>
          </p:spPr>
        </p:pic>
        <p:pic>
          <p:nvPicPr>
            <p:cNvPr id="670" name="object 670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4402836" y="4058411"/>
              <a:ext cx="48767" cy="15240"/>
            </a:xfrm>
            <a:prstGeom prst="rect">
              <a:avLst/>
            </a:prstGeom>
          </p:spPr>
        </p:pic>
        <p:pic>
          <p:nvPicPr>
            <p:cNvPr id="671" name="object 671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4384547" y="4070603"/>
              <a:ext cx="169164" cy="32003"/>
            </a:xfrm>
            <a:prstGeom prst="rect">
              <a:avLst/>
            </a:prstGeom>
          </p:spPr>
        </p:pic>
        <p:pic>
          <p:nvPicPr>
            <p:cNvPr id="672" name="object 672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4369308" y="4101083"/>
              <a:ext cx="251460" cy="33527"/>
            </a:xfrm>
            <a:prstGeom prst="rect">
              <a:avLst/>
            </a:prstGeom>
          </p:spPr>
        </p:pic>
        <p:pic>
          <p:nvPicPr>
            <p:cNvPr id="673" name="object 673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4357115" y="4134611"/>
              <a:ext cx="303275" cy="51816"/>
            </a:xfrm>
            <a:prstGeom prst="rect">
              <a:avLst/>
            </a:prstGeom>
          </p:spPr>
        </p:pic>
        <p:pic>
          <p:nvPicPr>
            <p:cNvPr id="674" name="object 674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4360163" y="4184903"/>
              <a:ext cx="301751" cy="6096"/>
            </a:xfrm>
            <a:prstGeom prst="rect">
              <a:avLst/>
            </a:prstGeom>
          </p:spPr>
        </p:pic>
        <p:sp>
          <p:nvSpPr>
            <p:cNvPr id="675" name="object 675"/>
            <p:cNvSpPr/>
            <p:nvPr/>
          </p:nvSpPr>
          <p:spPr>
            <a:xfrm>
              <a:off x="4363212" y="419176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6" name="object 676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4436364" y="4190999"/>
              <a:ext cx="89915" cy="1523"/>
            </a:xfrm>
            <a:prstGeom prst="rect">
              <a:avLst/>
            </a:prstGeom>
          </p:spPr>
        </p:pic>
        <p:sp>
          <p:nvSpPr>
            <p:cNvPr id="677" name="object 677"/>
            <p:cNvSpPr/>
            <p:nvPr/>
          </p:nvSpPr>
          <p:spPr>
            <a:xfrm>
              <a:off x="4366259" y="419328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24384" y="0"/>
                  </a:lnTo>
                </a:path>
                <a:path w="76200">
                  <a:moveTo>
                    <a:pt x="73151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8" name="object 678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4443983" y="4192523"/>
              <a:ext cx="71627" cy="3048"/>
            </a:xfrm>
            <a:prstGeom prst="rect">
              <a:avLst/>
            </a:prstGeom>
          </p:spPr>
        </p:pic>
        <p:sp>
          <p:nvSpPr>
            <p:cNvPr id="679" name="object 679"/>
            <p:cNvSpPr/>
            <p:nvPr/>
          </p:nvSpPr>
          <p:spPr>
            <a:xfrm>
              <a:off x="4369308" y="419480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0667" y="0"/>
                  </a:lnTo>
                </a:path>
                <a:path w="20320">
                  <a:moveTo>
                    <a:pt x="12191" y="0"/>
                  </a:moveTo>
                  <a:lnTo>
                    <a:pt x="13715" y="0"/>
                  </a:lnTo>
                </a:path>
                <a:path w="20320">
                  <a:moveTo>
                    <a:pt x="15239" y="0"/>
                  </a:moveTo>
                  <a:lnTo>
                    <a:pt x="19812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0" name="object 680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4453127" y="4194047"/>
              <a:ext cx="53339" cy="3048"/>
            </a:xfrm>
            <a:prstGeom prst="rect">
              <a:avLst/>
            </a:prstGeom>
          </p:spPr>
        </p:pic>
        <p:sp>
          <p:nvSpPr>
            <p:cNvPr id="681" name="object 681"/>
            <p:cNvSpPr/>
            <p:nvPr/>
          </p:nvSpPr>
          <p:spPr>
            <a:xfrm>
              <a:off x="4463795" y="4197857"/>
              <a:ext cx="32384" cy="1905"/>
            </a:xfrm>
            <a:custGeom>
              <a:avLst/>
              <a:gdLst/>
              <a:ahLst/>
              <a:cxnLst/>
              <a:rect l="l" t="t" r="r" b="b"/>
              <a:pathLst>
                <a:path w="32385" h="1904">
                  <a:moveTo>
                    <a:pt x="0" y="0"/>
                  </a:moveTo>
                  <a:lnTo>
                    <a:pt x="3048" y="0"/>
                  </a:lnTo>
                </a:path>
                <a:path w="32385" h="1904">
                  <a:moveTo>
                    <a:pt x="4572" y="0"/>
                  </a:moveTo>
                  <a:lnTo>
                    <a:pt x="32004" y="0"/>
                  </a:lnTo>
                </a:path>
                <a:path w="32385" h="1904">
                  <a:moveTo>
                    <a:pt x="15240" y="1524"/>
                  </a:moveTo>
                  <a:lnTo>
                    <a:pt x="16764" y="1524"/>
                  </a:lnTo>
                </a:path>
                <a:path w="32385" h="1904">
                  <a:moveTo>
                    <a:pt x="18287" y="1524"/>
                  </a:moveTo>
                  <a:lnTo>
                    <a:pt x="21336" y="1524"/>
                  </a:lnTo>
                </a:path>
                <a:path w="32385" h="1904">
                  <a:moveTo>
                    <a:pt x="22860" y="1524"/>
                  </a:moveTo>
                  <a:lnTo>
                    <a:pt x="24384" y="152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2" name="object 682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4517136" y="4190999"/>
              <a:ext cx="143255" cy="33527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4631436" y="42252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4" name="object 684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4224528" y="4195571"/>
              <a:ext cx="153924" cy="70103"/>
            </a:xfrm>
            <a:prstGeom prst="rect">
              <a:avLst/>
            </a:prstGeom>
          </p:spPr>
        </p:pic>
        <p:pic>
          <p:nvPicPr>
            <p:cNvPr id="685" name="object 685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4218431" y="4256531"/>
              <a:ext cx="170687" cy="42672"/>
            </a:xfrm>
            <a:prstGeom prst="rect">
              <a:avLst/>
            </a:prstGeom>
          </p:spPr>
        </p:pic>
        <p:pic>
          <p:nvPicPr>
            <p:cNvPr id="686" name="object 686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4218431" y="4299203"/>
              <a:ext cx="289560" cy="25908"/>
            </a:xfrm>
            <a:prstGeom prst="rect">
              <a:avLst/>
            </a:prstGeom>
          </p:spPr>
        </p:pic>
        <p:pic>
          <p:nvPicPr>
            <p:cNvPr id="687" name="object 687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4215384" y="4319015"/>
              <a:ext cx="304800" cy="16763"/>
            </a:xfrm>
            <a:prstGeom prst="rect">
              <a:avLst/>
            </a:prstGeom>
          </p:spPr>
        </p:pic>
        <p:pic>
          <p:nvPicPr>
            <p:cNvPr id="688" name="object 688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4219956" y="4335779"/>
              <a:ext cx="301752" cy="35052"/>
            </a:xfrm>
            <a:prstGeom prst="rect">
              <a:avLst/>
            </a:prstGeom>
          </p:spPr>
        </p:pic>
        <p:pic>
          <p:nvPicPr>
            <p:cNvPr id="689" name="object 689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4226052" y="4355591"/>
              <a:ext cx="288036" cy="32004"/>
            </a:xfrm>
            <a:prstGeom prst="rect">
              <a:avLst/>
            </a:prstGeom>
          </p:spPr>
        </p:pic>
        <p:pic>
          <p:nvPicPr>
            <p:cNvPr id="690" name="object 690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4248912" y="4383023"/>
              <a:ext cx="251460" cy="7620"/>
            </a:xfrm>
            <a:prstGeom prst="rect">
              <a:avLst/>
            </a:prstGeom>
          </p:spPr>
        </p:pic>
        <p:pic>
          <p:nvPicPr>
            <p:cNvPr id="691" name="object 691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4245863" y="4389119"/>
              <a:ext cx="249936" cy="7620"/>
            </a:xfrm>
            <a:prstGeom prst="rect">
              <a:avLst/>
            </a:prstGeom>
          </p:spPr>
        </p:pic>
        <p:sp>
          <p:nvSpPr>
            <p:cNvPr id="692" name="object 692"/>
            <p:cNvSpPr/>
            <p:nvPr/>
          </p:nvSpPr>
          <p:spPr>
            <a:xfrm>
              <a:off x="4306824" y="4395977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3" name="object 693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4247387" y="4396739"/>
              <a:ext cx="19812" cy="3048"/>
            </a:xfrm>
            <a:prstGeom prst="rect">
              <a:avLst/>
            </a:prstGeom>
          </p:spPr>
        </p:pic>
        <p:sp>
          <p:nvSpPr>
            <p:cNvPr id="694" name="object 694"/>
            <p:cNvSpPr/>
            <p:nvPr/>
          </p:nvSpPr>
          <p:spPr>
            <a:xfrm>
              <a:off x="4248912" y="4397501"/>
              <a:ext cx="224154" cy="9525"/>
            </a:xfrm>
            <a:custGeom>
              <a:avLst/>
              <a:gdLst/>
              <a:ahLst/>
              <a:cxnLst/>
              <a:rect l="l" t="t" r="r" b="b"/>
              <a:pathLst>
                <a:path w="224154" h="9525">
                  <a:moveTo>
                    <a:pt x="60960" y="0"/>
                  </a:moveTo>
                  <a:lnTo>
                    <a:pt x="224027" y="0"/>
                  </a:lnTo>
                </a:path>
                <a:path w="224154" h="9525">
                  <a:moveTo>
                    <a:pt x="64008" y="1524"/>
                  </a:moveTo>
                  <a:lnTo>
                    <a:pt x="187452" y="1524"/>
                  </a:lnTo>
                </a:path>
                <a:path w="224154" h="9525">
                  <a:moveTo>
                    <a:pt x="188976" y="1524"/>
                  </a:moveTo>
                  <a:lnTo>
                    <a:pt x="219456" y="1524"/>
                  </a:lnTo>
                </a:path>
                <a:path w="224154" h="9525">
                  <a:moveTo>
                    <a:pt x="0" y="3048"/>
                  </a:moveTo>
                  <a:lnTo>
                    <a:pt x="16763" y="3048"/>
                  </a:lnTo>
                </a:path>
                <a:path w="224154" h="9525">
                  <a:moveTo>
                    <a:pt x="67056" y="3048"/>
                  </a:moveTo>
                  <a:lnTo>
                    <a:pt x="158496" y="3048"/>
                  </a:lnTo>
                </a:path>
                <a:path w="224154" h="9525">
                  <a:moveTo>
                    <a:pt x="160020" y="3048"/>
                  </a:moveTo>
                  <a:lnTo>
                    <a:pt x="161544" y="3048"/>
                  </a:lnTo>
                </a:path>
                <a:path w="224154" h="9525">
                  <a:moveTo>
                    <a:pt x="163068" y="3048"/>
                  </a:moveTo>
                  <a:lnTo>
                    <a:pt x="164592" y="3048"/>
                  </a:lnTo>
                </a:path>
                <a:path w="224154" h="9525">
                  <a:moveTo>
                    <a:pt x="166116" y="3048"/>
                  </a:moveTo>
                  <a:lnTo>
                    <a:pt x="167640" y="3048"/>
                  </a:lnTo>
                </a:path>
                <a:path w="224154" h="9525">
                  <a:moveTo>
                    <a:pt x="170687" y="3048"/>
                  </a:moveTo>
                  <a:lnTo>
                    <a:pt x="172212" y="3048"/>
                  </a:lnTo>
                </a:path>
                <a:path w="224154" h="9525">
                  <a:moveTo>
                    <a:pt x="173736" y="3048"/>
                  </a:moveTo>
                  <a:lnTo>
                    <a:pt x="175260" y="3048"/>
                  </a:lnTo>
                </a:path>
                <a:path w="224154" h="9525">
                  <a:moveTo>
                    <a:pt x="199644" y="3048"/>
                  </a:moveTo>
                  <a:lnTo>
                    <a:pt x="201168" y="3048"/>
                  </a:lnTo>
                </a:path>
                <a:path w="224154" h="9525">
                  <a:moveTo>
                    <a:pt x="202691" y="3048"/>
                  </a:moveTo>
                  <a:lnTo>
                    <a:pt x="205739" y="3048"/>
                  </a:lnTo>
                </a:path>
                <a:path w="224154" h="9525">
                  <a:moveTo>
                    <a:pt x="207264" y="3048"/>
                  </a:moveTo>
                  <a:lnTo>
                    <a:pt x="213360" y="3048"/>
                  </a:lnTo>
                </a:path>
                <a:path w="224154" h="9525">
                  <a:moveTo>
                    <a:pt x="214884" y="3048"/>
                  </a:moveTo>
                  <a:lnTo>
                    <a:pt x="216408" y="3048"/>
                  </a:lnTo>
                </a:path>
                <a:path w="224154" h="9525">
                  <a:moveTo>
                    <a:pt x="0" y="4572"/>
                  </a:moveTo>
                  <a:lnTo>
                    <a:pt x="16763" y="4572"/>
                  </a:lnTo>
                </a:path>
                <a:path w="224154" h="9525">
                  <a:moveTo>
                    <a:pt x="71628" y="4572"/>
                  </a:moveTo>
                  <a:lnTo>
                    <a:pt x="73152" y="4572"/>
                  </a:lnTo>
                </a:path>
                <a:path w="224154" h="9525">
                  <a:moveTo>
                    <a:pt x="74676" y="4572"/>
                  </a:moveTo>
                  <a:lnTo>
                    <a:pt x="112776" y="4572"/>
                  </a:lnTo>
                </a:path>
                <a:path w="224154" h="9525">
                  <a:moveTo>
                    <a:pt x="114300" y="4572"/>
                  </a:moveTo>
                  <a:lnTo>
                    <a:pt x="117348" y="4572"/>
                  </a:lnTo>
                </a:path>
                <a:path w="224154" h="9525">
                  <a:moveTo>
                    <a:pt x="121920" y="4572"/>
                  </a:moveTo>
                  <a:lnTo>
                    <a:pt x="123444" y="4572"/>
                  </a:lnTo>
                </a:path>
                <a:path w="224154" h="9525">
                  <a:moveTo>
                    <a:pt x="140208" y="4572"/>
                  </a:moveTo>
                  <a:lnTo>
                    <a:pt x="141732" y="4572"/>
                  </a:lnTo>
                </a:path>
                <a:path w="224154" h="9525">
                  <a:moveTo>
                    <a:pt x="1524" y="6096"/>
                  </a:moveTo>
                  <a:lnTo>
                    <a:pt x="16764" y="6096"/>
                  </a:lnTo>
                </a:path>
                <a:path w="224154" h="9525">
                  <a:moveTo>
                    <a:pt x="85344" y="6096"/>
                  </a:moveTo>
                  <a:lnTo>
                    <a:pt x="99060" y="6096"/>
                  </a:lnTo>
                </a:path>
                <a:path w="224154" h="9525">
                  <a:moveTo>
                    <a:pt x="100584" y="6096"/>
                  </a:moveTo>
                  <a:lnTo>
                    <a:pt x="105156" y="6096"/>
                  </a:lnTo>
                </a:path>
                <a:path w="224154" h="9525">
                  <a:moveTo>
                    <a:pt x="106680" y="6096"/>
                  </a:moveTo>
                  <a:lnTo>
                    <a:pt x="108204" y="6096"/>
                  </a:lnTo>
                </a:path>
                <a:path w="224154" h="9525">
                  <a:moveTo>
                    <a:pt x="1524" y="7620"/>
                  </a:moveTo>
                  <a:lnTo>
                    <a:pt x="13716" y="7620"/>
                  </a:lnTo>
                </a:path>
                <a:path w="224154" h="9525">
                  <a:moveTo>
                    <a:pt x="4572" y="9144"/>
                  </a:moveTo>
                  <a:lnTo>
                    <a:pt x="12192" y="9144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5" name="object 695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3566159" y="4038599"/>
              <a:ext cx="53339" cy="35051"/>
            </a:xfrm>
            <a:prstGeom prst="rect">
              <a:avLst/>
            </a:prstGeom>
          </p:spPr>
        </p:pic>
        <p:pic>
          <p:nvPicPr>
            <p:cNvPr id="696" name="object 696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3546347" y="4059935"/>
              <a:ext cx="170687" cy="42671"/>
            </a:xfrm>
            <a:prstGeom prst="rect">
              <a:avLst/>
            </a:prstGeom>
          </p:spPr>
        </p:pic>
        <p:pic>
          <p:nvPicPr>
            <p:cNvPr id="697" name="object 697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3532631" y="4101083"/>
              <a:ext cx="251459" cy="33527"/>
            </a:xfrm>
            <a:prstGeom prst="rect">
              <a:avLst/>
            </a:prstGeom>
          </p:spPr>
        </p:pic>
        <p:pic>
          <p:nvPicPr>
            <p:cNvPr id="698" name="object 698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3520440" y="4134611"/>
              <a:ext cx="303275" cy="51816"/>
            </a:xfrm>
            <a:prstGeom prst="rect">
              <a:avLst/>
            </a:prstGeom>
          </p:spPr>
        </p:pic>
        <p:pic>
          <p:nvPicPr>
            <p:cNvPr id="699" name="object 699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3523487" y="4184903"/>
              <a:ext cx="191054" cy="3048"/>
            </a:xfrm>
            <a:prstGeom prst="rect">
              <a:avLst/>
            </a:prstGeom>
          </p:spPr>
        </p:pic>
        <p:pic>
          <p:nvPicPr>
            <p:cNvPr id="700" name="object 700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3526536" y="4186427"/>
              <a:ext cx="194076" cy="3048"/>
            </a:xfrm>
            <a:prstGeom prst="rect">
              <a:avLst/>
            </a:prstGeom>
          </p:spPr>
        </p:pic>
        <p:pic>
          <p:nvPicPr>
            <p:cNvPr id="701" name="object 701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3526536" y="4189475"/>
              <a:ext cx="30479" cy="1524"/>
            </a:xfrm>
            <a:prstGeom prst="rect">
              <a:avLst/>
            </a:prstGeom>
          </p:spPr>
        </p:pic>
        <p:pic>
          <p:nvPicPr>
            <p:cNvPr id="702" name="object 702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3595115" y="4187951"/>
              <a:ext cx="228600" cy="4571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3526536" y="4191761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955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3529584" y="4193285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24384" y="0"/>
                  </a:lnTo>
                </a:path>
                <a:path w="74929">
                  <a:moveTo>
                    <a:pt x="73151" y="0"/>
                  </a:moveTo>
                  <a:lnTo>
                    <a:pt x="74675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3605784" y="4192523"/>
              <a:ext cx="68579" cy="3048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3532631" y="419480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3715" y="0"/>
                  </a:lnTo>
                </a:path>
                <a:path w="79375">
                  <a:moveTo>
                    <a:pt x="76200" y="0"/>
                  </a:moveTo>
                  <a:lnTo>
                    <a:pt x="79248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3668268" y="419480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1524" y="0"/>
                  </a:lnTo>
                </a:path>
                <a:path w="5079">
                  <a:moveTo>
                    <a:pt x="3048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616452" y="4196333"/>
              <a:ext cx="45720" cy="3175"/>
            </a:xfrm>
            <a:custGeom>
              <a:avLst/>
              <a:gdLst/>
              <a:ahLst/>
              <a:cxnLst/>
              <a:rect l="l" t="t" r="r" b="b"/>
              <a:pathLst>
                <a:path w="45720" h="3175">
                  <a:moveTo>
                    <a:pt x="0" y="0"/>
                  </a:moveTo>
                  <a:lnTo>
                    <a:pt x="1524" y="0"/>
                  </a:lnTo>
                </a:path>
                <a:path w="45720" h="3175">
                  <a:moveTo>
                    <a:pt x="3048" y="0"/>
                  </a:moveTo>
                  <a:lnTo>
                    <a:pt x="45720" y="0"/>
                  </a:lnTo>
                </a:path>
                <a:path w="45720" h="3175">
                  <a:moveTo>
                    <a:pt x="10668" y="1523"/>
                  </a:moveTo>
                  <a:lnTo>
                    <a:pt x="12192" y="1523"/>
                  </a:lnTo>
                </a:path>
                <a:path w="45720" h="3175">
                  <a:moveTo>
                    <a:pt x="15239" y="1523"/>
                  </a:moveTo>
                  <a:lnTo>
                    <a:pt x="16763" y="1523"/>
                  </a:lnTo>
                </a:path>
                <a:path w="45720" h="3175">
                  <a:moveTo>
                    <a:pt x="18287" y="1523"/>
                  </a:moveTo>
                  <a:lnTo>
                    <a:pt x="42672" y="1523"/>
                  </a:lnTo>
                </a:path>
                <a:path w="45720" h="3175">
                  <a:moveTo>
                    <a:pt x="28956" y="3047"/>
                  </a:moveTo>
                  <a:lnTo>
                    <a:pt x="35052" y="3047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9" name="object 709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3675887" y="4192523"/>
              <a:ext cx="146304" cy="32003"/>
            </a:xfrm>
            <a:prstGeom prst="rect">
              <a:avLst/>
            </a:prstGeom>
          </p:spPr>
        </p:pic>
        <p:sp>
          <p:nvSpPr>
            <p:cNvPr id="710" name="object 710"/>
            <p:cNvSpPr/>
            <p:nvPr/>
          </p:nvSpPr>
          <p:spPr>
            <a:xfrm>
              <a:off x="3794759" y="42252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4572" y="0"/>
                  </a:lnTo>
                </a:path>
                <a:path w="7620">
                  <a:moveTo>
                    <a:pt x="6096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1" name="object 711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3387852" y="4194047"/>
              <a:ext cx="161544" cy="71627"/>
            </a:xfrm>
            <a:prstGeom prst="rect">
              <a:avLst/>
            </a:prstGeom>
          </p:spPr>
        </p:pic>
        <p:pic>
          <p:nvPicPr>
            <p:cNvPr id="712" name="object 712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3384803" y="4256531"/>
              <a:ext cx="146304" cy="28955"/>
            </a:xfrm>
            <a:prstGeom prst="rect">
              <a:avLst/>
            </a:prstGeom>
          </p:spPr>
        </p:pic>
        <p:pic>
          <p:nvPicPr>
            <p:cNvPr id="713" name="object 713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3380231" y="4280915"/>
              <a:ext cx="170687" cy="18287"/>
            </a:xfrm>
            <a:prstGeom prst="rect">
              <a:avLst/>
            </a:prstGeom>
          </p:spPr>
        </p:pic>
        <p:pic>
          <p:nvPicPr>
            <p:cNvPr id="714" name="object 714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3381756" y="4299203"/>
              <a:ext cx="289559" cy="25908"/>
            </a:xfrm>
            <a:prstGeom prst="rect">
              <a:avLst/>
            </a:prstGeom>
          </p:spPr>
        </p:pic>
        <p:pic>
          <p:nvPicPr>
            <p:cNvPr id="715" name="object 715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3378708" y="4317491"/>
              <a:ext cx="304800" cy="18287"/>
            </a:xfrm>
            <a:prstGeom prst="rect">
              <a:avLst/>
            </a:prstGeom>
          </p:spPr>
        </p:pic>
        <p:pic>
          <p:nvPicPr>
            <p:cNvPr id="716" name="object 716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3381756" y="4335779"/>
              <a:ext cx="303276" cy="35052"/>
            </a:xfrm>
            <a:prstGeom prst="rect">
              <a:avLst/>
            </a:prstGeom>
          </p:spPr>
        </p:pic>
        <p:pic>
          <p:nvPicPr>
            <p:cNvPr id="717" name="object 717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3387852" y="4355591"/>
              <a:ext cx="288036" cy="39624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3412236" y="4385309"/>
              <a:ext cx="234950" cy="10795"/>
            </a:xfrm>
            <a:custGeom>
              <a:avLst/>
              <a:gdLst/>
              <a:ahLst/>
              <a:cxnLst/>
              <a:rect l="l" t="t" r="r" b="b"/>
              <a:pathLst>
                <a:path w="234950" h="10795">
                  <a:moveTo>
                    <a:pt x="6096" y="0"/>
                  </a:moveTo>
                  <a:lnTo>
                    <a:pt x="15240" y="0"/>
                  </a:lnTo>
                </a:path>
                <a:path w="234950" h="10795">
                  <a:moveTo>
                    <a:pt x="3048" y="1524"/>
                  </a:moveTo>
                  <a:lnTo>
                    <a:pt x="16763" y="1524"/>
                  </a:lnTo>
                </a:path>
                <a:path w="234950" h="10795">
                  <a:moveTo>
                    <a:pt x="0" y="3047"/>
                  </a:moveTo>
                  <a:lnTo>
                    <a:pt x="16763" y="3047"/>
                  </a:lnTo>
                </a:path>
                <a:path w="234950" h="10795">
                  <a:moveTo>
                    <a:pt x="233172" y="9143"/>
                  </a:moveTo>
                  <a:lnTo>
                    <a:pt x="234696" y="9143"/>
                  </a:lnTo>
                </a:path>
                <a:path w="234950" h="10795">
                  <a:moveTo>
                    <a:pt x="56387" y="10667"/>
                  </a:moveTo>
                  <a:lnTo>
                    <a:pt x="227075" y="10667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9" name="object 719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3409187" y="4395215"/>
              <a:ext cx="21336" cy="4571"/>
            </a:xfrm>
            <a:prstGeom prst="rect">
              <a:avLst/>
            </a:prstGeom>
          </p:spPr>
        </p:pic>
        <p:sp>
          <p:nvSpPr>
            <p:cNvPr id="720" name="object 720"/>
            <p:cNvSpPr/>
            <p:nvPr/>
          </p:nvSpPr>
          <p:spPr>
            <a:xfrm>
              <a:off x="3410712" y="4397501"/>
              <a:ext cx="224154" cy="10795"/>
            </a:xfrm>
            <a:custGeom>
              <a:avLst/>
              <a:gdLst/>
              <a:ahLst/>
              <a:cxnLst/>
              <a:rect l="l" t="t" r="r" b="b"/>
              <a:pathLst>
                <a:path w="224154" h="10795">
                  <a:moveTo>
                    <a:pt x="62484" y="0"/>
                  </a:moveTo>
                  <a:lnTo>
                    <a:pt x="224028" y="0"/>
                  </a:lnTo>
                </a:path>
                <a:path w="224154" h="10795">
                  <a:moveTo>
                    <a:pt x="65531" y="1524"/>
                  </a:moveTo>
                  <a:lnTo>
                    <a:pt x="187451" y="1524"/>
                  </a:lnTo>
                </a:path>
                <a:path w="224154" h="10795">
                  <a:moveTo>
                    <a:pt x="190500" y="1524"/>
                  </a:moveTo>
                  <a:lnTo>
                    <a:pt x="192024" y="1524"/>
                  </a:lnTo>
                </a:path>
                <a:path w="224154" h="10795">
                  <a:moveTo>
                    <a:pt x="193548" y="1524"/>
                  </a:moveTo>
                  <a:lnTo>
                    <a:pt x="220980" y="1524"/>
                  </a:lnTo>
                </a:path>
                <a:path w="224154" h="10795">
                  <a:moveTo>
                    <a:pt x="0" y="3048"/>
                  </a:moveTo>
                  <a:lnTo>
                    <a:pt x="18287" y="3048"/>
                  </a:lnTo>
                </a:path>
                <a:path w="224154" h="10795">
                  <a:moveTo>
                    <a:pt x="68579" y="3048"/>
                  </a:moveTo>
                  <a:lnTo>
                    <a:pt x="155447" y="3048"/>
                  </a:lnTo>
                </a:path>
                <a:path w="224154" h="10795">
                  <a:moveTo>
                    <a:pt x="156972" y="3048"/>
                  </a:moveTo>
                  <a:lnTo>
                    <a:pt x="163068" y="3048"/>
                  </a:lnTo>
                </a:path>
                <a:path w="224154" h="10795">
                  <a:moveTo>
                    <a:pt x="164591" y="3048"/>
                  </a:moveTo>
                  <a:lnTo>
                    <a:pt x="166115" y="3048"/>
                  </a:lnTo>
                </a:path>
                <a:path w="224154" h="10795">
                  <a:moveTo>
                    <a:pt x="167639" y="3048"/>
                  </a:moveTo>
                  <a:lnTo>
                    <a:pt x="169163" y="3048"/>
                  </a:lnTo>
                </a:path>
                <a:path w="224154" h="10795">
                  <a:moveTo>
                    <a:pt x="170687" y="3048"/>
                  </a:moveTo>
                  <a:lnTo>
                    <a:pt x="172212" y="3048"/>
                  </a:lnTo>
                </a:path>
                <a:path w="224154" h="10795">
                  <a:moveTo>
                    <a:pt x="201168" y="3048"/>
                  </a:moveTo>
                  <a:lnTo>
                    <a:pt x="202692" y="3048"/>
                  </a:lnTo>
                </a:path>
                <a:path w="224154" h="10795">
                  <a:moveTo>
                    <a:pt x="204216" y="3048"/>
                  </a:moveTo>
                  <a:lnTo>
                    <a:pt x="216408" y="3048"/>
                  </a:lnTo>
                </a:path>
                <a:path w="224154" h="10795">
                  <a:moveTo>
                    <a:pt x="1524" y="4572"/>
                  </a:moveTo>
                  <a:lnTo>
                    <a:pt x="18287" y="4572"/>
                  </a:lnTo>
                </a:path>
                <a:path w="224154" h="10795">
                  <a:moveTo>
                    <a:pt x="71627" y="4572"/>
                  </a:moveTo>
                  <a:lnTo>
                    <a:pt x="73151" y="4572"/>
                  </a:lnTo>
                </a:path>
                <a:path w="224154" h="10795">
                  <a:moveTo>
                    <a:pt x="76200" y="4572"/>
                  </a:moveTo>
                  <a:lnTo>
                    <a:pt x="77724" y="4572"/>
                  </a:lnTo>
                </a:path>
                <a:path w="224154" h="10795">
                  <a:moveTo>
                    <a:pt x="79248" y="4572"/>
                  </a:moveTo>
                  <a:lnTo>
                    <a:pt x="114300" y="4572"/>
                  </a:lnTo>
                </a:path>
                <a:path w="224154" h="10795">
                  <a:moveTo>
                    <a:pt x="115824" y="4572"/>
                  </a:moveTo>
                  <a:lnTo>
                    <a:pt x="117348" y="4572"/>
                  </a:lnTo>
                </a:path>
                <a:path w="224154" h="10795">
                  <a:moveTo>
                    <a:pt x="123444" y="4572"/>
                  </a:moveTo>
                  <a:lnTo>
                    <a:pt x="124968" y="4572"/>
                  </a:lnTo>
                </a:path>
                <a:path w="224154" h="10795">
                  <a:moveTo>
                    <a:pt x="126491" y="4572"/>
                  </a:moveTo>
                  <a:lnTo>
                    <a:pt x="128015" y="4572"/>
                  </a:lnTo>
                </a:path>
                <a:path w="224154" h="10795">
                  <a:moveTo>
                    <a:pt x="144779" y="4572"/>
                  </a:moveTo>
                  <a:lnTo>
                    <a:pt x="146303" y="4572"/>
                  </a:lnTo>
                </a:path>
                <a:path w="224154" h="10795">
                  <a:moveTo>
                    <a:pt x="1524" y="6096"/>
                  </a:moveTo>
                  <a:lnTo>
                    <a:pt x="15239" y="6096"/>
                  </a:lnTo>
                </a:path>
                <a:path w="224154" h="10795">
                  <a:moveTo>
                    <a:pt x="86868" y="6096"/>
                  </a:moveTo>
                  <a:lnTo>
                    <a:pt x="103632" y="6096"/>
                  </a:lnTo>
                </a:path>
                <a:path w="224154" h="10795">
                  <a:moveTo>
                    <a:pt x="111251" y="6096"/>
                  </a:moveTo>
                  <a:lnTo>
                    <a:pt x="112775" y="6096"/>
                  </a:lnTo>
                </a:path>
                <a:path w="224154" h="10795">
                  <a:moveTo>
                    <a:pt x="1524" y="7620"/>
                  </a:moveTo>
                  <a:lnTo>
                    <a:pt x="15239" y="7620"/>
                  </a:lnTo>
                </a:path>
                <a:path w="224154" h="10795">
                  <a:moveTo>
                    <a:pt x="4572" y="9144"/>
                  </a:moveTo>
                  <a:lnTo>
                    <a:pt x="10668" y="9144"/>
                  </a:lnTo>
                </a:path>
                <a:path w="224154" h="10795">
                  <a:moveTo>
                    <a:pt x="7620" y="10668"/>
                  </a:moveTo>
                  <a:lnTo>
                    <a:pt x="9144" y="10668"/>
                  </a:lnTo>
                </a:path>
              </a:pathLst>
            </a:custGeom>
            <a:ln w="3175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1" name="object 721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2919984" y="4023359"/>
              <a:ext cx="73152" cy="24383"/>
            </a:xfrm>
            <a:prstGeom prst="rect">
              <a:avLst/>
            </a:prstGeom>
          </p:spPr>
        </p:pic>
        <p:sp>
          <p:nvSpPr>
            <p:cNvPr id="722" name="object 722"/>
            <p:cNvSpPr/>
            <p:nvPr/>
          </p:nvSpPr>
          <p:spPr>
            <a:xfrm>
              <a:off x="2953512" y="404164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3" name="object 723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2871215" y="4041647"/>
              <a:ext cx="188975" cy="97536"/>
            </a:xfrm>
            <a:prstGeom prst="rect">
              <a:avLst/>
            </a:prstGeom>
          </p:spPr>
        </p:pic>
        <p:pic>
          <p:nvPicPr>
            <p:cNvPr id="724" name="object 724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2724912" y="4108703"/>
              <a:ext cx="54863" cy="48768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2892552" y="41391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2724912" y="4151375"/>
              <a:ext cx="85344" cy="18287"/>
            </a:xfrm>
            <a:prstGeom prst="rect">
              <a:avLst/>
            </a:prstGeom>
          </p:spPr>
        </p:pic>
        <p:pic>
          <p:nvPicPr>
            <p:cNvPr id="727" name="object 727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2712719" y="4169663"/>
              <a:ext cx="128015" cy="36576"/>
            </a:xfrm>
            <a:prstGeom prst="rect">
              <a:avLst/>
            </a:prstGeom>
          </p:spPr>
        </p:pic>
        <p:sp>
          <p:nvSpPr>
            <p:cNvPr id="728" name="object 728"/>
            <p:cNvSpPr/>
            <p:nvPr/>
          </p:nvSpPr>
          <p:spPr>
            <a:xfrm>
              <a:off x="2715768" y="42062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9" name="object 729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2755391" y="4139183"/>
              <a:ext cx="359664" cy="225552"/>
            </a:xfrm>
            <a:prstGeom prst="rect">
              <a:avLst/>
            </a:prstGeom>
          </p:spPr>
        </p:pic>
        <p:pic>
          <p:nvPicPr>
            <p:cNvPr id="730" name="object 730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2706624" y="4206239"/>
              <a:ext cx="164592" cy="67056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2721863" y="42732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929" y="328927"/>
            <a:ext cx="7030720" cy="9885680"/>
            <a:chOff x="328929" y="328927"/>
            <a:chExt cx="7030720" cy="9885680"/>
          </a:xfrm>
        </p:grpSpPr>
        <p:sp>
          <p:nvSpPr>
            <p:cNvPr id="3" name="object 3"/>
            <p:cNvSpPr/>
            <p:nvPr/>
          </p:nvSpPr>
          <p:spPr>
            <a:xfrm>
              <a:off x="358139" y="358137"/>
              <a:ext cx="6972300" cy="9827260"/>
            </a:xfrm>
            <a:custGeom>
              <a:avLst/>
              <a:gdLst/>
              <a:ahLst/>
              <a:cxnLst/>
              <a:rect l="l" t="t" r="r" b="b"/>
              <a:pathLst>
                <a:path w="6972300" h="9827260">
                  <a:moveTo>
                    <a:pt x="0" y="9826752"/>
                  </a:moveTo>
                  <a:lnTo>
                    <a:pt x="6972300" y="9826752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9826752"/>
                  </a:lnTo>
                  <a:close/>
                </a:path>
              </a:pathLst>
            </a:custGeom>
            <a:ln w="58091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9103" y="554736"/>
              <a:ext cx="1542288" cy="371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9" y="573024"/>
              <a:ext cx="274319" cy="365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1968" y="560831"/>
              <a:ext cx="652271" cy="377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9696" y="585215"/>
              <a:ext cx="603503" cy="3962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439" y="585215"/>
              <a:ext cx="280416" cy="3779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4624" y="603504"/>
              <a:ext cx="268224" cy="3779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6705" y="1195832"/>
            <a:ext cx="6457950" cy="1078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700" i="1" spc="-50" dirty="0">
                <a:latin typeface="Arial"/>
                <a:cs typeface="Arial"/>
              </a:rPr>
              <a:t>Окончательно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стопа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формируется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у </a:t>
            </a:r>
            <a:r>
              <a:rPr sz="1700" i="1" spc="-45" dirty="0">
                <a:latin typeface="Arial"/>
                <a:cs typeface="Arial"/>
              </a:rPr>
              <a:t>ребенка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35" dirty="0">
                <a:latin typeface="Arial"/>
                <a:cs typeface="Arial"/>
              </a:rPr>
              <a:t>к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35" dirty="0">
                <a:latin typeface="Times New Roman"/>
                <a:cs typeface="Times New Roman"/>
              </a:rPr>
              <a:t>7-8</a:t>
            </a:r>
            <a:r>
              <a:rPr sz="1700" i="1" spc="-1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годам</a:t>
            </a:r>
            <a:r>
              <a:rPr sz="1700" i="1" spc="-4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700" i="1" spc="-45" dirty="0">
                <a:latin typeface="Arial"/>
                <a:cs typeface="Arial"/>
              </a:rPr>
              <a:t>Пл</a:t>
            </a:r>
            <a:r>
              <a:rPr sz="1700" i="1" spc="-65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50" dirty="0">
                <a:latin typeface="Arial"/>
                <a:cs typeface="Arial"/>
              </a:rPr>
              <a:t>к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пи</a:t>
            </a:r>
            <a:r>
              <a:rPr sz="1700" i="1" spc="-45" dirty="0">
                <a:latin typeface="Arial"/>
                <a:cs typeface="Arial"/>
              </a:rPr>
              <a:t>е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i="1" spc="-50" dirty="0">
                <a:latin typeface="Arial"/>
                <a:cs typeface="Arial"/>
              </a:rPr>
              <a:t>с</a:t>
            </a:r>
            <a:r>
              <a:rPr sz="1700" i="1" spc="-20" dirty="0">
                <a:latin typeface="Arial"/>
                <a:cs typeface="Arial"/>
              </a:rPr>
              <a:t>ч</a:t>
            </a:r>
            <a:r>
              <a:rPr sz="1700" i="1" spc="-55" dirty="0">
                <a:latin typeface="Arial"/>
                <a:cs typeface="Arial"/>
              </a:rPr>
              <a:t>и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ае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40" dirty="0">
                <a:latin typeface="Arial"/>
                <a:cs typeface="Arial"/>
              </a:rPr>
              <a:t>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дн</a:t>
            </a:r>
            <a:r>
              <a:rPr sz="1700" i="1" spc="-65" dirty="0">
                <a:latin typeface="Arial"/>
                <a:cs typeface="Arial"/>
              </a:rPr>
              <a:t>и</a:t>
            </a:r>
            <a:r>
              <a:rPr sz="1700" i="1" spc="-50" dirty="0">
                <a:latin typeface="Arial"/>
                <a:cs typeface="Arial"/>
              </a:rPr>
              <a:t>м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-55" dirty="0">
                <a:latin typeface="Arial"/>
                <a:cs typeface="Arial"/>
              </a:rPr>
              <a:t>и</a:t>
            </a:r>
            <a:r>
              <a:rPr sz="1700" i="1" spc="-35" dirty="0">
                <a:latin typeface="Arial"/>
                <a:cs typeface="Arial"/>
              </a:rPr>
              <a:t>з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i="1" spc="-15" dirty="0">
                <a:latin typeface="Arial"/>
                <a:cs typeface="Arial"/>
              </a:rPr>
              <a:t>с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50" dirty="0">
                <a:latin typeface="Arial"/>
                <a:cs typeface="Arial"/>
              </a:rPr>
              <a:t>м</a:t>
            </a:r>
            <a:r>
              <a:rPr sz="1700" i="1" spc="-80" dirty="0">
                <a:latin typeface="Arial"/>
                <a:cs typeface="Arial"/>
              </a:rPr>
              <a:t>ы</a:t>
            </a:r>
            <a:r>
              <a:rPr sz="1700" i="1" spc="-40" dirty="0">
                <a:latin typeface="Arial"/>
                <a:cs typeface="Arial"/>
              </a:rPr>
              <a:t>х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-50" dirty="0">
                <a:latin typeface="Arial"/>
                <a:cs typeface="Arial"/>
              </a:rPr>
              <a:t>рас</a:t>
            </a:r>
            <a:r>
              <a:rPr sz="1700" i="1" spc="-40" dirty="0">
                <a:latin typeface="Arial"/>
                <a:cs typeface="Arial"/>
              </a:rPr>
              <a:t>п</a:t>
            </a:r>
            <a:r>
              <a:rPr sz="1700" i="1" spc="-50" dirty="0">
                <a:latin typeface="Arial"/>
                <a:cs typeface="Arial"/>
              </a:rPr>
              <a:t>р</a:t>
            </a:r>
            <a:r>
              <a:rPr sz="1700" i="1" spc="-40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0" dirty="0">
                <a:latin typeface="Arial"/>
                <a:cs typeface="Arial"/>
              </a:rPr>
              <a:t>р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40" dirty="0">
                <a:latin typeface="Arial"/>
                <a:cs typeface="Arial"/>
              </a:rPr>
              <a:t>н</a:t>
            </a:r>
            <a:r>
              <a:rPr sz="1700" i="1" spc="-75" dirty="0">
                <a:latin typeface="Arial"/>
                <a:cs typeface="Arial"/>
              </a:rPr>
              <a:t>е</a:t>
            </a:r>
            <a:r>
              <a:rPr sz="1700" i="1" spc="-25" dirty="0">
                <a:latin typeface="Arial"/>
                <a:cs typeface="Arial"/>
              </a:rPr>
              <a:t>н</a:t>
            </a:r>
            <a:r>
              <a:rPr sz="1700" i="1" spc="-40" dirty="0">
                <a:latin typeface="Arial"/>
                <a:cs typeface="Arial"/>
              </a:rPr>
              <a:t>н</a:t>
            </a:r>
            <a:r>
              <a:rPr sz="1700" i="1" spc="-80" dirty="0">
                <a:latin typeface="Arial"/>
                <a:cs typeface="Arial"/>
              </a:rPr>
              <a:t>ы</a:t>
            </a:r>
            <a:r>
              <a:rPr sz="1700" i="1" spc="-40" dirty="0">
                <a:latin typeface="Arial"/>
                <a:cs typeface="Arial"/>
              </a:rPr>
              <a:t>х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01200"/>
              </a:lnSpc>
              <a:spcBef>
                <a:spcPts val="25"/>
              </a:spcBef>
            </a:pPr>
            <a:r>
              <a:rPr sz="1700" i="1" spc="-40" dirty="0">
                <a:latin typeface="Arial"/>
                <a:cs typeface="Arial"/>
              </a:rPr>
              <a:t>з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40" dirty="0">
                <a:latin typeface="Arial"/>
                <a:cs typeface="Arial"/>
              </a:rPr>
              <a:t>бол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25" dirty="0">
                <a:latin typeface="Arial"/>
                <a:cs typeface="Arial"/>
              </a:rPr>
              <a:t>н</a:t>
            </a:r>
            <a:r>
              <a:rPr sz="1700" i="1" spc="-75" dirty="0">
                <a:latin typeface="Arial"/>
                <a:cs typeface="Arial"/>
              </a:rPr>
              <a:t>и</a:t>
            </a:r>
            <a:r>
              <a:rPr sz="1700" i="1" spc="-45" dirty="0">
                <a:latin typeface="Arial"/>
                <a:cs typeface="Arial"/>
              </a:rPr>
              <a:t>й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у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д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й</a:t>
            </a:r>
            <a:r>
              <a:rPr sz="1700" i="1" spc="-20" dirty="0">
                <a:latin typeface="Times New Roman"/>
                <a:cs typeface="Times New Roman"/>
              </a:rPr>
              <a:t>.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i="1" spc="-70" dirty="0">
                <a:latin typeface="Arial"/>
                <a:cs typeface="Arial"/>
              </a:rPr>
              <a:t>Н</a:t>
            </a:r>
            <a:r>
              <a:rPr sz="1700" i="1" spc="-45" dirty="0">
                <a:latin typeface="Arial"/>
                <a:cs typeface="Arial"/>
              </a:rPr>
              <a:t>о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i="1" spc="-50" dirty="0">
                <a:latin typeface="Arial"/>
                <a:cs typeface="Arial"/>
              </a:rPr>
              <a:t>р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д</a:t>
            </a:r>
            <a:r>
              <a:rPr sz="1700" i="1" spc="-75" dirty="0">
                <a:latin typeface="Arial"/>
                <a:cs typeface="Arial"/>
              </a:rPr>
              <a:t>и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л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-35" dirty="0">
                <a:latin typeface="Arial"/>
                <a:cs typeface="Arial"/>
              </a:rPr>
              <a:t>ч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45" dirty="0">
                <a:latin typeface="Arial"/>
                <a:cs typeface="Arial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не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75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25" dirty="0">
                <a:latin typeface="Arial"/>
                <a:cs typeface="Arial"/>
              </a:rPr>
              <a:t>п</a:t>
            </a:r>
            <a:r>
              <a:rPr sz="1700" i="1" spc="-50" dirty="0">
                <a:latin typeface="Arial"/>
                <a:cs typeface="Arial"/>
              </a:rPr>
              <a:t>р</a:t>
            </a:r>
            <a:r>
              <a:rPr sz="1700" i="1" spc="-75" dirty="0">
                <a:latin typeface="Arial"/>
                <a:cs typeface="Arial"/>
              </a:rPr>
              <a:t>и</a:t>
            </a:r>
            <a:r>
              <a:rPr sz="1700" i="1" spc="-40" dirty="0">
                <a:latin typeface="Arial"/>
                <a:cs typeface="Arial"/>
              </a:rPr>
              <a:t>н</a:t>
            </a:r>
            <a:r>
              <a:rPr sz="1700" i="1" spc="-55" dirty="0">
                <a:latin typeface="Arial"/>
                <a:cs typeface="Arial"/>
              </a:rPr>
              <a:t>и</a:t>
            </a:r>
            <a:r>
              <a:rPr sz="1700" i="1" spc="-40" dirty="0">
                <a:latin typeface="Arial"/>
                <a:cs typeface="Arial"/>
              </a:rPr>
              <a:t>м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60" dirty="0">
                <a:latin typeface="Arial"/>
                <a:cs typeface="Arial"/>
              </a:rPr>
              <a:t>ю</a:t>
            </a:r>
            <a:r>
              <a:rPr sz="1700" i="1" spc="-65" dirty="0">
                <a:latin typeface="Arial"/>
                <a:cs typeface="Arial"/>
              </a:rPr>
              <a:t>т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Arial"/>
                <a:cs typeface="Arial"/>
              </a:rPr>
              <a:t>э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35" dirty="0">
                <a:latin typeface="Arial"/>
                <a:cs typeface="Arial"/>
              </a:rPr>
              <a:t>о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з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40" dirty="0">
                <a:latin typeface="Arial"/>
                <a:cs typeface="Arial"/>
              </a:rPr>
              <a:t>б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30" dirty="0">
                <a:latin typeface="Arial"/>
                <a:cs typeface="Arial"/>
              </a:rPr>
              <a:t>л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25" dirty="0">
                <a:latin typeface="Arial"/>
                <a:cs typeface="Arial"/>
              </a:rPr>
              <a:t>н</a:t>
            </a:r>
            <a:r>
              <a:rPr sz="1700" i="1" spc="-75" dirty="0">
                <a:latin typeface="Arial"/>
                <a:cs typeface="Arial"/>
              </a:rPr>
              <a:t>и</a:t>
            </a:r>
            <a:r>
              <a:rPr sz="1700" i="1" spc="-45" dirty="0">
                <a:latin typeface="Arial"/>
                <a:cs typeface="Arial"/>
              </a:rPr>
              <a:t>е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Arial"/>
                <a:cs typeface="Arial"/>
              </a:rPr>
              <a:t>в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5" dirty="0">
                <a:latin typeface="Arial"/>
                <a:cs typeface="Arial"/>
              </a:rPr>
              <a:t>рь</a:t>
            </a:r>
            <a:r>
              <a:rPr sz="1700" i="1" spc="-40" dirty="0">
                <a:latin typeface="Arial"/>
                <a:cs typeface="Arial"/>
              </a:rPr>
              <a:t>е</a:t>
            </a:r>
            <a:r>
              <a:rPr sz="1700" i="1" spc="-35" dirty="0">
                <a:latin typeface="Arial"/>
                <a:cs typeface="Arial"/>
              </a:rPr>
              <a:t>з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э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45" dirty="0">
                <a:latin typeface="Arial"/>
                <a:cs typeface="Arial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н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п</a:t>
            </a:r>
            <a:r>
              <a:rPr sz="1700" i="1" spc="-75" dirty="0">
                <a:latin typeface="Arial"/>
                <a:cs typeface="Arial"/>
              </a:rPr>
              <a:t>р</a:t>
            </a:r>
            <a:r>
              <a:rPr sz="1700" i="1" spc="-40" dirty="0">
                <a:latin typeface="Arial"/>
                <a:cs typeface="Arial"/>
              </a:rPr>
              <a:t>ав</a:t>
            </a:r>
            <a:r>
              <a:rPr sz="1700" i="1" spc="-55" dirty="0">
                <a:latin typeface="Arial"/>
                <a:cs typeface="Arial"/>
              </a:rPr>
              <a:t>и</a:t>
            </a:r>
            <a:r>
              <a:rPr sz="1700" i="1" spc="-40" dirty="0">
                <a:latin typeface="Arial"/>
                <a:cs typeface="Arial"/>
              </a:rPr>
              <a:t>л</a:t>
            </a:r>
            <a:r>
              <a:rPr sz="1700" i="1" spc="-45" dirty="0">
                <a:latin typeface="Arial"/>
                <a:cs typeface="Arial"/>
              </a:rPr>
              <a:t>ь</a:t>
            </a:r>
            <a:r>
              <a:rPr sz="1700" i="1" spc="-25" dirty="0">
                <a:latin typeface="Arial"/>
                <a:cs typeface="Arial"/>
              </a:rPr>
              <a:t>н</a:t>
            </a:r>
            <a:r>
              <a:rPr sz="1700" i="1" spc="-80" dirty="0">
                <a:latin typeface="Arial"/>
                <a:cs typeface="Arial"/>
              </a:rPr>
              <a:t>а</a:t>
            </a:r>
            <a:r>
              <a:rPr sz="1700" i="1" spc="-40" dirty="0">
                <a:latin typeface="Arial"/>
                <a:cs typeface="Arial"/>
              </a:rPr>
              <a:t>я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i="1" spc="-40" dirty="0">
                <a:latin typeface="Arial"/>
                <a:cs typeface="Arial"/>
              </a:rPr>
              <a:t>п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з</a:t>
            </a:r>
            <a:r>
              <a:rPr sz="1700" i="1" spc="-55" dirty="0">
                <a:latin typeface="Arial"/>
                <a:cs typeface="Arial"/>
              </a:rPr>
              <a:t>иц</a:t>
            </a:r>
            <a:r>
              <a:rPr sz="1700" i="1" spc="-35" dirty="0">
                <a:latin typeface="Arial"/>
                <a:cs typeface="Arial"/>
              </a:rPr>
              <a:t>ия</a:t>
            </a:r>
            <a:r>
              <a:rPr sz="1700" i="1" spc="-2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434" y="2572511"/>
            <a:ext cx="6876415" cy="7530465"/>
            <a:chOff x="408434" y="2572511"/>
            <a:chExt cx="6876415" cy="753046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536" y="2572511"/>
              <a:ext cx="603504" cy="3108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4527" y="2572511"/>
              <a:ext cx="2676144" cy="310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4480" y="2645663"/>
              <a:ext cx="2542032" cy="310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274" y="5280659"/>
              <a:ext cx="2634993" cy="24490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434" y="3098291"/>
              <a:ext cx="6876285" cy="515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4516" y="8956535"/>
              <a:ext cx="790956" cy="762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54724" y="9272778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48044" y="9284969"/>
              <a:ext cx="26034" cy="3175"/>
            </a:xfrm>
            <a:custGeom>
              <a:avLst/>
              <a:gdLst/>
              <a:ahLst/>
              <a:cxnLst/>
              <a:rect l="l" t="t" r="r" b="b"/>
              <a:pathLst>
                <a:path w="26035" h="3175">
                  <a:moveTo>
                    <a:pt x="9143" y="0"/>
                  </a:moveTo>
                  <a:lnTo>
                    <a:pt x="16763" y="0"/>
                  </a:lnTo>
                </a:path>
                <a:path w="26035" h="3175">
                  <a:moveTo>
                    <a:pt x="4572" y="1523"/>
                  </a:moveTo>
                  <a:lnTo>
                    <a:pt x="21336" y="1523"/>
                  </a:lnTo>
                </a:path>
                <a:path w="26035" h="3175">
                  <a:moveTo>
                    <a:pt x="0" y="3047"/>
                  </a:moveTo>
                  <a:lnTo>
                    <a:pt x="25908" y="3047"/>
                  </a:lnTo>
                </a:path>
              </a:pathLst>
            </a:custGeom>
            <a:ln w="3175">
              <a:solidFill>
                <a:srgbClr val="C098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36792" y="933221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16763" y="0"/>
                  </a:moveTo>
                  <a:lnTo>
                    <a:pt x="32003" y="0"/>
                  </a:lnTo>
                </a:path>
                <a:path w="48895" h="7620">
                  <a:moveTo>
                    <a:pt x="12191" y="1524"/>
                  </a:moveTo>
                  <a:lnTo>
                    <a:pt x="36575" y="1524"/>
                  </a:lnTo>
                </a:path>
                <a:path w="48895" h="7620">
                  <a:moveTo>
                    <a:pt x="7620" y="3048"/>
                  </a:moveTo>
                  <a:lnTo>
                    <a:pt x="41148" y="3048"/>
                  </a:lnTo>
                </a:path>
                <a:path w="48895" h="7620">
                  <a:moveTo>
                    <a:pt x="3048" y="4572"/>
                  </a:moveTo>
                  <a:lnTo>
                    <a:pt x="42672" y="4572"/>
                  </a:lnTo>
                </a:path>
                <a:path w="48895" h="7620">
                  <a:moveTo>
                    <a:pt x="1524" y="6096"/>
                  </a:moveTo>
                  <a:lnTo>
                    <a:pt x="45720" y="6096"/>
                  </a:lnTo>
                </a:path>
                <a:path w="48895" h="7620">
                  <a:moveTo>
                    <a:pt x="0" y="7620"/>
                  </a:moveTo>
                  <a:lnTo>
                    <a:pt x="48767" y="76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0027" y="9273540"/>
              <a:ext cx="432816" cy="1249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6124" y="9396983"/>
              <a:ext cx="429768" cy="259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13348" y="9423650"/>
              <a:ext cx="163195" cy="253365"/>
            </a:xfrm>
            <a:custGeom>
              <a:avLst/>
              <a:gdLst/>
              <a:ahLst/>
              <a:cxnLst/>
              <a:rect l="l" t="t" r="r" b="b"/>
              <a:pathLst>
                <a:path w="163195" h="253365">
                  <a:moveTo>
                    <a:pt x="135636" y="0"/>
                  </a:moveTo>
                  <a:lnTo>
                    <a:pt x="163068" y="0"/>
                  </a:lnTo>
                </a:path>
                <a:path w="163195" h="253365">
                  <a:moveTo>
                    <a:pt x="141732" y="1523"/>
                  </a:moveTo>
                  <a:lnTo>
                    <a:pt x="160020" y="1523"/>
                  </a:lnTo>
                </a:path>
                <a:path w="163195" h="253365">
                  <a:moveTo>
                    <a:pt x="147828" y="3047"/>
                  </a:moveTo>
                  <a:lnTo>
                    <a:pt x="156972" y="3047"/>
                  </a:lnTo>
                </a:path>
                <a:path w="163195" h="253365">
                  <a:moveTo>
                    <a:pt x="51815" y="210311"/>
                  </a:moveTo>
                  <a:lnTo>
                    <a:pt x="68579" y="210311"/>
                  </a:lnTo>
                </a:path>
                <a:path w="163195" h="253365">
                  <a:moveTo>
                    <a:pt x="50292" y="211835"/>
                  </a:moveTo>
                  <a:lnTo>
                    <a:pt x="71628" y="211835"/>
                  </a:lnTo>
                </a:path>
                <a:path w="163195" h="253365">
                  <a:moveTo>
                    <a:pt x="50292" y="213359"/>
                  </a:moveTo>
                  <a:lnTo>
                    <a:pt x="74676" y="213359"/>
                  </a:lnTo>
                </a:path>
                <a:path w="163195" h="253365">
                  <a:moveTo>
                    <a:pt x="0" y="252983"/>
                  </a:moveTo>
                  <a:lnTo>
                    <a:pt x="7620" y="2529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16168" y="9422888"/>
              <a:ext cx="867156" cy="54711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82156" y="9969241"/>
              <a:ext cx="55244" cy="15240"/>
            </a:xfrm>
            <a:custGeom>
              <a:avLst/>
              <a:gdLst/>
              <a:ahLst/>
              <a:cxnLst/>
              <a:rect l="l" t="t" r="r" b="b"/>
              <a:pathLst>
                <a:path w="55245" h="15240">
                  <a:moveTo>
                    <a:pt x="0" y="0"/>
                  </a:moveTo>
                  <a:lnTo>
                    <a:pt x="54864" y="0"/>
                  </a:lnTo>
                </a:path>
                <a:path w="55245" h="15240">
                  <a:moveTo>
                    <a:pt x="0" y="1524"/>
                  </a:moveTo>
                  <a:lnTo>
                    <a:pt x="50292" y="1524"/>
                  </a:lnTo>
                </a:path>
                <a:path w="55245" h="15240">
                  <a:moveTo>
                    <a:pt x="0" y="3048"/>
                  </a:moveTo>
                  <a:lnTo>
                    <a:pt x="45720" y="3048"/>
                  </a:lnTo>
                </a:path>
                <a:path w="55245" h="15240">
                  <a:moveTo>
                    <a:pt x="0" y="4572"/>
                  </a:moveTo>
                  <a:lnTo>
                    <a:pt x="42672" y="4572"/>
                  </a:lnTo>
                </a:path>
                <a:path w="55245" h="15240">
                  <a:moveTo>
                    <a:pt x="1523" y="6096"/>
                  </a:moveTo>
                  <a:lnTo>
                    <a:pt x="38099" y="6096"/>
                  </a:lnTo>
                </a:path>
                <a:path w="55245" h="15240">
                  <a:moveTo>
                    <a:pt x="1523" y="7620"/>
                  </a:moveTo>
                  <a:lnTo>
                    <a:pt x="33527" y="7620"/>
                  </a:lnTo>
                </a:path>
                <a:path w="55245" h="15240">
                  <a:moveTo>
                    <a:pt x="3047" y="9144"/>
                  </a:moveTo>
                  <a:lnTo>
                    <a:pt x="30479" y="9144"/>
                  </a:lnTo>
                </a:path>
                <a:path w="55245" h="15240">
                  <a:moveTo>
                    <a:pt x="4571" y="10668"/>
                  </a:moveTo>
                  <a:lnTo>
                    <a:pt x="25907" y="10668"/>
                  </a:lnTo>
                </a:path>
                <a:path w="55245" h="15240">
                  <a:moveTo>
                    <a:pt x="6096" y="12192"/>
                  </a:moveTo>
                  <a:lnTo>
                    <a:pt x="21336" y="12192"/>
                  </a:lnTo>
                </a:path>
                <a:path w="55245" h="15240">
                  <a:moveTo>
                    <a:pt x="7619" y="13716"/>
                  </a:moveTo>
                  <a:lnTo>
                    <a:pt x="18287" y="13716"/>
                  </a:lnTo>
                </a:path>
                <a:path w="55245" h="15240">
                  <a:moveTo>
                    <a:pt x="9143" y="15240"/>
                  </a:moveTo>
                  <a:lnTo>
                    <a:pt x="13715" y="15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14644" y="9970003"/>
              <a:ext cx="617219" cy="12496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80760" y="10095734"/>
              <a:ext cx="178435" cy="6350"/>
            </a:xfrm>
            <a:custGeom>
              <a:avLst/>
              <a:gdLst/>
              <a:ahLst/>
              <a:cxnLst/>
              <a:rect l="l" t="t" r="r" b="b"/>
              <a:pathLst>
                <a:path w="178435" h="6350">
                  <a:moveTo>
                    <a:pt x="0" y="0"/>
                  </a:moveTo>
                  <a:lnTo>
                    <a:pt x="178308" y="0"/>
                  </a:lnTo>
                </a:path>
                <a:path w="178435" h="6350">
                  <a:moveTo>
                    <a:pt x="9143" y="1523"/>
                  </a:moveTo>
                  <a:lnTo>
                    <a:pt x="166115" y="1523"/>
                  </a:lnTo>
                </a:path>
                <a:path w="178435" h="6350">
                  <a:moveTo>
                    <a:pt x="36576" y="3047"/>
                  </a:moveTo>
                  <a:lnTo>
                    <a:pt x="153924" y="3047"/>
                  </a:lnTo>
                </a:path>
                <a:path w="178435" h="6350">
                  <a:moveTo>
                    <a:pt x="64007" y="4571"/>
                  </a:moveTo>
                  <a:lnTo>
                    <a:pt x="141731" y="4571"/>
                  </a:lnTo>
                </a:path>
                <a:path w="178435" h="6350">
                  <a:moveTo>
                    <a:pt x="91439" y="6095"/>
                  </a:moveTo>
                  <a:lnTo>
                    <a:pt x="129539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4488" y="3615944"/>
            <a:ext cx="6604000" cy="640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250825">
              <a:lnSpc>
                <a:spcPct val="101200"/>
              </a:lnSpc>
              <a:spcBef>
                <a:spcPts val="100"/>
              </a:spcBef>
              <a:buFont typeface="Wingdings"/>
              <a:buChar char=""/>
              <a:tabLst>
                <a:tab pos="471805" algn="l"/>
              </a:tabLst>
            </a:pPr>
            <a:r>
              <a:rPr sz="1700" i="1" spc="-45" dirty="0">
                <a:latin typeface="Arial"/>
                <a:cs typeface="Arial"/>
              </a:rPr>
              <a:t>Обувь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у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ребенка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должна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быть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сделана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из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50" dirty="0">
                <a:solidFill>
                  <a:srgbClr val="D60093"/>
                </a:solidFill>
                <a:latin typeface="Arial"/>
                <a:cs typeface="Arial"/>
              </a:rPr>
              <a:t>натуральных 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 материалов</a:t>
            </a:r>
            <a:r>
              <a:rPr sz="1700" i="1" spc="-45" dirty="0">
                <a:latin typeface="Arial"/>
                <a:cs typeface="Arial"/>
              </a:rPr>
              <a:t>,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внутри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с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твердым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супинатором</a:t>
            </a:r>
            <a:r>
              <a:rPr sz="1700" i="1" spc="-45" dirty="0">
                <a:latin typeface="Arial"/>
                <a:cs typeface="Arial"/>
              </a:rPr>
              <a:t>,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поднимающим </a:t>
            </a:r>
            <a:r>
              <a:rPr sz="1700" i="1" spc="-45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внутренний</a:t>
            </a:r>
            <a:r>
              <a:rPr sz="1700" i="1" spc="-40" dirty="0">
                <a:latin typeface="Arial"/>
                <a:cs typeface="Arial"/>
              </a:rPr>
              <a:t> край </a:t>
            </a:r>
            <a:r>
              <a:rPr sz="1700" i="1" spc="-45" dirty="0">
                <a:latin typeface="Arial"/>
                <a:cs typeface="Arial"/>
              </a:rPr>
              <a:t>стопы.</a:t>
            </a:r>
            <a:endParaRPr sz="1700">
              <a:latin typeface="Arial"/>
              <a:cs typeface="Arial"/>
            </a:endParaRPr>
          </a:p>
          <a:p>
            <a:pPr marL="471170" indent="-243204">
              <a:lnSpc>
                <a:spcPct val="100000"/>
              </a:lnSpc>
              <a:spcBef>
                <a:spcPts val="25"/>
              </a:spcBef>
              <a:buFont typeface="Wingdings"/>
              <a:buChar char=""/>
              <a:tabLst>
                <a:tab pos="471805" algn="l"/>
              </a:tabLst>
            </a:pPr>
            <a:r>
              <a:rPr sz="1700" i="1" spc="-45" dirty="0">
                <a:latin typeface="Arial"/>
                <a:cs typeface="Arial"/>
              </a:rPr>
              <a:t>Подошва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детской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обуви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должна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быть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гибкой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иметь</a:t>
            </a:r>
            <a:endParaRPr sz="1700">
              <a:latin typeface="Arial"/>
              <a:cs typeface="Arial"/>
            </a:endParaRPr>
          </a:p>
          <a:p>
            <a:pPr marL="228600" marR="580390">
              <a:lnSpc>
                <a:spcPct val="101200"/>
              </a:lnSpc>
              <a:spcBef>
                <a:spcPts val="25"/>
              </a:spcBef>
            </a:pPr>
            <a:r>
              <a:rPr sz="1700" i="1" spc="-25" dirty="0">
                <a:solidFill>
                  <a:srgbClr val="D60093"/>
                </a:solidFill>
                <a:latin typeface="Arial"/>
                <a:cs typeface="Arial"/>
              </a:rPr>
              <a:t>к</a:t>
            </a:r>
            <a:r>
              <a:rPr sz="1700" i="1" spc="-55" dirty="0">
                <a:solidFill>
                  <a:srgbClr val="D60093"/>
                </a:solidFill>
                <a:latin typeface="Arial"/>
                <a:cs typeface="Arial"/>
              </a:rPr>
              <a:t>а</a:t>
            </a:r>
            <a:r>
              <a:rPr sz="1700" i="1" spc="-50" dirty="0">
                <a:solidFill>
                  <a:srgbClr val="D60093"/>
                </a:solidFill>
                <a:latin typeface="Arial"/>
                <a:cs typeface="Arial"/>
              </a:rPr>
              <a:t>б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л</a:t>
            </a:r>
            <a:r>
              <a:rPr sz="1700" i="1" spc="-50" dirty="0">
                <a:solidFill>
                  <a:srgbClr val="D60093"/>
                </a:solidFill>
                <a:latin typeface="Arial"/>
                <a:cs typeface="Arial"/>
              </a:rPr>
              <a:t>у</a:t>
            </a:r>
            <a:r>
              <a:rPr sz="1700" i="1" spc="-35" dirty="0">
                <a:solidFill>
                  <a:srgbClr val="D60093"/>
                </a:solidFill>
                <a:latin typeface="Arial"/>
                <a:cs typeface="Arial"/>
              </a:rPr>
              <a:t>к</a:t>
            </a:r>
            <a:r>
              <a:rPr sz="1700" spc="50" dirty="0">
                <a:solidFill>
                  <a:srgbClr val="D60093"/>
                </a:solidFill>
                <a:latin typeface="Times New Roman"/>
                <a:cs typeface="Times New Roman"/>
              </a:rPr>
              <a:t> 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(5-1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0</a:t>
            </a:r>
            <a:r>
              <a:rPr sz="1700" spc="25" dirty="0">
                <a:solidFill>
                  <a:srgbClr val="D60093"/>
                </a:solidFill>
                <a:latin typeface="Times New Roman"/>
                <a:cs typeface="Times New Roman"/>
              </a:rPr>
              <a:t> 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м</a:t>
            </a:r>
            <a:r>
              <a:rPr sz="1700" i="1" spc="-50" dirty="0">
                <a:solidFill>
                  <a:srgbClr val="D60093"/>
                </a:solidFill>
                <a:latin typeface="Arial"/>
                <a:cs typeface="Arial"/>
              </a:rPr>
              <a:t>м</a:t>
            </a:r>
            <a:r>
              <a:rPr sz="1700" i="1" spc="-30" dirty="0">
                <a:solidFill>
                  <a:srgbClr val="D60093"/>
                </a:solidFill>
                <a:latin typeface="Arial"/>
                <a:cs typeface="Arial"/>
              </a:rPr>
              <a:t>)</a:t>
            </a:r>
            <a:r>
              <a:rPr sz="1700" i="1" spc="-20" dirty="0">
                <a:latin typeface="Arial"/>
                <a:cs typeface="Arial"/>
              </a:rPr>
              <a:t>,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Arial"/>
                <a:cs typeface="Arial"/>
              </a:rPr>
              <a:t>и</a:t>
            </a:r>
            <a:r>
              <a:rPr sz="1700" i="1" spc="-50" dirty="0">
                <a:latin typeface="Arial"/>
                <a:cs typeface="Arial"/>
              </a:rPr>
              <a:t>с</a:t>
            </a:r>
            <a:r>
              <a:rPr sz="1700" i="1" spc="-25" dirty="0">
                <a:latin typeface="Arial"/>
                <a:cs typeface="Arial"/>
              </a:rPr>
              <a:t>к</a:t>
            </a:r>
            <a:r>
              <a:rPr sz="1700" i="1" spc="-50" dirty="0">
                <a:latin typeface="Arial"/>
                <a:cs typeface="Arial"/>
              </a:rPr>
              <a:t>ус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55" dirty="0">
                <a:latin typeface="Arial"/>
                <a:cs typeface="Arial"/>
              </a:rPr>
              <a:t>е</a:t>
            </a:r>
            <a:r>
              <a:rPr sz="1700" i="1" spc="-40" dirty="0">
                <a:latin typeface="Arial"/>
                <a:cs typeface="Arial"/>
              </a:rPr>
              <a:t>н</a:t>
            </a:r>
            <a:r>
              <a:rPr sz="1700" i="1" spc="-25" dirty="0">
                <a:latin typeface="Arial"/>
                <a:cs typeface="Arial"/>
              </a:rPr>
              <a:t>н</a:t>
            </a:r>
            <a:r>
              <a:rPr sz="1700" i="1" spc="-45" dirty="0">
                <a:latin typeface="Arial"/>
                <a:cs typeface="Arial"/>
              </a:rPr>
              <a:t>о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i="1" spc="-25" dirty="0">
                <a:latin typeface="Arial"/>
                <a:cs typeface="Arial"/>
              </a:rPr>
              <a:t>п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дни</a:t>
            </a:r>
            <a:r>
              <a:rPr sz="1700" i="1" spc="-50" dirty="0">
                <a:latin typeface="Arial"/>
                <a:cs typeface="Arial"/>
              </a:rPr>
              <a:t>м</a:t>
            </a:r>
            <a:r>
              <a:rPr sz="1700" i="1" spc="-55" dirty="0">
                <a:latin typeface="Arial"/>
                <a:cs typeface="Arial"/>
              </a:rPr>
              <a:t>а</a:t>
            </a:r>
            <a:r>
              <a:rPr sz="1700" i="1" spc="-80" dirty="0">
                <a:latin typeface="Arial"/>
                <a:cs typeface="Arial"/>
              </a:rPr>
              <a:t>ю</a:t>
            </a:r>
            <a:r>
              <a:rPr sz="1700" i="1" spc="-60" dirty="0">
                <a:latin typeface="Arial"/>
                <a:cs typeface="Arial"/>
              </a:rPr>
              <a:t>щ</a:t>
            </a:r>
            <a:r>
              <a:rPr sz="1700" i="1" spc="-55" dirty="0">
                <a:latin typeface="Arial"/>
                <a:cs typeface="Arial"/>
              </a:rPr>
              <a:t>и</a:t>
            </a:r>
            <a:r>
              <a:rPr sz="1700" i="1" spc="-45" dirty="0">
                <a:latin typeface="Arial"/>
                <a:cs typeface="Arial"/>
              </a:rPr>
              <a:t>й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40" dirty="0">
                <a:latin typeface="Arial"/>
                <a:cs typeface="Arial"/>
              </a:rPr>
              <a:t>д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i="1" spc="-30" dirty="0">
                <a:latin typeface="Arial"/>
                <a:cs typeface="Arial"/>
              </a:rPr>
              <a:t>с</a:t>
            </a:r>
            <a:r>
              <a:rPr sz="1700" i="1" spc="-80" dirty="0">
                <a:latin typeface="Arial"/>
                <a:cs typeface="Arial"/>
              </a:rPr>
              <a:t>т</a:t>
            </a:r>
            <a:r>
              <a:rPr sz="1700" i="1" spc="-55" dirty="0">
                <a:latin typeface="Arial"/>
                <a:cs typeface="Arial"/>
              </a:rPr>
              <a:t>о</a:t>
            </a:r>
            <a:r>
              <a:rPr sz="1700" i="1" spc="-35" dirty="0">
                <a:latin typeface="Arial"/>
                <a:cs typeface="Arial"/>
              </a:rPr>
              <a:t>пы,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i="1" spc="-55" dirty="0">
                <a:latin typeface="Arial"/>
                <a:cs typeface="Arial"/>
              </a:rPr>
              <a:t>защищающий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пятку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60" dirty="0">
                <a:latin typeface="Arial"/>
                <a:cs typeface="Arial"/>
              </a:rPr>
              <a:t>от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ушибов</a:t>
            </a:r>
            <a:endParaRPr sz="1700">
              <a:latin typeface="Arial"/>
              <a:cs typeface="Arial"/>
            </a:endParaRPr>
          </a:p>
          <a:p>
            <a:pPr marL="2211705" lvl="1" indent="-241300">
              <a:lnSpc>
                <a:spcPts val="2014"/>
              </a:lnSpc>
              <a:buFont typeface="Wingdings"/>
              <a:buChar char=""/>
              <a:tabLst>
                <a:tab pos="2212340" algn="l"/>
              </a:tabLst>
            </a:pPr>
            <a:r>
              <a:rPr sz="1700" i="1" spc="-45" dirty="0">
                <a:latin typeface="Arial"/>
                <a:cs typeface="Arial"/>
              </a:rPr>
              <a:t>Обувь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должна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соответствовать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форме</a:t>
            </a:r>
            <a:endParaRPr sz="1700">
              <a:latin typeface="Arial"/>
              <a:cs typeface="Arial"/>
            </a:endParaRPr>
          </a:p>
          <a:p>
            <a:pPr marL="1971039" marR="5080">
              <a:lnSpc>
                <a:spcPct val="101000"/>
              </a:lnSpc>
              <a:spcBef>
                <a:spcPts val="25"/>
              </a:spcBef>
            </a:pP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размеру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стопы,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была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удобной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при</a:t>
            </a:r>
            <a:r>
              <a:rPr sz="1700" i="1" spc="-35" dirty="0">
                <a:solidFill>
                  <a:srgbClr val="D60093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носке</a:t>
            </a:r>
            <a:r>
              <a:rPr sz="1700" i="1" spc="-20" dirty="0">
                <a:solidFill>
                  <a:srgbClr val="D60093"/>
                </a:solidFill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i="1" spc="-35" dirty="0">
                <a:latin typeface="Arial"/>
                <a:cs typeface="Arial"/>
              </a:rPr>
              <a:t> не </a:t>
            </a:r>
            <a:r>
              <a:rPr sz="1700" i="1" spc="-459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мешала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естественному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развитию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ноги,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не 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сдавливала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стопу,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нарушая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кровообращение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 </a:t>
            </a:r>
            <a:r>
              <a:rPr sz="1700" i="1" spc="-459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вызывая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потертости.</a:t>
            </a:r>
            <a:endParaRPr sz="1700">
              <a:latin typeface="Arial"/>
              <a:cs typeface="Arial"/>
            </a:endParaRPr>
          </a:p>
          <a:p>
            <a:pPr marL="3131820" marR="108585" lvl="2">
              <a:lnSpc>
                <a:spcPct val="101200"/>
              </a:lnSpc>
              <a:spcBef>
                <a:spcPts val="290"/>
              </a:spcBef>
              <a:buFont typeface="Wingdings"/>
              <a:buChar char=""/>
              <a:tabLst>
                <a:tab pos="3375025" algn="l"/>
              </a:tabLst>
            </a:pPr>
            <a:r>
              <a:rPr sz="1700" i="1" spc="-45" dirty="0">
                <a:latin typeface="Arial"/>
                <a:cs typeface="Arial"/>
              </a:rPr>
              <a:t>По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весу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обувь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должна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55" dirty="0">
                <a:latin typeface="Arial"/>
                <a:cs typeface="Arial"/>
              </a:rPr>
              <a:t>быть 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максимально </a:t>
            </a:r>
            <a:r>
              <a:rPr sz="1700" i="1" spc="-40" dirty="0">
                <a:solidFill>
                  <a:srgbClr val="D60093"/>
                </a:solidFill>
                <a:latin typeface="Arial"/>
                <a:cs typeface="Arial"/>
              </a:rPr>
              <a:t>легкой, </a:t>
            </a:r>
            <a:r>
              <a:rPr sz="1700" i="1" spc="-50" dirty="0">
                <a:latin typeface="Arial"/>
                <a:cs typeface="Arial"/>
              </a:rPr>
              <a:t>достаточно </a:t>
            </a:r>
            <a:r>
              <a:rPr sz="1700" i="1" spc="-459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жесткой,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с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хорошим</a:t>
            </a:r>
            <a:r>
              <a:rPr sz="1700" i="1" spc="-1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задником</a:t>
            </a:r>
            <a:endParaRPr sz="1700">
              <a:latin typeface="Arial"/>
              <a:cs typeface="Arial"/>
            </a:endParaRPr>
          </a:p>
          <a:p>
            <a:pPr marL="3374390" lvl="2" indent="-243204">
              <a:lnSpc>
                <a:spcPct val="100000"/>
              </a:lnSpc>
              <a:spcBef>
                <a:spcPts val="25"/>
              </a:spcBef>
              <a:buFont typeface="Wingdings"/>
              <a:buChar char=""/>
              <a:tabLst>
                <a:tab pos="3375025" algn="l"/>
              </a:tabLst>
            </a:pPr>
            <a:r>
              <a:rPr sz="1700" i="1" spc="-50" dirty="0">
                <a:latin typeface="Arial"/>
                <a:cs typeface="Arial"/>
              </a:rPr>
              <a:t>Помните,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длина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следа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должна</a:t>
            </a:r>
            <a:endParaRPr sz="1700">
              <a:latin typeface="Arial"/>
              <a:cs typeface="Arial"/>
            </a:endParaRPr>
          </a:p>
          <a:p>
            <a:pPr marL="3131820" marR="283845">
              <a:lnSpc>
                <a:spcPct val="101200"/>
              </a:lnSpc>
              <a:spcBef>
                <a:spcPts val="20"/>
              </a:spcBef>
            </a:pPr>
            <a:r>
              <a:rPr sz="1700" i="1" spc="-55" dirty="0">
                <a:latin typeface="Arial"/>
                <a:cs typeface="Arial"/>
              </a:rPr>
              <a:t>быть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D60093"/>
                </a:solidFill>
                <a:latin typeface="Arial"/>
                <a:cs typeface="Arial"/>
              </a:rPr>
              <a:t>больше </a:t>
            </a:r>
            <a:r>
              <a:rPr sz="1700" i="1" spc="-50" dirty="0">
                <a:solidFill>
                  <a:srgbClr val="D60093"/>
                </a:solidFill>
                <a:latin typeface="Arial"/>
                <a:cs typeface="Arial"/>
              </a:rPr>
              <a:t>стопы</a:t>
            </a:r>
            <a:r>
              <a:rPr sz="1700" i="1" spc="-10" dirty="0">
                <a:solidFill>
                  <a:srgbClr val="D60093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носочной </a:t>
            </a:r>
            <a:r>
              <a:rPr sz="1700" i="1" spc="-459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части,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припуск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в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10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мм.</a:t>
            </a:r>
            <a:endParaRPr sz="1700">
              <a:latin typeface="Arial"/>
              <a:cs typeface="Arial"/>
            </a:endParaRPr>
          </a:p>
          <a:p>
            <a:pPr marL="12700" marR="1493520">
              <a:lnSpc>
                <a:spcPct val="102099"/>
              </a:lnSpc>
              <a:spcBef>
                <a:spcPts val="880"/>
              </a:spcBef>
            </a:pPr>
            <a:r>
              <a:rPr sz="1900" i="1" spc="-50" dirty="0">
                <a:latin typeface="Arial"/>
                <a:cs typeface="Arial"/>
              </a:rPr>
              <a:t>При </a:t>
            </a:r>
            <a:r>
              <a:rPr sz="1900" i="1" spc="-45" dirty="0">
                <a:latin typeface="Arial"/>
                <a:cs typeface="Arial"/>
              </a:rPr>
              <a:t>определении </a:t>
            </a:r>
            <a:r>
              <a:rPr sz="1900" i="1" spc="-40" dirty="0">
                <a:latin typeface="Arial"/>
                <a:cs typeface="Arial"/>
              </a:rPr>
              <a:t>размера </a:t>
            </a:r>
            <a:r>
              <a:rPr sz="1900" i="1" spc="-45" dirty="0">
                <a:latin typeface="Arial"/>
                <a:cs typeface="Arial"/>
              </a:rPr>
              <a:t>обуви ребенка 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руководствуйтесь длиной </a:t>
            </a:r>
            <a:r>
              <a:rPr sz="1900" i="1" spc="-55" dirty="0">
                <a:latin typeface="Arial"/>
                <a:cs typeface="Arial"/>
              </a:rPr>
              <a:t>стопы </a:t>
            </a:r>
            <a:r>
              <a:rPr sz="1900" i="1" spc="-45" dirty="0">
                <a:latin typeface="Arial"/>
                <a:cs typeface="Arial"/>
              </a:rPr>
              <a:t>которая 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определяется расстоянием </a:t>
            </a:r>
            <a:r>
              <a:rPr sz="1900" i="1" spc="-50" dirty="0">
                <a:latin typeface="Arial"/>
                <a:cs typeface="Arial"/>
              </a:rPr>
              <a:t>между </a:t>
            </a:r>
            <a:r>
              <a:rPr sz="1900" i="1" spc="-45" dirty="0">
                <a:latin typeface="Arial"/>
                <a:cs typeface="Arial"/>
              </a:rPr>
              <a:t>наиболее 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i="1" spc="-50" dirty="0">
                <a:latin typeface="Arial"/>
                <a:cs typeface="Arial"/>
              </a:rPr>
              <a:t>выступающей точкой </a:t>
            </a:r>
            <a:r>
              <a:rPr sz="1900" i="1" spc="-55" dirty="0">
                <a:latin typeface="Arial"/>
                <a:cs typeface="Arial"/>
              </a:rPr>
              <a:t>пятки </a:t>
            </a:r>
            <a:r>
              <a:rPr sz="1900" i="1" spc="-45" dirty="0">
                <a:latin typeface="Arial"/>
                <a:cs typeface="Arial"/>
              </a:rPr>
              <a:t>и </a:t>
            </a:r>
            <a:r>
              <a:rPr sz="1900" i="1" spc="-50" dirty="0">
                <a:latin typeface="Arial"/>
                <a:cs typeface="Arial"/>
              </a:rPr>
              <a:t>концом </a:t>
            </a:r>
            <a:r>
              <a:rPr sz="1900" i="1" spc="-40" dirty="0">
                <a:latin typeface="Arial"/>
                <a:cs typeface="Arial"/>
              </a:rPr>
              <a:t>самого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длинного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45" dirty="0">
                <a:latin typeface="Arial"/>
                <a:cs typeface="Arial"/>
              </a:rPr>
              <a:t>пальца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900" i="1" spc="-50" dirty="0">
                <a:latin typeface="Times New Roman"/>
                <a:cs typeface="Times New Roman"/>
              </a:rPr>
              <a:t>(</a:t>
            </a:r>
            <a:r>
              <a:rPr sz="1900" i="1" spc="-55" dirty="0">
                <a:latin typeface="Arial"/>
                <a:cs typeface="Arial"/>
              </a:rPr>
              <a:t>п</a:t>
            </a:r>
            <a:r>
              <a:rPr sz="1900" i="1" spc="-40" dirty="0">
                <a:latin typeface="Arial"/>
                <a:cs typeface="Arial"/>
              </a:rPr>
              <a:t>е</a:t>
            </a:r>
            <a:r>
              <a:rPr sz="1900" i="1" spc="-30" dirty="0">
                <a:latin typeface="Arial"/>
                <a:cs typeface="Arial"/>
              </a:rPr>
              <a:t>р</a:t>
            </a:r>
            <a:r>
              <a:rPr sz="1900" i="1" spc="-50" dirty="0">
                <a:latin typeface="Arial"/>
                <a:cs typeface="Arial"/>
              </a:rPr>
              <a:t>в</a:t>
            </a:r>
            <a:r>
              <a:rPr sz="1900" i="1" spc="-40" dirty="0">
                <a:latin typeface="Arial"/>
                <a:cs typeface="Arial"/>
              </a:rPr>
              <a:t>о</a:t>
            </a:r>
            <a:r>
              <a:rPr sz="1900" i="1" spc="-30" dirty="0">
                <a:latin typeface="Arial"/>
                <a:cs typeface="Arial"/>
              </a:rPr>
              <a:t>г</a:t>
            </a:r>
            <a:r>
              <a:rPr sz="1900" i="1" spc="-45" dirty="0">
                <a:latin typeface="Arial"/>
                <a:cs typeface="Arial"/>
              </a:rPr>
              <a:t>о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Arial"/>
                <a:cs typeface="Arial"/>
              </a:rPr>
              <a:t>и</a:t>
            </a:r>
            <a:r>
              <a:rPr sz="1900" i="1" spc="-55" dirty="0">
                <a:latin typeface="Arial"/>
                <a:cs typeface="Arial"/>
              </a:rPr>
              <a:t>л</a:t>
            </a:r>
            <a:r>
              <a:rPr sz="1900" i="1" spc="-45" dirty="0">
                <a:latin typeface="Arial"/>
                <a:cs typeface="Arial"/>
              </a:rPr>
              <a:t>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Arial"/>
                <a:cs typeface="Arial"/>
              </a:rPr>
              <a:t>в</a:t>
            </a:r>
            <a:r>
              <a:rPr sz="1900" i="1" spc="-75" dirty="0">
                <a:latin typeface="Arial"/>
                <a:cs typeface="Arial"/>
              </a:rPr>
              <a:t>т</a:t>
            </a:r>
            <a:r>
              <a:rPr sz="1900" i="1" spc="-40" dirty="0">
                <a:latin typeface="Arial"/>
                <a:cs typeface="Arial"/>
              </a:rPr>
              <a:t>ор</a:t>
            </a:r>
            <a:r>
              <a:rPr sz="1900" i="1" spc="-30" dirty="0">
                <a:latin typeface="Arial"/>
                <a:cs typeface="Arial"/>
              </a:rPr>
              <a:t>о</a:t>
            </a:r>
            <a:r>
              <a:rPr sz="1900" i="1" spc="-40" dirty="0">
                <a:latin typeface="Arial"/>
                <a:cs typeface="Arial"/>
              </a:rPr>
              <a:t>г</a:t>
            </a:r>
            <a:r>
              <a:rPr sz="1900" i="1" spc="-65" dirty="0">
                <a:latin typeface="Arial"/>
                <a:cs typeface="Arial"/>
              </a:rPr>
              <a:t>о</a:t>
            </a:r>
            <a:r>
              <a:rPr sz="1900" i="1" spc="-3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82" y="534097"/>
            <a:ext cx="6791325" cy="9455150"/>
            <a:chOff x="329882" y="534097"/>
            <a:chExt cx="6791325" cy="9455150"/>
          </a:xfrm>
        </p:grpSpPr>
        <p:sp>
          <p:nvSpPr>
            <p:cNvPr id="3" name="object 3"/>
            <p:cNvSpPr/>
            <p:nvPr/>
          </p:nvSpPr>
          <p:spPr>
            <a:xfrm>
              <a:off x="358140" y="562354"/>
              <a:ext cx="6734809" cy="9398635"/>
            </a:xfrm>
            <a:custGeom>
              <a:avLst/>
              <a:gdLst/>
              <a:ahLst/>
              <a:cxnLst/>
              <a:rect l="l" t="t" r="r" b="b"/>
              <a:pathLst>
                <a:path w="6734809" h="9398635">
                  <a:moveTo>
                    <a:pt x="0" y="9398508"/>
                  </a:moveTo>
                  <a:lnTo>
                    <a:pt x="6734556" y="9398508"/>
                  </a:lnTo>
                  <a:lnTo>
                    <a:pt x="6734556" y="0"/>
                  </a:lnTo>
                  <a:lnTo>
                    <a:pt x="0" y="0"/>
                  </a:lnTo>
                  <a:lnTo>
                    <a:pt x="0" y="9398508"/>
                  </a:lnTo>
                  <a:close/>
                </a:path>
              </a:pathLst>
            </a:custGeom>
            <a:ln w="56110">
              <a:solidFill>
                <a:srgbClr val="4BAB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8096" y="85648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7EB6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8528" y="853440"/>
              <a:ext cx="79248" cy="12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42431" y="868680"/>
              <a:ext cx="85725" cy="6350"/>
            </a:xfrm>
            <a:custGeom>
              <a:avLst/>
              <a:gdLst/>
              <a:ahLst/>
              <a:cxnLst/>
              <a:rect l="l" t="t" r="r" b="b"/>
              <a:pathLst>
                <a:path w="85725" h="6350">
                  <a:moveTo>
                    <a:pt x="0" y="0"/>
                  </a:moveTo>
                  <a:lnTo>
                    <a:pt x="85344" y="0"/>
                  </a:lnTo>
                </a:path>
                <a:path w="85725" h="6350">
                  <a:moveTo>
                    <a:pt x="0" y="6096"/>
                  </a:moveTo>
                  <a:lnTo>
                    <a:pt x="85344" y="6096"/>
                  </a:lnTo>
                </a:path>
              </a:pathLst>
            </a:custGeom>
            <a:ln w="6096">
              <a:solidFill>
                <a:srgbClr val="006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47" y="847344"/>
              <a:ext cx="256032" cy="975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76143" y="94792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6FA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03" y="737616"/>
              <a:ext cx="347472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4431" y="944880"/>
              <a:ext cx="231648" cy="121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5952" y="853440"/>
              <a:ext cx="646176" cy="347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5439" y="847344"/>
              <a:ext cx="676656" cy="3535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0784" y="853440"/>
              <a:ext cx="670560" cy="3474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5023" y="853440"/>
              <a:ext cx="316992" cy="353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2272" y="847344"/>
              <a:ext cx="640080" cy="3718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0896" y="847344"/>
              <a:ext cx="298704" cy="3718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00527" y="10698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7EB6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6959" y="847344"/>
              <a:ext cx="914400" cy="3718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73096" y="112166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EB6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4751" y="1194816"/>
              <a:ext cx="115824" cy="121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3103" y="1194816"/>
              <a:ext cx="109728" cy="121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64" y="1194816"/>
              <a:ext cx="103631" cy="121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2047" y="1200912"/>
              <a:ext cx="109727" cy="60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33216" y="1200912"/>
              <a:ext cx="170687" cy="60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1616" y="1194816"/>
              <a:ext cx="109728" cy="121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74591" y="1194816"/>
              <a:ext cx="97536" cy="121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4143" y="1194816"/>
              <a:ext cx="243840" cy="121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75103" y="1200912"/>
              <a:ext cx="48768" cy="121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16879" y="1200912"/>
              <a:ext cx="85344" cy="60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06880" y="1200912"/>
              <a:ext cx="158495" cy="182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5295" y="1210056"/>
              <a:ext cx="2493645" cy="0"/>
            </a:xfrm>
            <a:custGeom>
              <a:avLst/>
              <a:gdLst/>
              <a:ahLst/>
              <a:cxnLst/>
              <a:rect l="l" t="t" r="r" b="b"/>
              <a:pathLst>
                <a:path w="2493645">
                  <a:moveTo>
                    <a:pt x="0" y="0"/>
                  </a:moveTo>
                  <a:lnTo>
                    <a:pt x="85343" y="0"/>
                  </a:lnTo>
                </a:path>
                <a:path w="2493645">
                  <a:moveTo>
                    <a:pt x="231648" y="0"/>
                  </a:moveTo>
                  <a:lnTo>
                    <a:pt x="323088" y="0"/>
                  </a:lnTo>
                </a:path>
                <a:path w="2493645">
                  <a:moveTo>
                    <a:pt x="975360" y="0"/>
                  </a:moveTo>
                  <a:lnTo>
                    <a:pt x="1060704" y="0"/>
                  </a:lnTo>
                </a:path>
                <a:path w="2493645">
                  <a:moveTo>
                    <a:pt x="2218943" y="0"/>
                  </a:moveTo>
                  <a:lnTo>
                    <a:pt x="2304288" y="0"/>
                  </a:lnTo>
                </a:path>
                <a:path w="2493645">
                  <a:moveTo>
                    <a:pt x="2414016" y="0"/>
                  </a:moveTo>
                  <a:lnTo>
                    <a:pt x="2493264" y="0"/>
                  </a:lnTo>
                </a:path>
              </a:pathLst>
            </a:custGeom>
            <a:ln w="6096">
              <a:solidFill>
                <a:srgbClr val="7EB6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5135" y="1207008"/>
              <a:ext cx="36575" cy="60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67839" y="1210056"/>
              <a:ext cx="4401820" cy="12700"/>
            </a:xfrm>
            <a:custGeom>
              <a:avLst/>
              <a:gdLst/>
              <a:ahLst/>
              <a:cxnLst/>
              <a:rect l="l" t="t" r="r" b="b"/>
              <a:pathLst>
                <a:path w="4401820" h="12700">
                  <a:moveTo>
                    <a:pt x="2218944" y="0"/>
                  </a:moveTo>
                  <a:lnTo>
                    <a:pt x="2298192" y="0"/>
                  </a:lnTo>
                </a:path>
                <a:path w="4401820" h="12700">
                  <a:moveTo>
                    <a:pt x="3395472" y="0"/>
                  </a:moveTo>
                  <a:lnTo>
                    <a:pt x="3480816" y="0"/>
                  </a:lnTo>
                </a:path>
                <a:path w="4401820" h="12700">
                  <a:moveTo>
                    <a:pt x="3602736" y="0"/>
                  </a:moveTo>
                  <a:lnTo>
                    <a:pt x="3681984" y="0"/>
                  </a:lnTo>
                </a:path>
                <a:path w="4401820" h="12700">
                  <a:moveTo>
                    <a:pt x="3761232" y="0"/>
                  </a:moveTo>
                  <a:lnTo>
                    <a:pt x="3828288" y="0"/>
                  </a:lnTo>
                </a:path>
                <a:path w="4401820" h="12700">
                  <a:moveTo>
                    <a:pt x="3968496" y="0"/>
                  </a:moveTo>
                  <a:lnTo>
                    <a:pt x="4053840" y="0"/>
                  </a:lnTo>
                </a:path>
                <a:path w="4401820" h="12700">
                  <a:moveTo>
                    <a:pt x="4108704" y="0"/>
                  </a:moveTo>
                  <a:lnTo>
                    <a:pt x="4187952" y="0"/>
                  </a:lnTo>
                </a:path>
                <a:path w="4401820" h="12700">
                  <a:moveTo>
                    <a:pt x="4315967" y="0"/>
                  </a:moveTo>
                  <a:lnTo>
                    <a:pt x="4401311" y="0"/>
                  </a:lnTo>
                </a:path>
                <a:path w="4401820" h="12700">
                  <a:moveTo>
                    <a:pt x="0" y="12192"/>
                  </a:moveTo>
                  <a:lnTo>
                    <a:pt x="24383" y="12192"/>
                  </a:lnTo>
                </a:path>
              </a:pathLst>
            </a:custGeom>
            <a:ln w="6096">
              <a:solidFill>
                <a:srgbClr val="7EB6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74920" y="7901429"/>
              <a:ext cx="1781556" cy="20320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673095" y="1517903"/>
            <a:ext cx="4349750" cy="1866900"/>
          </a:xfrm>
          <a:prstGeom prst="rect">
            <a:avLst/>
          </a:prstGeom>
          <a:ln w="18703">
            <a:solidFill>
              <a:srgbClr val="00AFF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01600" marR="85090" indent="223520" algn="just">
              <a:lnSpc>
                <a:spcPct val="99800"/>
              </a:lnSpc>
              <a:spcBef>
                <a:spcPts val="415"/>
              </a:spcBef>
            </a:pPr>
            <a:r>
              <a:rPr sz="1650" i="1" spc="-50" dirty="0">
                <a:latin typeface="Arial"/>
                <a:cs typeface="Arial"/>
              </a:rPr>
              <a:t>Раннее</a:t>
            </a:r>
            <a:r>
              <a:rPr sz="1650" i="1" spc="-45" dirty="0">
                <a:latin typeface="Arial"/>
                <a:cs typeface="Arial"/>
              </a:rPr>
              <a:t> плавание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55" dirty="0">
                <a:latin typeface="Arial"/>
                <a:cs typeface="Arial"/>
              </a:rPr>
              <a:t>детей</a:t>
            </a:r>
            <a:r>
              <a:rPr sz="1650" i="1" spc="-50" dirty="0">
                <a:latin typeface="Arial"/>
                <a:cs typeface="Arial"/>
              </a:rPr>
              <a:t> способствует </a:t>
            </a:r>
            <a:r>
              <a:rPr sz="1650" i="1" spc="-45" dirty="0">
                <a:latin typeface="Arial"/>
                <a:cs typeface="Arial"/>
              </a:rPr>
              <a:t> </a:t>
            </a:r>
            <a:r>
              <a:rPr sz="1650" i="1" spc="-55" dirty="0">
                <a:latin typeface="Arial"/>
                <a:cs typeface="Arial"/>
              </a:rPr>
              <a:t>быстрейшему</a:t>
            </a:r>
            <a:r>
              <a:rPr sz="1650" i="1" spc="-5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их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физическому</a:t>
            </a:r>
            <a:r>
              <a:rPr sz="1650" i="1" spc="-45" dirty="0">
                <a:latin typeface="Arial"/>
                <a:cs typeface="Arial"/>
              </a:rPr>
              <a:t> и 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психомоторному развитию. </a:t>
            </a:r>
            <a:r>
              <a:rPr sz="1650" i="1" spc="-55" dirty="0">
                <a:latin typeface="Arial"/>
                <a:cs typeface="Arial"/>
              </a:rPr>
              <a:t>При </a:t>
            </a:r>
            <a:r>
              <a:rPr sz="1650" i="1" spc="-45" dirty="0">
                <a:latin typeface="Arial"/>
                <a:cs typeface="Arial"/>
              </a:rPr>
              <a:t>плавании 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кожа</a:t>
            </a:r>
            <a:r>
              <a:rPr sz="1650" i="1" spc="-4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ребенка </a:t>
            </a:r>
            <a:r>
              <a:rPr sz="1650" i="1" spc="-55" dirty="0">
                <a:latin typeface="Arial"/>
                <a:cs typeface="Arial"/>
              </a:rPr>
              <a:t>испытывает</a:t>
            </a:r>
            <a:r>
              <a:rPr sz="1650" i="1" spc="-50" dirty="0">
                <a:latin typeface="Arial"/>
                <a:cs typeface="Arial"/>
              </a:rPr>
              <a:t> благотворное </a:t>
            </a:r>
            <a:r>
              <a:rPr sz="1650" i="1" spc="-4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массирующее воздействие воды, </a:t>
            </a:r>
            <a:r>
              <a:rPr sz="1650" i="1" spc="-45" dirty="0">
                <a:latin typeface="Arial"/>
                <a:cs typeface="Arial"/>
              </a:rPr>
              <a:t>в связи </a:t>
            </a:r>
            <a:r>
              <a:rPr sz="1650" i="1" spc="-40" dirty="0">
                <a:latin typeface="Arial"/>
                <a:cs typeface="Arial"/>
              </a:rPr>
              <a:t>с 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чем</a:t>
            </a:r>
            <a:r>
              <a:rPr sz="1650" i="1" spc="-4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улучшается</a:t>
            </a:r>
            <a:r>
              <a:rPr sz="1650" i="1" spc="-4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кровообращение</a:t>
            </a:r>
            <a:r>
              <a:rPr sz="1650" i="1" spc="-45" dirty="0">
                <a:latin typeface="Arial"/>
                <a:cs typeface="Arial"/>
              </a:rPr>
              <a:t> и 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укрепляется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55" dirty="0">
                <a:latin typeface="Arial"/>
                <a:cs typeface="Arial"/>
              </a:rPr>
              <a:t>нервная</a:t>
            </a:r>
            <a:r>
              <a:rPr sz="1650" i="1" spc="-25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система.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48431" y="1496360"/>
            <a:ext cx="2044700" cy="1875155"/>
            <a:chOff x="548431" y="1496360"/>
            <a:chExt cx="2044700" cy="1875155"/>
          </a:xfrm>
        </p:grpSpPr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1499" y="1519429"/>
              <a:ext cx="2004060" cy="18348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7782" y="1505711"/>
              <a:ext cx="2025650" cy="1856739"/>
            </a:xfrm>
            <a:custGeom>
              <a:avLst/>
              <a:gdLst/>
              <a:ahLst/>
              <a:cxnLst/>
              <a:rect l="l" t="t" r="r" b="b"/>
              <a:pathLst>
                <a:path w="2025650" h="1856739">
                  <a:moveTo>
                    <a:pt x="0" y="1856232"/>
                  </a:moveTo>
                  <a:lnTo>
                    <a:pt x="2025396" y="1856232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1856232"/>
                  </a:lnTo>
                  <a:close/>
                </a:path>
              </a:pathLst>
            </a:custGeom>
            <a:ln w="18703">
              <a:solidFill>
                <a:srgbClr val="00AF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48705" y="3618730"/>
            <a:ext cx="6182995" cy="582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833755">
              <a:lnSpc>
                <a:spcPct val="101099"/>
              </a:lnSpc>
              <a:spcBef>
                <a:spcPts val="75"/>
              </a:spcBef>
              <a:buFont typeface="Calibri"/>
              <a:buAutoNum type="arabicPeriod"/>
              <a:tabLst>
                <a:tab pos="235585" algn="l"/>
              </a:tabLst>
            </a:pPr>
            <a:r>
              <a:rPr sz="1850" spc="-50" dirty="0">
                <a:latin typeface="Arial"/>
                <a:cs typeface="Arial"/>
              </a:rPr>
              <a:t>Улу</a:t>
            </a:r>
            <a:r>
              <a:rPr sz="1850" spc="-45" dirty="0">
                <a:latin typeface="Arial"/>
                <a:cs typeface="Arial"/>
              </a:rPr>
              <a:t>ч</a:t>
            </a:r>
            <a:r>
              <a:rPr sz="1850" spc="-85" dirty="0">
                <a:latin typeface="Arial"/>
                <a:cs typeface="Arial"/>
              </a:rPr>
              <a:t>ш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45" dirty="0">
                <a:latin typeface="Arial"/>
                <a:cs typeface="Arial"/>
              </a:rPr>
              <a:t>ет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45" dirty="0">
                <a:latin typeface="Arial"/>
                <a:cs typeface="Arial"/>
              </a:rPr>
              <a:t>або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5" dirty="0">
                <a:latin typeface="Arial"/>
                <a:cs typeface="Arial"/>
              </a:rPr>
              <a:t>у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50" dirty="0">
                <a:latin typeface="Arial"/>
                <a:cs typeface="Arial"/>
              </a:rPr>
              <a:t>ут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40" dirty="0">
                <a:latin typeface="Arial"/>
                <a:cs typeface="Arial"/>
              </a:rPr>
              <a:t>нни</a:t>
            </a:r>
            <a:r>
              <a:rPr sz="1850" spc="-45" dirty="0">
                <a:latin typeface="Arial"/>
                <a:cs typeface="Arial"/>
              </a:rPr>
              <a:t>х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45" dirty="0">
                <a:latin typeface="Arial"/>
                <a:cs typeface="Arial"/>
              </a:rPr>
              <a:t>рг</a:t>
            </a:r>
            <a:r>
              <a:rPr sz="1850" spc="-2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25" dirty="0">
                <a:latin typeface="Calibri"/>
                <a:cs typeface="Calibri"/>
              </a:rPr>
              <a:t>,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60" dirty="0">
                <a:latin typeface="Arial"/>
                <a:cs typeface="Arial"/>
              </a:rPr>
              <a:t>з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35" dirty="0">
                <a:latin typeface="Arial"/>
                <a:cs typeface="Arial"/>
              </a:rPr>
              <a:t>ет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сердечно</a:t>
            </a:r>
            <a:r>
              <a:rPr sz="1850" spc="-50" dirty="0">
                <a:latin typeface="Calibri"/>
                <a:cs typeface="Calibri"/>
              </a:rPr>
              <a:t>-</a:t>
            </a:r>
            <a:r>
              <a:rPr sz="1850" spc="-50" dirty="0">
                <a:latin typeface="Arial"/>
                <a:cs typeface="Arial"/>
              </a:rPr>
              <a:t>сосудистую</a:t>
            </a:r>
            <a:r>
              <a:rPr sz="1850" spc="-120" dirty="0">
                <a:latin typeface="Arial"/>
                <a:cs typeface="Arial"/>
              </a:rPr>
              <a:t> 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100" dirty="0">
                <a:latin typeface="Arial"/>
                <a:cs typeface="Arial"/>
              </a:rPr>
              <a:t> </a:t>
            </a:r>
            <a:r>
              <a:rPr sz="1850" spc="-55" dirty="0">
                <a:latin typeface="Arial"/>
                <a:cs typeface="Arial"/>
              </a:rPr>
              <a:t>дыхательную</a:t>
            </a:r>
            <a:r>
              <a:rPr sz="1850" spc="-114" dirty="0">
                <a:latin typeface="Arial"/>
                <a:cs typeface="Arial"/>
              </a:rPr>
              <a:t> </a:t>
            </a:r>
            <a:r>
              <a:rPr sz="1850" spc="-45" dirty="0">
                <a:latin typeface="Arial"/>
                <a:cs typeface="Arial"/>
              </a:rPr>
              <a:t>систему</a:t>
            </a:r>
            <a:r>
              <a:rPr sz="1850" spc="-4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Calibri"/>
              <a:buAutoNum type="arabicPeriod"/>
              <a:tabLst>
                <a:tab pos="235585" algn="l"/>
              </a:tabLst>
            </a:pPr>
            <a:r>
              <a:rPr sz="1850" spc="-60" dirty="0">
                <a:latin typeface="Arial"/>
                <a:cs typeface="Arial"/>
              </a:rPr>
              <a:t>В </a:t>
            </a:r>
            <a:r>
              <a:rPr sz="1850" spc="-45" dirty="0">
                <a:latin typeface="Arial"/>
                <a:cs typeface="Arial"/>
              </a:rPr>
              <a:t>условиях </a:t>
            </a:r>
            <a:r>
              <a:rPr sz="1850" spc="-50" dirty="0">
                <a:latin typeface="Arial"/>
                <a:cs typeface="Arial"/>
              </a:rPr>
              <a:t>продолжительного пребывания в </a:t>
            </a:r>
            <a:r>
              <a:rPr sz="1850" spc="-45" dirty="0">
                <a:latin typeface="Arial"/>
                <a:cs typeface="Arial"/>
              </a:rPr>
              <a:t>воде </a:t>
            </a:r>
            <a:r>
              <a:rPr sz="1850" spc="-40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75" dirty="0">
                <a:latin typeface="Arial"/>
                <a:cs typeface="Arial"/>
              </a:rPr>
              <a:t>ш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65" dirty="0">
                <a:latin typeface="Arial"/>
                <a:cs typeface="Arial"/>
              </a:rPr>
              <a:t>у</a:t>
            </a:r>
            <a:r>
              <a:rPr sz="1850" spc="-60" dirty="0">
                <a:latin typeface="Arial"/>
                <a:cs typeface="Arial"/>
              </a:rPr>
              <a:t>ют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п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70" dirty="0">
                <a:latin typeface="Arial"/>
                <a:cs typeface="Arial"/>
              </a:rPr>
              <a:t>о</a:t>
            </a:r>
            <a:r>
              <a:rPr sz="1850" spc="-60" dirty="0">
                <a:latin typeface="Arial"/>
                <a:cs typeface="Arial"/>
              </a:rPr>
              <a:t>ц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с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65" dirty="0">
                <a:latin typeface="Arial"/>
                <a:cs typeface="Arial"/>
              </a:rPr>
              <a:t>ы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Arial"/>
                <a:cs typeface="Arial"/>
              </a:rPr>
              <a:t>т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55" dirty="0">
                <a:latin typeface="Arial"/>
                <a:cs typeface="Arial"/>
              </a:rPr>
              <a:t>м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70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45" dirty="0">
                <a:latin typeface="Arial"/>
                <a:cs typeface="Arial"/>
              </a:rPr>
              <a:t>г</a:t>
            </a:r>
            <a:r>
              <a:rPr sz="1850" spc="-50" dirty="0">
                <a:latin typeface="Arial"/>
                <a:cs typeface="Arial"/>
              </a:rPr>
              <a:t>ул</a:t>
            </a:r>
            <a:r>
              <a:rPr sz="1850" spc="-35" dirty="0">
                <a:latin typeface="Arial"/>
                <a:cs typeface="Arial"/>
              </a:rPr>
              <a:t>я</a:t>
            </a:r>
            <a:r>
              <a:rPr sz="1850" spc="-60" dirty="0">
                <a:latin typeface="Arial"/>
                <a:cs typeface="Arial"/>
              </a:rPr>
              <a:t>ц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25" dirty="0">
                <a:latin typeface="Calibri"/>
                <a:cs typeface="Calibri"/>
              </a:rPr>
              <a:t>.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Arial"/>
                <a:cs typeface="Arial"/>
              </a:rPr>
              <a:t>П</a:t>
            </a:r>
            <a:r>
              <a:rPr sz="1850" spc="-70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90" dirty="0">
                <a:latin typeface="Arial"/>
                <a:cs typeface="Arial"/>
              </a:rPr>
              <a:t>х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50" dirty="0">
                <a:latin typeface="Arial"/>
                <a:cs typeface="Arial"/>
              </a:rPr>
              <a:t>д</a:t>
            </a:r>
            <a:r>
              <a:rPr sz="1850" spc="-70" dirty="0">
                <a:latin typeface="Arial"/>
                <a:cs typeface="Arial"/>
              </a:rPr>
              <a:t>и</a:t>
            </a:r>
            <a:r>
              <a:rPr sz="1850" spc="-35" dirty="0">
                <a:latin typeface="Arial"/>
                <a:cs typeface="Arial"/>
              </a:rPr>
              <a:t>т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закаливание </a:t>
            </a:r>
            <a:r>
              <a:rPr sz="1850" spc="-50" dirty="0">
                <a:latin typeface="Arial"/>
                <a:cs typeface="Arial"/>
              </a:rPr>
              <a:t>организма</a:t>
            </a:r>
            <a:r>
              <a:rPr sz="1850" spc="-50" dirty="0">
                <a:latin typeface="Calibri"/>
                <a:cs typeface="Calibri"/>
              </a:rPr>
              <a:t>, </a:t>
            </a:r>
            <a:r>
              <a:rPr sz="1850" spc="-45" dirty="0">
                <a:latin typeface="Arial"/>
                <a:cs typeface="Arial"/>
              </a:rPr>
              <a:t>растет</a:t>
            </a:r>
            <a:r>
              <a:rPr sz="1850" spc="-40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сопротивляемость 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еб</a:t>
            </a:r>
            <a:r>
              <a:rPr sz="1850" spc="-50" dirty="0">
                <a:latin typeface="Arial"/>
                <a:cs typeface="Arial"/>
              </a:rPr>
              <a:t>л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45" dirty="0">
                <a:latin typeface="Arial"/>
                <a:cs typeface="Arial"/>
              </a:rPr>
              <a:t>го</a:t>
            </a:r>
            <a:r>
              <a:rPr sz="1850" spc="-35" dirty="0">
                <a:latin typeface="Arial"/>
                <a:cs typeface="Arial"/>
              </a:rPr>
              <a:t>п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70" dirty="0">
                <a:latin typeface="Arial"/>
                <a:cs typeface="Arial"/>
              </a:rPr>
              <a:t>и</a:t>
            </a:r>
            <a:r>
              <a:rPr sz="1850" spc="-45" dirty="0">
                <a:latin typeface="Arial"/>
                <a:cs typeface="Arial"/>
              </a:rPr>
              <a:t>я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65" dirty="0">
                <a:latin typeface="Arial"/>
                <a:cs typeface="Arial"/>
              </a:rPr>
              <a:t>м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Arial"/>
                <a:cs typeface="Arial"/>
              </a:rPr>
              <a:t>ф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30" dirty="0">
                <a:latin typeface="Arial"/>
                <a:cs typeface="Arial"/>
              </a:rPr>
              <a:t>к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70" dirty="0">
                <a:latin typeface="Arial"/>
                <a:cs typeface="Arial"/>
              </a:rPr>
              <a:t>а</a:t>
            </a:r>
            <a:r>
              <a:rPr sz="1850" spc="-65" dirty="0">
                <a:latin typeface="Arial"/>
                <a:cs typeface="Arial"/>
              </a:rPr>
              <a:t>м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вн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ш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55" dirty="0">
                <a:latin typeface="Arial"/>
                <a:cs typeface="Arial"/>
              </a:rPr>
              <a:t>й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40" dirty="0">
                <a:latin typeface="Arial"/>
                <a:cs typeface="Arial"/>
              </a:rPr>
              <a:t>д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2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sz="1800">
              <a:latin typeface="Calibri"/>
              <a:cs typeface="Calibri"/>
            </a:endParaRPr>
          </a:p>
          <a:p>
            <a:pPr marL="12700" marR="1140460">
              <a:lnSpc>
                <a:spcPct val="100000"/>
              </a:lnSpc>
              <a:buFont typeface="Calibri"/>
              <a:buAutoNum type="arabicPeriod"/>
              <a:tabLst>
                <a:tab pos="235585" algn="l"/>
              </a:tabLst>
            </a:pPr>
            <a:r>
              <a:rPr sz="1850" spc="-55" dirty="0">
                <a:latin typeface="Arial"/>
                <a:cs typeface="Arial"/>
              </a:rPr>
              <a:t>Пл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ие</a:t>
            </a:r>
            <a:r>
              <a:rPr sz="1850" spc="-25" dirty="0">
                <a:latin typeface="Calibri"/>
                <a:cs typeface="Calibri"/>
              </a:rPr>
              <a:t>,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я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75" dirty="0">
                <a:latin typeface="Arial"/>
                <a:cs typeface="Arial"/>
              </a:rPr>
              <a:t>л</a:t>
            </a:r>
            <a:r>
              <a:rPr sz="1850" spc="-35" dirty="0">
                <a:latin typeface="Arial"/>
                <a:cs typeface="Arial"/>
              </a:rPr>
              <a:t>я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од</a:t>
            </a:r>
            <a:r>
              <a:rPr sz="1850" spc="-55" dirty="0">
                <a:latin typeface="Arial"/>
                <a:cs typeface="Arial"/>
              </a:rPr>
              <a:t>ним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из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л</a:t>
            </a:r>
            <a:r>
              <a:rPr sz="1850" spc="-55" dirty="0">
                <a:latin typeface="Arial"/>
                <a:cs typeface="Arial"/>
              </a:rPr>
              <a:t>уч</a:t>
            </a:r>
            <a:r>
              <a:rPr sz="1850" spc="-75" dirty="0">
                <a:latin typeface="Arial"/>
                <a:cs typeface="Arial"/>
              </a:rPr>
              <a:t>ш</a:t>
            </a:r>
            <a:r>
              <a:rPr sz="1850" spc="-35" dirty="0">
                <a:latin typeface="Arial"/>
                <a:cs typeface="Arial"/>
              </a:rPr>
              <a:t>и</a:t>
            </a:r>
            <a:r>
              <a:rPr sz="1850" spc="-45" dirty="0">
                <a:latin typeface="Arial"/>
                <a:cs typeface="Arial"/>
              </a:rPr>
              <a:t>х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д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0" dirty="0">
                <a:latin typeface="Arial"/>
                <a:cs typeface="Arial"/>
              </a:rPr>
              <a:t>в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фо</a:t>
            </a:r>
            <a:r>
              <a:rPr sz="1850" spc="-70" dirty="0">
                <a:latin typeface="Arial"/>
                <a:cs typeface="Arial"/>
              </a:rPr>
              <a:t>р</a:t>
            </a:r>
            <a:r>
              <a:rPr sz="1850" spc="-50" dirty="0">
                <a:latin typeface="Arial"/>
                <a:cs typeface="Arial"/>
              </a:rPr>
              <a:t>ми</a:t>
            </a:r>
            <a:r>
              <a:rPr sz="1850" spc="-70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п</a:t>
            </a:r>
            <a:r>
              <a:rPr sz="1850" spc="-60" dirty="0">
                <a:latin typeface="Arial"/>
                <a:cs typeface="Arial"/>
              </a:rPr>
              <a:t>р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45" dirty="0">
                <a:latin typeface="Arial"/>
                <a:cs typeface="Arial"/>
              </a:rPr>
              <a:t>ль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55" dirty="0">
                <a:latin typeface="Arial"/>
                <a:cs typeface="Arial"/>
              </a:rPr>
              <a:t>й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70" dirty="0">
                <a:latin typeface="Arial"/>
                <a:cs typeface="Arial"/>
              </a:rPr>
              <a:t>о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30" dirty="0">
                <a:latin typeface="Arial"/>
                <a:cs typeface="Arial"/>
              </a:rPr>
              <a:t>к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80" dirty="0">
                <a:latin typeface="Arial"/>
                <a:cs typeface="Arial"/>
              </a:rPr>
              <a:t>б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30" dirty="0">
                <a:latin typeface="Arial"/>
                <a:cs typeface="Arial"/>
              </a:rPr>
              <a:t>к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2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1800">
              <a:latin typeface="Calibri"/>
              <a:cs typeface="Calibri"/>
            </a:endParaRPr>
          </a:p>
          <a:p>
            <a:pPr marL="12700" marR="476250" indent="-635">
              <a:lnSpc>
                <a:spcPct val="100000"/>
              </a:lnSpc>
              <a:buFont typeface="Calibri"/>
              <a:buAutoNum type="arabicPeriod"/>
              <a:tabLst>
                <a:tab pos="235585" algn="l"/>
              </a:tabLst>
            </a:pPr>
            <a:r>
              <a:rPr sz="1850" spc="-50" dirty="0">
                <a:latin typeface="Arial"/>
                <a:cs typeface="Arial"/>
              </a:rPr>
              <a:t>Дозированное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плавание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55" dirty="0">
                <a:latin typeface="Arial"/>
                <a:cs typeface="Arial"/>
              </a:rPr>
              <a:t>может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55" dirty="0">
                <a:latin typeface="Arial"/>
                <a:cs typeface="Arial"/>
              </a:rPr>
              <a:t>быть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полезно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45" dirty="0">
                <a:latin typeface="Arial"/>
                <a:cs typeface="Arial"/>
              </a:rPr>
              <a:t>детям</a:t>
            </a:r>
            <a:r>
              <a:rPr sz="1850" spc="-45" dirty="0">
                <a:latin typeface="Calibri"/>
                <a:cs typeface="Calibri"/>
              </a:rPr>
              <a:t>,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30" dirty="0">
                <a:latin typeface="Arial"/>
                <a:cs typeface="Arial"/>
              </a:rPr>
              <a:t>ск</a:t>
            </a:r>
            <a:r>
              <a:rPr sz="1850" spc="-50" dirty="0">
                <a:latin typeface="Arial"/>
                <a:cs typeface="Arial"/>
              </a:rPr>
              <a:t>л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65" dirty="0">
                <a:latin typeface="Arial"/>
                <a:cs typeface="Arial"/>
              </a:rPr>
              <a:t>м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40" dirty="0">
                <a:latin typeface="Arial"/>
                <a:cs typeface="Arial"/>
              </a:rPr>
              <a:t>к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Arial"/>
                <a:cs typeface="Arial"/>
              </a:rPr>
              <a:t>п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60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тудн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65" dirty="0">
                <a:latin typeface="Arial"/>
                <a:cs typeface="Arial"/>
              </a:rPr>
              <a:t>м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з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60" dirty="0">
                <a:latin typeface="Arial"/>
                <a:cs typeface="Arial"/>
              </a:rPr>
              <a:t>б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л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ни</a:t>
            </a:r>
            <a:r>
              <a:rPr sz="1850" spc="-35" dirty="0">
                <a:latin typeface="Arial"/>
                <a:cs typeface="Arial"/>
              </a:rPr>
              <a:t>я</a:t>
            </a:r>
            <a:r>
              <a:rPr sz="1850" spc="-80" dirty="0">
                <a:latin typeface="Arial"/>
                <a:cs typeface="Arial"/>
              </a:rPr>
              <a:t>м</a:t>
            </a:r>
            <a:r>
              <a:rPr sz="1850" spc="-2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  <a:p>
            <a:pPr marL="12700" marR="2493645">
              <a:lnSpc>
                <a:spcPct val="100200"/>
              </a:lnSpc>
              <a:spcBef>
                <a:spcPts val="1210"/>
              </a:spcBef>
              <a:buFont typeface="Calibri"/>
              <a:buAutoNum type="arabicPeriod"/>
              <a:tabLst>
                <a:tab pos="235585" algn="l"/>
              </a:tabLst>
            </a:pPr>
            <a:r>
              <a:rPr sz="1850" spc="-60" dirty="0">
                <a:latin typeface="Arial"/>
                <a:cs typeface="Arial"/>
              </a:rPr>
              <a:t>Р</a:t>
            </a:r>
            <a:r>
              <a:rPr sz="1850" spc="-45" dirty="0">
                <a:latin typeface="Arial"/>
                <a:cs typeface="Arial"/>
              </a:rPr>
              <a:t>ег</a:t>
            </a:r>
            <a:r>
              <a:rPr sz="1850" spc="-50" dirty="0">
                <a:latin typeface="Arial"/>
                <a:cs typeface="Arial"/>
              </a:rPr>
              <a:t>ул</a:t>
            </a:r>
            <a:r>
              <a:rPr sz="1850" spc="-35" dirty="0">
                <a:latin typeface="Arial"/>
                <a:cs typeface="Arial"/>
              </a:rPr>
              <a:t>я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50" dirty="0">
                <a:latin typeface="Arial"/>
                <a:cs typeface="Arial"/>
              </a:rPr>
              <a:t>е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з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я</a:t>
            </a:r>
            <a:r>
              <a:rPr sz="1850" spc="-50" dirty="0">
                <a:latin typeface="Arial"/>
                <a:cs typeface="Arial"/>
              </a:rPr>
              <a:t>тия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Arial"/>
                <a:cs typeface="Arial"/>
              </a:rPr>
              <a:t>п</a:t>
            </a:r>
            <a:r>
              <a:rPr sz="1850" spc="-50" dirty="0">
                <a:latin typeface="Arial"/>
                <a:cs typeface="Arial"/>
              </a:rPr>
              <a:t>л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60" dirty="0">
                <a:latin typeface="Arial"/>
                <a:cs typeface="Arial"/>
              </a:rPr>
              <a:t>а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ие</a:t>
            </a:r>
            <a:r>
              <a:rPr sz="1850" spc="-55" dirty="0">
                <a:latin typeface="Arial"/>
                <a:cs typeface="Arial"/>
              </a:rPr>
              <a:t>м</a:t>
            </a:r>
            <a:r>
              <a:rPr sz="1850" spc="-25" dirty="0">
                <a:latin typeface="Calibri"/>
                <a:cs typeface="Calibri"/>
              </a:rPr>
              <a:t>,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п</a:t>
            </a:r>
            <a:r>
              <a:rPr sz="1850" spc="-60" dirty="0">
                <a:latin typeface="Arial"/>
                <a:cs typeface="Arial"/>
              </a:rPr>
              <a:t>о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70" dirty="0">
                <a:latin typeface="Arial"/>
                <a:cs typeface="Arial"/>
              </a:rPr>
              <a:t>б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тв</a:t>
            </a:r>
            <a:r>
              <a:rPr sz="1850" spc="-65" dirty="0">
                <a:latin typeface="Arial"/>
                <a:cs typeface="Arial"/>
              </a:rPr>
              <a:t>ую</a:t>
            </a:r>
            <a:r>
              <a:rPr sz="1850" spc="-45" dirty="0">
                <a:latin typeface="Arial"/>
                <a:cs typeface="Arial"/>
              </a:rPr>
              <a:t>т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у</a:t>
            </a:r>
            <a:r>
              <a:rPr sz="1850" spc="-30" dirty="0">
                <a:latin typeface="Arial"/>
                <a:cs typeface="Arial"/>
              </a:rPr>
              <a:t>к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45" dirty="0">
                <a:latin typeface="Arial"/>
                <a:cs typeface="Arial"/>
              </a:rPr>
              <a:t>п</a:t>
            </a:r>
            <a:r>
              <a:rPr sz="1850" spc="-40" dirty="0">
                <a:latin typeface="Arial"/>
                <a:cs typeface="Arial"/>
              </a:rPr>
              <a:t>л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60" dirty="0">
                <a:latin typeface="Arial"/>
                <a:cs typeface="Arial"/>
              </a:rPr>
              <a:t>нию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25" dirty="0">
                <a:latin typeface="Arial"/>
                <a:cs typeface="Arial"/>
              </a:rPr>
              <a:t>е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50" dirty="0">
                <a:latin typeface="Arial"/>
                <a:cs typeface="Arial"/>
              </a:rPr>
              <a:t>вн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й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5" dirty="0">
                <a:latin typeface="Arial"/>
                <a:cs typeface="Arial"/>
              </a:rPr>
              <a:t>и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70" dirty="0">
                <a:latin typeface="Arial"/>
                <a:cs typeface="Arial"/>
              </a:rPr>
              <a:t>е</a:t>
            </a:r>
            <a:r>
              <a:rPr sz="1850" spc="-55" dirty="0">
                <a:latin typeface="Arial"/>
                <a:cs typeface="Arial"/>
              </a:rPr>
              <a:t>м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25" dirty="0">
                <a:latin typeface="Calibri"/>
                <a:cs typeface="Calibri"/>
              </a:rPr>
              <a:t>,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к</a:t>
            </a:r>
            <a:r>
              <a:rPr sz="1850" spc="-45" dirty="0">
                <a:latin typeface="Arial"/>
                <a:cs typeface="Arial"/>
              </a:rPr>
              <a:t>р</a:t>
            </a:r>
            <a:r>
              <a:rPr sz="1850" spc="-60" dirty="0">
                <a:latin typeface="Arial"/>
                <a:cs typeface="Arial"/>
              </a:rPr>
              <a:t>е</a:t>
            </a:r>
            <a:r>
              <a:rPr sz="1850" spc="-45" dirty="0">
                <a:latin typeface="Arial"/>
                <a:cs typeface="Arial"/>
              </a:rPr>
              <a:t>пч</a:t>
            </a:r>
            <a:r>
              <a:rPr sz="1850" spc="-50" dirty="0">
                <a:latin typeface="Arial"/>
                <a:cs typeface="Arial"/>
              </a:rPr>
              <a:t>е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60" dirty="0">
                <a:latin typeface="Arial"/>
                <a:cs typeface="Arial"/>
              </a:rPr>
              <a:t>т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65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25" dirty="0">
                <a:latin typeface="Calibri"/>
                <a:cs typeface="Calibri"/>
              </a:rPr>
              <a:t>,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улу</a:t>
            </a:r>
            <a:r>
              <a:rPr sz="1850" spc="-45" dirty="0">
                <a:latin typeface="Arial"/>
                <a:cs typeface="Arial"/>
              </a:rPr>
              <a:t>ч</a:t>
            </a:r>
            <a:r>
              <a:rPr sz="1850" spc="-85" dirty="0">
                <a:latin typeface="Arial"/>
                <a:cs typeface="Arial"/>
              </a:rPr>
              <a:t>ш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35" dirty="0">
                <a:latin typeface="Arial"/>
                <a:cs typeface="Arial"/>
              </a:rPr>
              <a:t>п</a:t>
            </a:r>
            <a:r>
              <a:rPr sz="1850" spc="-45" dirty="0">
                <a:latin typeface="Arial"/>
                <a:cs typeface="Arial"/>
              </a:rPr>
              <a:t>п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60" dirty="0">
                <a:latin typeface="Arial"/>
                <a:cs typeface="Arial"/>
              </a:rPr>
              <a:t>т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25" dirty="0">
                <a:latin typeface="Calibri"/>
                <a:cs typeface="Calibri"/>
              </a:rPr>
              <a:t>,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60" dirty="0">
                <a:latin typeface="Arial"/>
                <a:cs typeface="Arial"/>
              </a:rPr>
              <a:t>п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75" dirty="0">
                <a:latin typeface="Arial"/>
                <a:cs typeface="Arial"/>
              </a:rPr>
              <a:t>ш</a:t>
            </a:r>
            <a:r>
              <a:rPr sz="1850" spc="-45" dirty="0">
                <a:latin typeface="Arial"/>
                <a:cs typeface="Arial"/>
              </a:rPr>
              <a:t>а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60" dirty="0">
                <a:latin typeface="Arial"/>
                <a:cs typeface="Arial"/>
              </a:rPr>
              <a:t>т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0" dirty="0">
                <a:latin typeface="Arial"/>
                <a:cs typeface="Arial"/>
              </a:rPr>
              <a:t>я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60" dirty="0">
                <a:latin typeface="Arial"/>
                <a:cs typeface="Arial"/>
              </a:rPr>
              <a:t>бщ</a:t>
            </a:r>
            <a:r>
              <a:rPr sz="1850" spc="-70" dirty="0">
                <a:latin typeface="Arial"/>
                <a:cs typeface="Arial"/>
              </a:rPr>
              <a:t>и</a:t>
            </a:r>
            <a:r>
              <a:rPr sz="1850" spc="-55" dirty="0">
                <a:latin typeface="Arial"/>
                <a:cs typeface="Arial"/>
              </a:rPr>
              <a:t>й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35" dirty="0">
                <a:latin typeface="Arial"/>
                <a:cs typeface="Arial"/>
              </a:rPr>
              <a:t>о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50" dirty="0">
                <a:latin typeface="Arial"/>
                <a:cs typeface="Arial"/>
              </a:rPr>
              <a:t>у</a:t>
            </a:r>
            <a:r>
              <a:rPr sz="1850" spc="-45" dirty="0">
                <a:latin typeface="Arial"/>
                <a:cs typeface="Arial"/>
              </a:rPr>
              <a:t>с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45" dirty="0">
                <a:latin typeface="Arial"/>
                <a:cs typeface="Arial"/>
              </a:rPr>
              <a:t>га</a:t>
            </a:r>
            <a:r>
              <a:rPr sz="1850" spc="-50" dirty="0">
                <a:latin typeface="Arial"/>
                <a:cs typeface="Arial"/>
              </a:rPr>
              <a:t>низ</a:t>
            </a:r>
            <a:r>
              <a:rPr sz="1850" spc="-55" dirty="0">
                <a:latin typeface="Arial"/>
                <a:cs typeface="Arial"/>
              </a:rPr>
              <a:t>м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25" dirty="0">
                <a:latin typeface="Calibri"/>
                <a:cs typeface="Calibri"/>
              </a:rPr>
              <a:t>,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35" dirty="0">
                <a:latin typeface="Arial"/>
                <a:cs typeface="Arial"/>
              </a:rPr>
              <a:t>р</a:t>
            </a:r>
            <a:r>
              <a:rPr sz="1850" spc="-75" dirty="0">
                <a:latin typeface="Arial"/>
                <a:cs typeface="Arial"/>
              </a:rPr>
              <a:t>ш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65" dirty="0">
                <a:latin typeface="Arial"/>
                <a:cs typeface="Arial"/>
              </a:rPr>
              <a:t>у</a:t>
            </a:r>
            <a:r>
              <a:rPr sz="1850" spc="-60" dirty="0">
                <a:latin typeface="Arial"/>
                <a:cs typeface="Arial"/>
              </a:rPr>
              <a:t>ют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дв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70" dirty="0">
                <a:latin typeface="Arial"/>
                <a:cs typeface="Arial"/>
              </a:rPr>
              <a:t>ж</a:t>
            </a:r>
            <a:r>
              <a:rPr sz="1850" spc="-35" dirty="0">
                <a:latin typeface="Arial"/>
                <a:cs typeface="Arial"/>
              </a:rPr>
              <a:t>е</a:t>
            </a:r>
            <a:r>
              <a:rPr sz="1850" spc="-65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70" dirty="0">
                <a:latin typeface="Arial"/>
                <a:cs typeface="Arial"/>
              </a:rPr>
              <a:t>я</a:t>
            </a:r>
            <a:r>
              <a:rPr sz="1850" spc="-25" dirty="0">
                <a:latin typeface="Calibri"/>
                <a:cs typeface="Calibri"/>
              </a:rPr>
              <a:t>, 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у</a:t>
            </a:r>
            <a:r>
              <a:rPr sz="1850" spc="-40" dirty="0">
                <a:latin typeface="Arial"/>
                <a:cs typeface="Arial"/>
              </a:rPr>
              <a:t>в</a:t>
            </a:r>
            <a:r>
              <a:rPr sz="1850" spc="-50" dirty="0">
                <a:latin typeface="Arial"/>
                <a:cs typeface="Arial"/>
              </a:rPr>
              <a:t>ел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5" dirty="0">
                <a:latin typeface="Arial"/>
                <a:cs typeface="Arial"/>
              </a:rPr>
              <a:t>ч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35" dirty="0">
                <a:latin typeface="Arial"/>
                <a:cs typeface="Arial"/>
              </a:rPr>
              <a:t>а</a:t>
            </a:r>
            <a:r>
              <a:rPr sz="1850" spc="-45" dirty="0">
                <a:latin typeface="Arial"/>
                <a:cs typeface="Arial"/>
              </a:rPr>
              <a:t>е</a:t>
            </a:r>
            <a:r>
              <a:rPr sz="1850" spc="-50" dirty="0">
                <a:latin typeface="Arial"/>
                <a:cs typeface="Arial"/>
              </a:rPr>
              <a:t>тся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60" dirty="0">
                <a:latin typeface="Arial"/>
                <a:cs typeface="Arial"/>
              </a:rPr>
              <a:t>ы</a:t>
            </a:r>
            <a:r>
              <a:rPr sz="1850" spc="-50" dirty="0">
                <a:latin typeface="Arial"/>
                <a:cs typeface="Arial"/>
              </a:rPr>
              <a:t>н</a:t>
            </a:r>
            <a:r>
              <a:rPr sz="1850" spc="-45" dirty="0">
                <a:latin typeface="Arial"/>
                <a:cs typeface="Arial"/>
              </a:rPr>
              <a:t>о</a:t>
            </a:r>
            <a:r>
              <a:rPr sz="1850" spc="-3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л</a:t>
            </a:r>
            <a:r>
              <a:rPr sz="1850" spc="-45" dirty="0">
                <a:latin typeface="Arial"/>
                <a:cs typeface="Arial"/>
              </a:rPr>
              <a:t>и</a:t>
            </a:r>
            <a:r>
              <a:rPr sz="1850" spc="-50" dirty="0">
                <a:latin typeface="Arial"/>
                <a:cs typeface="Arial"/>
              </a:rPr>
              <a:t>в</a:t>
            </a:r>
            <a:r>
              <a:rPr sz="1850" spc="-60" dirty="0">
                <a:latin typeface="Arial"/>
                <a:cs typeface="Arial"/>
              </a:rPr>
              <a:t>о</a:t>
            </a:r>
            <a:r>
              <a:rPr sz="1850" spc="-40" dirty="0">
                <a:latin typeface="Arial"/>
                <a:cs typeface="Arial"/>
              </a:rPr>
              <a:t>с</a:t>
            </a:r>
            <a:r>
              <a:rPr sz="1850" spc="-50" dirty="0">
                <a:latin typeface="Arial"/>
                <a:cs typeface="Arial"/>
              </a:rPr>
              <a:t>т</a:t>
            </a:r>
            <a:r>
              <a:rPr sz="1850" spc="-45" dirty="0">
                <a:latin typeface="Arial"/>
                <a:cs typeface="Arial"/>
              </a:rPr>
              <a:t>ь</a:t>
            </a:r>
            <a:r>
              <a:rPr sz="1850" spc="-25" dirty="0"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358137"/>
            <a:ext cx="6715125" cy="9712960"/>
          </a:xfrm>
          <a:custGeom>
            <a:avLst/>
            <a:gdLst/>
            <a:ahLst/>
            <a:cxnLst/>
            <a:rect l="l" t="t" r="r" b="b"/>
            <a:pathLst>
              <a:path w="6715125" h="9712960">
                <a:moveTo>
                  <a:pt x="0" y="9712452"/>
                </a:moveTo>
                <a:lnTo>
                  <a:pt x="6714744" y="9712452"/>
                </a:lnTo>
                <a:lnTo>
                  <a:pt x="6714744" y="0"/>
                </a:lnTo>
                <a:lnTo>
                  <a:pt x="0" y="0"/>
                </a:lnTo>
                <a:lnTo>
                  <a:pt x="0" y="9712452"/>
                </a:lnTo>
                <a:close/>
              </a:path>
            </a:pathLst>
          </a:custGeom>
          <a:ln w="7459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889" y="1762272"/>
            <a:ext cx="6292850" cy="9055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540" algn="just">
              <a:lnSpc>
                <a:spcPct val="101600"/>
              </a:lnSpc>
              <a:spcBef>
                <a:spcPts val="75"/>
              </a:spcBef>
            </a:pPr>
            <a:r>
              <a:rPr sz="1900" i="1" spc="-90" dirty="0">
                <a:latin typeface="Arial"/>
                <a:cs typeface="Arial"/>
              </a:rPr>
              <a:t>Осанка </a:t>
            </a:r>
            <a:r>
              <a:rPr sz="1900" i="1" spc="-75" dirty="0">
                <a:latin typeface="Calibri"/>
                <a:cs typeface="Calibri"/>
              </a:rPr>
              <a:t>–</a:t>
            </a:r>
            <a:r>
              <a:rPr sz="1900" i="1" spc="-70" dirty="0">
                <a:latin typeface="Calibri"/>
                <a:cs typeface="Calibri"/>
              </a:rPr>
              <a:t> </a:t>
            </a:r>
            <a:r>
              <a:rPr sz="1900" i="1" spc="-95" dirty="0">
                <a:latin typeface="Arial"/>
                <a:cs typeface="Arial"/>
              </a:rPr>
              <a:t>это </a:t>
            </a:r>
            <a:r>
              <a:rPr sz="1900" i="1" spc="-85" dirty="0">
                <a:latin typeface="Arial"/>
                <a:cs typeface="Arial"/>
              </a:rPr>
              <a:t>привычное положение </a:t>
            </a:r>
            <a:r>
              <a:rPr sz="1900" i="1" spc="-95" dirty="0">
                <a:latin typeface="Arial"/>
                <a:cs typeface="Arial"/>
              </a:rPr>
              <a:t>тела </a:t>
            </a:r>
            <a:r>
              <a:rPr sz="1900" i="1" spc="-80" dirty="0">
                <a:latin typeface="Arial"/>
                <a:cs typeface="Arial"/>
              </a:rPr>
              <a:t>человека</a:t>
            </a:r>
            <a:r>
              <a:rPr sz="1900" i="1" spc="-80" dirty="0">
                <a:latin typeface="Calibri"/>
                <a:cs typeface="Calibri"/>
              </a:rPr>
              <a:t>.</a:t>
            </a:r>
            <a:r>
              <a:rPr sz="1900" i="1" spc="-75" dirty="0">
                <a:latin typeface="Calibri"/>
                <a:cs typeface="Calibri"/>
              </a:rPr>
              <a:t> </a:t>
            </a:r>
            <a:r>
              <a:rPr sz="1900" i="1" spc="-95" dirty="0">
                <a:latin typeface="Arial"/>
                <a:cs typeface="Arial"/>
              </a:rPr>
              <a:t>Она 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считается</a:t>
            </a:r>
            <a:r>
              <a:rPr sz="1900" i="1" spc="-80" dirty="0">
                <a:latin typeface="Arial"/>
                <a:cs typeface="Arial"/>
              </a:rPr>
              <a:t> правильной</a:t>
            </a:r>
            <a:r>
              <a:rPr sz="1900" i="1" spc="-80" dirty="0">
                <a:latin typeface="Calibri"/>
                <a:cs typeface="Calibri"/>
              </a:rPr>
              <a:t>,</a:t>
            </a:r>
            <a:r>
              <a:rPr sz="1900" i="1" spc="-75" dirty="0">
                <a:latin typeface="Calibri"/>
                <a:cs typeface="Calibri"/>
              </a:rPr>
              <a:t> </a:t>
            </a:r>
            <a:r>
              <a:rPr sz="1900" i="1" spc="-85" dirty="0">
                <a:latin typeface="Arial"/>
                <a:cs typeface="Arial"/>
              </a:rPr>
              <a:t>если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человек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держит</a:t>
            </a:r>
            <a:r>
              <a:rPr sz="1900" i="1" spc="360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голову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прямо</a:t>
            </a:r>
            <a:r>
              <a:rPr sz="1900" i="1" spc="19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и</a:t>
            </a:r>
            <a:r>
              <a:rPr sz="1900" i="1" spc="190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свободно</a:t>
            </a:r>
            <a:r>
              <a:rPr sz="1900" i="1" spc="-75" dirty="0">
                <a:latin typeface="Calibri"/>
                <a:cs typeface="Calibri"/>
              </a:rPr>
              <a:t>,</a:t>
            </a:r>
            <a:r>
              <a:rPr sz="1900" i="1" spc="20" dirty="0">
                <a:latin typeface="Calibri"/>
                <a:cs typeface="Calibri"/>
              </a:rPr>
              <a:t> </a:t>
            </a:r>
            <a:r>
              <a:rPr sz="1900" i="1" spc="-80" dirty="0">
                <a:latin typeface="Arial"/>
                <a:cs typeface="Arial"/>
              </a:rPr>
              <a:t>плечи</a:t>
            </a:r>
            <a:r>
              <a:rPr sz="1900" i="1" spc="22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находятся</a:t>
            </a:r>
            <a:r>
              <a:rPr sz="1900" i="1" spc="18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на</a:t>
            </a:r>
            <a:r>
              <a:rPr sz="1900" i="1" spc="210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одном</a:t>
            </a:r>
            <a:r>
              <a:rPr sz="1900" i="1" spc="170" dirty="0">
                <a:latin typeface="Arial"/>
                <a:cs typeface="Arial"/>
              </a:rPr>
              <a:t> </a:t>
            </a:r>
            <a:r>
              <a:rPr sz="1900" i="1" spc="-70" dirty="0">
                <a:latin typeface="Arial"/>
                <a:cs typeface="Arial"/>
              </a:rPr>
              <a:t>уровне</a:t>
            </a:r>
            <a:r>
              <a:rPr sz="1900" i="1" spc="-70" dirty="0"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889" y="2641618"/>
            <a:ext cx="532701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78535" algn="l"/>
                <a:tab pos="2202180" algn="l"/>
                <a:tab pos="3121025" algn="l"/>
                <a:tab pos="4084320" algn="l"/>
              </a:tabLst>
            </a:pPr>
            <a:r>
              <a:rPr sz="1900" i="1" spc="-75" dirty="0">
                <a:latin typeface="Arial"/>
                <a:cs typeface="Arial"/>
              </a:rPr>
              <a:t>слегк</a:t>
            </a:r>
            <a:r>
              <a:rPr sz="1900" i="1" spc="-85" dirty="0">
                <a:latin typeface="Arial"/>
                <a:cs typeface="Arial"/>
              </a:rPr>
              <a:t>а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65" dirty="0">
                <a:latin typeface="Arial"/>
                <a:cs typeface="Arial"/>
              </a:rPr>
              <a:t>о</a:t>
            </a:r>
            <a:r>
              <a:rPr sz="1900" i="1" spc="-90" dirty="0">
                <a:latin typeface="Arial"/>
                <a:cs typeface="Arial"/>
              </a:rPr>
              <a:t>п</a:t>
            </a:r>
            <a:r>
              <a:rPr sz="1900" i="1" spc="-65" dirty="0">
                <a:latin typeface="Arial"/>
                <a:cs typeface="Arial"/>
              </a:rPr>
              <a:t>у</a:t>
            </a:r>
            <a:r>
              <a:rPr sz="1900" i="1" spc="-135" dirty="0">
                <a:latin typeface="Arial"/>
                <a:cs typeface="Arial"/>
              </a:rPr>
              <a:t>щ</a:t>
            </a:r>
            <a:r>
              <a:rPr sz="1900" i="1" spc="-80" dirty="0">
                <a:latin typeface="Arial"/>
                <a:cs typeface="Arial"/>
              </a:rPr>
              <a:t>е</a:t>
            </a:r>
            <a:r>
              <a:rPr sz="1900" i="1" spc="-90" dirty="0">
                <a:latin typeface="Arial"/>
                <a:cs typeface="Arial"/>
              </a:rPr>
              <a:t>н</a:t>
            </a:r>
            <a:r>
              <a:rPr sz="1900" i="1" spc="-110" dirty="0">
                <a:latin typeface="Arial"/>
                <a:cs typeface="Arial"/>
              </a:rPr>
              <a:t>ы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90" dirty="0">
                <a:latin typeface="Arial"/>
                <a:cs typeface="Arial"/>
              </a:rPr>
              <a:t>н</a:t>
            </a:r>
            <a:r>
              <a:rPr sz="1900" i="1" spc="-65" dirty="0">
                <a:latin typeface="Arial"/>
                <a:cs typeface="Arial"/>
              </a:rPr>
              <a:t>а</a:t>
            </a:r>
            <a:r>
              <a:rPr sz="1900" i="1" spc="-70" dirty="0">
                <a:latin typeface="Arial"/>
                <a:cs typeface="Arial"/>
              </a:rPr>
              <a:t>з</a:t>
            </a:r>
            <a:r>
              <a:rPr sz="1900" i="1" spc="-80" dirty="0">
                <a:latin typeface="Arial"/>
                <a:cs typeface="Arial"/>
              </a:rPr>
              <a:t>а</a:t>
            </a:r>
            <a:r>
              <a:rPr sz="1900" i="1" spc="-85" dirty="0">
                <a:latin typeface="Arial"/>
                <a:cs typeface="Arial"/>
              </a:rPr>
              <a:t>д</a:t>
            </a:r>
            <a:r>
              <a:rPr sz="1900" i="1" spc="-40" dirty="0">
                <a:latin typeface="Calibri"/>
                <a:cs typeface="Calibri"/>
              </a:rPr>
              <a:t>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75" dirty="0">
                <a:latin typeface="Arial"/>
                <a:cs typeface="Arial"/>
              </a:rPr>
              <a:t>к</a:t>
            </a:r>
            <a:r>
              <a:rPr sz="1900" i="1" spc="-80" dirty="0">
                <a:latin typeface="Arial"/>
                <a:cs typeface="Arial"/>
              </a:rPr>
              <a:t>ор</a:t>
            </a:r>
            <a:r>
              <a:rPr sz="1900" i="1" spc="-90" dirty="0">
                <a:latin typeface="Arial"/>
                <a:cs typeface="Arial"/>
              </a:rPr>
              <a:t>п</a:t>
            </a:r>
            <a:r>
              <a:rPr sz="1900" i="1" spc="-55" dirty="0">
                <a:latin typeface="Arial"/>
                <a:cs typeface="Arial"/>
              </a:rPr>
              <a:t>у</a:t>
            </a:r>
            <a:r>
              <a:rPr sz="1900" i="1" spc="-75" dirty="0">
                <a:latin typeface="Arial"/>
                <a:cs typeface="Arial"/>
              </a:rPr>
              <a:t>с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75" dirty="0">
                <a:latin typeface="Arial"/>
                <a:cs typeface="Arial"/>
              </a:rPr>
              <a:t>в</a:t>
            </a:r>
            <a:r>
              <a:rPr sz="1900" i="1" spc="-120" dirty="0">
                <a:latin typeface="Arial"/>
                <a:cs typeface="Arial"/>
              </a:rPr>
              <a:t>ы</a:t>
            </a:r>
            <a:r>
              <a:rPr sz="1900" i="1" spc="-80" dirty="0">
                <a:latin typeface="Arial"/>
                <a:cs typeface="Arial"/>
              </a:rPr>
              <a:t>пр</a:t>
            </a:r>
            <a:r>
              <a:rPr sz="1900" i="1" spc="-95" dirty="0">
                <a:latin typeface="Arial"/>
                <a:cs typeface="Arial"/>
              </a:rPr>
              <a:t>ямл</a:t>
            </a:r>
            <a:r>
              <a:rPr sz="1900" i="1" spc="-65" dirty="0">
                <a:latin typeface="Arial"/>
                <a:cs typeface="Arial"/>
              </a:rPr>
              <a:t>е</a:t>
            </a:r>
            <a:r>
              <a:rPr sz="1900" i="1" spc="-90" dirty="0">
                <a:latin typeface="Arial"/>
                <a:cs typeface="Arial"/>
              </a:rPr>
              <a:t>н</a:t>
            </a:r>
            <a:r>
              <a:rPr sz="1900" i="1" spc="-40" dirty="0"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895" y="2641618"/>
            <a:ext cx="6295390" cy="6096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560695">
              <a:lnSpc>
                <a:spcPct val="101099"/>
              </a:lnSpc>
              <a:spcBef>
                <a:spcPts val="85"/>
              </a:spcBef>
              <a:tabLst>
                <a:tab pos="1376045" algn="l"/>
                <a:tab pos="2174875" algn="l"/>
                <a:tab pos="3088005" algn="l"/>
                <a:tab pos="4547870" algn="l"/>
                <a:tab pos="5550535" algn="l"/>
              </a:tabLst>
            </a:pPr>
            <a:r>
              <a:rPr sz="1900" i="1" spc="-85" dirty="0">
                <a:latin typeface="Arial"/>
                <a:cs typeface="Arial"/>
              </a:rPr>
              <a:t>ж</a:t>
            </a:r>
            <a:r>
              <a:rPr sz="1900" i="1" spc="-75" dirty="0">
                <a:latin typeface="Arial"/>
                <a:cs typeface="Arial"/>
              </a:rPr>
              <a:t>иво</a:t>
            </a:r>
            <a:r>
              <a:rPr sz="1900" i="1" spc="-85" dirty="0">
                <a:latin typeface="Arial"/>
                <a:cs typeface="Arial"/>
              </a:rPr>
              <a:t>т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i="1" spc="-90" dirty="0">
                <a:latin typeface="Arial"/>
                <a:cs typeface="Arial"/>
              </a:rPr>
              <a:t>п</a:t>
            </a:r>
            <a:r>
              <a:rPr sz="1900" i="1" spc="-80" dirty="0">
                <a:latin typeface="Arial"/>
                <a:cs typeface="Arial"/>
              </a:rPr>
              <a:t>о</a:t>
            </a:r>
            <a:r>
              <a:rPr sz="1900" i="1" spc="-85" dirty="0">
                <a:latin typeface="Arial"/>
                <a:cs typeface="Arial"/>
              </a:rPr>
              <a:t>д</a:t>
            </a:r>
            <a:r>
              <a:rPr sz="1900" i="1" spc="-140" dirty="0">
                <a:latin typeface="Arial"/>
                <a:cs typeface="Arial"/>
              </a:rPr>
              <a:t>т</a:t>
            </a:r>
            <a:r>
              <a:rPr sz="1900" i="1" spc="-85" dirty="0">
                <a:latin typeface="Arial"/>
                <a:cs typeface="Arial"/>
              </a:rPr>
              <a:t>я</a:t>
            </a:r>
            <a:r>
              <a:rPr sz="1900" i="1" spc="-75" dirty="0">
                <a:latin typeface="Arial"/>
                <a:cs typeface="Arial"/>
              </a:rPr>
              <a:t>н</a:t>
            </a:r>
            <a:r>
              <a:rPr sz="1900" i="1" spc="-65" dirty="0">
                <a:latin typeface="Arial"/>
                <a:cs typeface="Arial"/>
              </a:rPr>
              <a:t>у</a:t>
            </a:r>
            <a:r>
              <a:rPr sz="1900" i="1" spc="-140" dirty="0">
                <a:latin typeface="Arial"/>
                <a:cs typeface="Arial"/>
              </a:rPr>
              <a:t>т</a:t>
            </a:r>
            <a:r>
              <a:rPr sz="1900" i="1" spc="-40" dirty="0">
                <a:latin typeface="Calibri"/>
                <a:cs typeface="Calibri"/>
              </a:rPr>
              <a:t>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80" dirty="0">
                <a:latin typeface="Arial"/>
                <a:cs typeface="Arial"/>
              </a:rPr>
              <a:t>гр</a:t>
            </a:r>
            <a:r>
              <a:rPr sz="1900" i="1" spc="-55" dirty="0">
                <a:latin typeface="Arial"/>
                <a:cs typeface="Arial"/>
              </a:rPr>
              <a:t>у</a:t>
            </a:r>
            <a:r>
              <a:rPr sz="1900" i="1" spc="-95" dirty="0">
                <a:latin typeface="Arial"/>
                <a:cs typeface="Arial"/>
              </a:rPr>
              <a:t>д</a:t>
            </a:r>
            <a:r>
              <a:rPr sz="1900" i="1" spc="-80" dirty="0">
                <a:latin typeface="Arial"/>
                <a:cs typeface="Arial"/>
              </a:rPr>
              <a:t>ь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55" dirty="0">
                <a:latin typeface="Arial"/>
                <a:cs typeface="Arial"/>
              </a:rPr>
              <a:t>с</a:t>
            </a:r>
            <a:r>
              <a:rPr sz="1900" i="1" spc="-90" dirty="0">
                <a:latin typeface="Arial"/>
                <a:cs typeface="Arial"/>
              </a:rPr>
              <a:t>л</a:t>
            </a:r>
            <a:r>
              <a:rPr sz="1900" i="1" spc="-80" dirty="0">
                <a:latin typeface="Arial"/>
                <a:cs typeface="Arial"/>
              </a:rPr>
              <a:t>е</a:t>
            </a:r>
            <a:r>
              <a:rPr sz="1900" i="1" spc="-65" dirty="0">
                <a:latin typeface="Arial"/>
                <a:cs typeface="Arial"/>
              </a:rPr>
              <a:t>г</a:t>
            </a:r>
            <a:r>
              <a:rPr sz="1900" i="1" spc="-85" dirty="0">
                <a:latin typeface="Arial"/>
                <a:cs typeface="Arial"/>
              </a:rPr>
              <a:t>ка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75" dirty="0">
                <a:latin typeface="Arial"/>
                <a:cs typeface="Arial"/>
              </a:rPr>
              <a:t>в</a:t>
            </a:r>
            <a:r>
              <a:rPr sz="1900" i="1" spc="-110" dirty="0">
                <a:latin typeface="Arial"/>
                <a:cs typeface="Arial"/>
              </a:rPr>
              <a:t>ы</a:t>
            </a:r>
            <a:r>
              <a:rPr sz="1900" i="1" spc="-65" dirty="0">
                <a:latin typeface="Arial"/>
                <a:cs typeface="Arial"/>
              </a:rPr>
              <a:t>с</a:t>
            </a:r>
            <a:r>
              <a:rPr sz="1900" i="1" spc="-135" dirty="0">
                <a:latin typeface="Arial"/>
                <a:cs typeface="Arial"/>
              </a:rPr>
              <a:t>т</a:t>
            </a:r>
            <a:r>
              <a:rPr sz="1900" i="1" spc="-55" dirty="0">
                <a:latin typeface="Arial"/>
                <a:cs typeface="Arial"/>
              </a:rPr>
              <a:t>у</a:t>
            </a:r>
            <a:r>
              <a:rPr sz="1900" i="1" spc="-90" dirty="0">
                <a:latin typeface="Arial"/>
                <a:cs typeface="Arial"/>
              </a:rPr>
              <a:t>п</a:t>
            </a:r>
            <a:r>
              <a:rPr sz="1900" i="1" spc="-80" dirty="0">
                <a:latin typeface="Arial"/>
                <a:cs typeface="Arial"/>
              </a:rPr>
              <a:t>ае</a:t>
            </a:r>
            <a:r>
              <a:rPr sz="1900" i="1" spc="-125" dirty="0">
                <a:latin typeface="Arial"/>
                <a:cs typeface="Arial"/>
              </a:rPr>
              <a:t>т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85" dirty="0">
                <a:latin typeface="Arial"/>
                <a:cs typeface="Arial"/>
              </a:rPr>
              <a:t>в</a:t>
            </a:r>
            <a:r>
              <a:rPr sz="1900" i="1" spc="-80" dirty="0">
                <a:latin typeface="Arial"/>
                <a:cs typeface="Arial"/>
              </a:rPr>
              <a:t>пере</a:t>
            </a:r>
            <a:r>
              <a:rPr sz="1900" i="1" spc="-100" dirty="0">
                <a:latin typeface="Arial"/>
                <a:cs typeface="Arial"/>
              </a:rPr>
              <a:t>д</a:t>
            </a:r>
            <a:r>
              <a:rPr sz="1900" i="1" spc="-40" dirty="0">
                <a:latin typeface="Calibri"/>
                <a:cs typeface="Calibri"/>
              </a:rPr>
              <a:t>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-85" dirty="0">
                <a:latin typeface="Arial"/>
                <a:cs typeface="Arial"/>
              </a:rPr>
              <a:t>к</a:t>
            </a:r>
            <a:r>
              <a:rPr sz="1900" i="1" spc="-80" dirty="0">
                <a:latin typeface="Arial"/>
                <a:cs typeface="Arial"/>
              </a:rPr>
              <a:t>о</a:t>
            </a:r>
            <a:r>
              <a:rPr sz="1900" i="1" spc="-55" dirty="0">
                <a:latin typeface="Arial"/>
                <a:cs typeface="Arial"/>
              </a:rPr>
              <a:t>л</a:t>
            </a:r>
            <a:r>
              <a:rPr sz="1900" i="1" spc="-80" dirty="0">
                <a:latin typeface="Arial"/>
                <a:cs typeface="Arial"/>
              </a:rPr>
              <a:t>е</a:t>
            </a:r>
            <a:r>
              <a:rPr sz="1900" i="1" spc="-90" dirty="0">
                <a:latin typeface="Arial"/>
                <a:cs typeface="Arial"/>
              </a:rPr>
              <a:t>н</a:t>
            </a:r>
            <a:r>
              <a:rPr sz="1900" i="1" spc="-85" dirty="0">
                <a:latin typeface="Arial"/>
                <a:cs typeface="Arial"/>
              </a:rPr>
              <a:t>и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8262" y="481583"/>
            <a:ext cx="6414770" cy="5980430"/>
            <a:chOff x="588262" y="481583"/>
            <a:chExt cx="6414770" cy="59804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7104" y="481583"/>
              <a:ext cx="60960" cy="6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37104" y="490727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0960" y="60045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4949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0304" y="597407"/>
              <a:ext cx="329184" cy="121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54624" y="606551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493775"/>
              <a:ext cx="682752" cy="219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84120" y="70713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2351" y="481583"/>
              <a:ext cx="573024" cy="445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4144" y="597407"/>
              <a:ext cx="213360" cy="310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3216" y="597407"/>
              <a:ext cx="316992" cy="3169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1168" y="597407"/>
              <a:ext cx="243840" cy="323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5568" y="591311"/>
              <a:ext cx="1072896" cy="3352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5968" y="591311"/>
              <a:ext cx="566927" cy="4450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28416" y="591311"/>
              <a:ext cx="262127" cy="4450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90216" y="7924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591311"/>
              <a:ext cx="999743" cy="4450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2639" y="908303"/>
              <a:ext cx="60960" cy="121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4144" y="908303"/>
              <a:ext cx="60960" cy="121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9311" y="914400"/>
              <a:ext cx="54863" cy="60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67327" y="914400"/>
              <a:ext cx="48767" cy="60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89248" y="908303"/>
              <a:ext cx="60960" cy="121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77311" y="1310639"/>
              <a:ext cx="54863" cy="60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0607" y="1310639"/>
              <a:ext cx="158495" cy="121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14416" y="1310639"/>
              <a:ext cx="134111" cy="121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71216" y="1319783"/>
              <a:ext cx="2877820" cy="0"/>
            </a:xfrm>
            <a:custGeom>
              <a:avLst/>
              <a:gdLst/>
              <a:ahLst/>
              <a:cxnLst/>
              <a:rect l="l" t="t" r="r" b="b"/>
              <a:pathLst>
                <a:path w="2877820">
                  <a:moveTo>
                    <a:pt x="0" y="0"/>
                  </a:moveTo>
                  <a:lnTo>
                    <a:pt x="60960" y="0"/>
                  </a:lnTo>
                </a:path>
                <a:path w="2877820">
                  <a:moveTo>
                    <a:pt x="566927" y="0"/>
                  </a:moveTo>
                  <a:lnTo>
                    <a:pt x="627887" y="0"/>
                  </a:lnTo>
                </a:path>
                <a:path w="2877820">
                  <a:moveTo>
                    <a:pt x="2816351" y="0"/>
                  </a:moveTo>
                  <a:lnTo>
                    <a:pt x="2877311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67199" y="1304544"/>
              <a:ext cx="835151" cy="1219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68112" y="1188719"/>
              <a:ext cx="768095" cy="3352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67072" y="14234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2415" y="1310639"/>
              <a:ext cx="237744" cy="323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3327" y="1310639"/>
              <a:ext cx="566928" cy="3230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50719" y="1310639"/>
              <a:ext cx="243839" cy="323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63312" y="1310639"/>
              <a:ext cx="243840" cy="3230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57727" y="1304544"/>
              <a:ext cx="932688" cy="4511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41119" y="1304544"/>
              <a:ext cx="560832" cy="4450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773168" y="15087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71216" y="1322831"/>
              <a:ext cx="243839" cy="3108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61104" y="1420367"/>
              <a:ext cx="853440" cy="2194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68112" y="1524000"/>
              <a:ext cx="54863" cy="975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65648" y="1524000"/>
              <a:ext cx="121920" cy="10972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71616" y="1517903"/>
              <a:ext cx="60960" cy="10363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5856" y="1524000"/>
              <a:ext cx="176784" cy="23164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68112" y="1621536"/>
              <a:ext cx="54863" cy="121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71616" y="1621536"/>
              <a:ext cx="60960" cy="1219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77311" y="3375660"/>
              <a:ext cx="4125468" cy="183945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4360" y="6448043"/>
              <a:ext cx="5445760" cy="13970"/>
            </a:xfrm>
            <a:custGeom>
              <a:avLst/>
              <a:gdLst/>
              <a:ahLst/>
              <a:cxnLst/>
              <a:rect l="l" t="t" r="r" b="b"/>
              <a:pathLst>
                <a:path w="5445760" h="13970">
                  <a:moveTo>
                    <a:pt x="5445252" y="0"/>
                  </a:moveTo>
                  <a:lnTo>
                    <a:pt x="0" y="0"/>
                  </a:lnTo>
                  <a:lnTo>
                    <a:pt x="0" y="13717"/>
                  </a:lnTo>
                  <a:lnTo>
                    <a:pt x="5445252" y="13717"/>
                  </a:lnTo>
                  <a:lnTo>
                    <a:pt x="544525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8262" y="6441946"/>
              <a:ext cx="5445760" cy="13970"/>
            </a:xfrm>
            <a:custGeom>
              <a:avLst/>
              <a:gdLst/>
              <a:ahLst/>
              <a:cxnLst/>
              <a:rect l="l" t="t" r="r" b="b"/>
              <a:pathLst>
                <a:path w="5445760" h="13970">
                  <a:moveTo>
                    <a:pt x="5445252" y="0"/>
                  </a:moveTo>
                  <a:lnTo>
                    <a:pt x="0" y="0"/>
                  </a:lnTo>
                  <a:lnTo>
                    <a:pt x="0" y="13717"/>
                  </a:lnTo>
                  <a:lnTo>
                    <a:pt x="5445252" y="13717"/>
                  </a:lnTo>
                  <a:lnTo>
                    <a:pt x="5445252" y="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6880" y="3225306"/>
            <a:ext cx="6378575" cy="6647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0335">
              <a:lnSpc>
                <a:spcPts val="2220"/>
              </a:lnSpc>
              <a:spcBef>
                <a:spcPts val="110"/>
              </a:spcBef>
            </a:pPr>
            <a:r>
              <a:rPr sz="1900" i="1" spc="-85" dirty="0">
                <a:latin typeface="Arial"/>
                <a:cs typeface="Arial"/>
              </a:rPr>
              <a:t>выпрямлены</a:t>
            </a:r>
            <a:r>
              <a:rPr sz="1900" i="1" spc="-8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1900" spc="-80" dirty="0">
                <a:latin typeface="Arial"/>
                <a:cs typeface="Arial"/>
              </a:rPr>
              <a:t>Правильная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осанка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не</a:t>
            </a:r>
            <a:endParaRPr sz="1900">
              <a:latin typeface="Arial"/>
              <a:cs typeface="Arial"/>
            </a:endParaRPr>
          </a:p>
          <a:p>
            <a:pPr marL="12700" marR="3515995">
              <a:lnSpc>
                <a:spcPct val="100499"/>
              </a:lnSpc>
              <a:spcBef>
                <a:spcPts val="15"/>
              </a:spcBef>
            </a:pPr>
            <a:r>
              <a:rPr sz="1900" spc="-80" dirty="0">
                <a:latin typeface="Arial"/>
                <a:cs typeface="Arial"/>
              </a:rPr>
              <a:t>бывает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врожденной,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она 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75" dirty="0">
                <a:latin typeface="Arial"/>
                <a:cs typeface="Arial"/>
              </a:rPr>
              <a:t>ач</a:t>
            </a:r>
            <a:r>
              <a:rPr sz="1900" spc="-85" dirty="0">
                <a:latin typeface="Arial"/>
                <a:cs typeface="Arial"/>
              </a:rPr>
              <a:t>и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0" dirty="0">
                <a:latin typeface="Arial"/>
                <a:cs typeface="Arial"/>
              </a:rPr>
              <a:t>а</a:t>
            </a:r>
            <a:r>
              <a:rPr sz="1900" spc="-65" dirty="0">
                <a:latin typeface="Arial"/>
                <a:cs typeface="Arial"/>
              </a:rPr>
              <a:t>е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0" dirty="0">
                <a:latin typeface="Arial"/>
                <a:cs typeface="Arial"/>
              </a:rPr>
              <a:t>ф</a:t>
            </a:r>
            <a:r>
              <a:rPr sz="1900" spc="-80" dirty="0">
                <a:latin typeface="Arial"/>
                <a:cs typeface="Arial"/>
              </a:rPr>
              <a:t>ор</a:t>
            </a:r>
            <a:r>
              <a:rPr sz="1900" spc="-110" dirty="0">
                <a:latin typeface="Arial"/>
                <a:cs typeface="Arial"/>
              </a:rPr>
              <a:t>м</a:t>
            </a:r>
            <a:r>
              <a:rPr sz="1900" spc="-85" dirty="0">
                <a:latin typeface="Arial"/>
                <a:cs typeface="Arial"/>
              </a:rPr>
              <a:t>и</a:t>
            </a:r>
            <a:r>
              <a:rPr sz="1900" spc="-80" dirty="0">
                <a:latin typeface="Arial"/>
                <a:cs typeface="Arial"/>
              </a:rPr>
              <a:t>р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105" dirty="0">
                <a:latin typeface="Arial"/>
                <a:cs typeface="Arial"/>
              </a:rPr>
              <a:t>в</a:t>
            </a:r>
            <a:r>
              <a:rPr sz="1900" spc="-80" dirty="0">
                <a:latin typeface="Arial"/>
                <a:cs typeface="Arial"/>
              </a:rPr>
              <a:t>а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85" dirty="0">
                <a:latin typeface="Arial"/>
                <a:cs typeface="Arial"/>
              </a:rPr>
              <a:t>ь</a:t>
            </a:r>
            <a:r>
              <a:rPr sz="1900" spc="-55" dirty="0">
                <a:latin typeface="Arial"/>
                <a:cs typeface="Arial"/>
              </a:rPr>
              <a:t>с</a:t>
            </a:r>
            <a:r>
              <a:rPr sz="1900" spc="-60" dirty="0">
                <a:latin typeface="Arial"/>
                <a:cs typeface="Arial"/>
              </a:rPr>
              <a:t>я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Arial"/>
                <a:cs typeface="Arial"/>
              </a:rPr>
              <a:t>с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Arial"/>
                <a:cs typeface="Arial"/>
              </a:rPr>
              <a:t>п</a:t>
            </a:r>
            <a:r>
              <a:rPr sz="1900" spc="-105" dirty="0">
                <a:latin typeface="Arial"/>
                <a:cs typeface="Arial"/>
              </a:rPr>
              <a:t>е</a:t>
            </a:r>
            <a:r>
              <a:rPr sz="1900" spc="-80" dirty="0">
                <a:latin typeface="Arial"/>
                <a:cs typeface="Arial"/>
              </a:rPr>
              <a:t>рв</a:t>
            </a:r>
            <a:r>
              <a:rPr sz="1900" spc="-95" dirty="0">
                <a:latin typeface="Arial"/>
                <a:cs typeface="Arial"/>
              </a:rPr>
              <a:t>ы</a:t>
            </a:r>
            <a:r>
              <a:rPr sz="1900" spc="-75" dirty="0">
                <a:latin typeface="Arial"/>
                <a:cs typeface="Arial"/>
              </a:rPr>
              <a:t>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ле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90" dirty="0">
                <a:latin typeface="Arial"/>
                <a:cs typeface="Arial"/>
              </a:rPr>
              <a:t>аше</a:t>
            </a:r>
            <a:r>
              <a:rPr sz="1900" spc="-85" dirty="0">
                <a:latin typeface="Arial"/>
                <a:cs typeface="Arial"/>
              </a:rPr>
              <a:t>й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Arial"/>
                <a:cs typeface="Arial"/>
              </a:rPr>
              <a:t>жи</a:t>
            </a:r>
            <a:r>
              <a:rPr sz="1900" spc="-75" dirty="0">
                <a:latin typeface="Arial"/>
                <a:cs typeface="Arial"/>
              </a:rPr>
              <a:t>з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65" dirty="0">
                <a:latin typeface="Arial"/>
                <a:cs typeface="Arial"/>
              </a:rPr>
              <a:t>и.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Arial"/>
              <a:cs typeface="Arial"/>
            </a:endParaRPr>
          </a:p>
          <a:p>
            <a:pPr marL="451484" marR="608965" indent="-227329">
              <a:lnSpc>
                <a:spcPct val="100000"/>
              </a:lnSpc>
              <a:buFont typeface="Wingdings"/>
              <a:buChar char="►"/>
              <a:tabLst>
                <a:tab pos="439420" algn="l"/>
              </a:tabLst>
            </a:pPr>
            <a:r>
              <a:rPr sz="1700" b="1" spc="-85" dirty="0">
                <a:latin typeface="Arial"/>
                <a:cs typeface="Arial"/>
              </a:rPr>
              <a:t>Наиболее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ответственный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период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для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90" dirty="0">
                <a:latin typeface="Arial"/>
                <a:cs typeface="Arial"/>
              </a:rPr>
              <a:t>формирования </a:t>
            </a:r>
            <a:r>
              <a:rPr sz="1700" b="1" spc="-185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ос</a:t>
            </a:r>
            <a:r>
              <a:rPr sz="1700" b="1" spc="-75" dirty="0">
                <a:latin typeface="Arial"/>
                <a:cs typeface="Arial"/>
              </a:rPr>
              <a:t>а</a:t>
            </a:r>
            <a:r>
              <a:rPr sz="1700" b="1" spc="-114" dirty="0">
                <a:latin typeface="Arial"/>
                <a:cs typeface="Arial"/>
              </a:rPr>
              <a:t>н</a:t>
            </a:r>
            <a:r>
              <a:rPr sz="1700" b="1" spc="-55" dirty="0">
                <a:latin typeface="Arial"/>
                <a:cs typeface="Arial"/>
              </a:rPr>
              <a:t>к</a:t>
            </a:r>
            <a:r>
              <a:rPr sz="1700" b="1" spc="-85" dirty="0">
                <a:latin typeface="Arial"/>
                <a:cs typeface="Arial"/>
              </a:rPr>
              <a:t>и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от</a:t>
            </a:r>
            <a:r>
              <a:rPr sz="17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7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</a:t>
            </a:r>
            <a:r>
              <a:rPr sz="17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sz="17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sz="17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</a:t>
            </a:r>
            <a:r>
              <a:rPr sz="17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</a:t>
            </a:r>
            <a:r>
              <a:rPr sz="17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  <a:p>
            <a:pPr marL="451484" marR="137795" indent="-227329">
              <a:lnSpc>
                <a:spcPts val="2060"/>
              </a:lnSpc>
              <a:spcBef>
                <a:spcPts val="50"/>
              </a:spcBef>
              <a:buFont typeface="Wingdings"/>
              <a:buChar char="►"/>
              <a:tabLst>
                <a:tab pos="439420" algn="l"/>
              </a:tabLst>
            </a:pPr>
            <a:r>
              <a:rPr sz="1700" b="1" spc="-90" dirty="0">
                <a:latin typeface="Arial"/>
                <a:cs typeface="Arial"/>
              </a:rPr>
              <a:t>Приучая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80" dirty="0">
                <a:latin typeface="Arial"/>
                <a:cs typeface="Arial"/>
              </a:rPr>
              <a:t>вашего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80" dirty="0">
                <a:latin typeface="Arial"/>
                <a:cs typeface="Arial"/>
              </a:rPr>
              <a:t>ребенка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«правильно»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90" dirty="0">
                <a:latin typeface="Arial"/>
                <a:cs typeface="Arial"/>
              </a:rPr>
              <a:t>держать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80" dirty="0">
                <a:latin typeface="Arial"/>
                <a:cs typeface="Arial"/>
              </a:rPr>
              <a:t>свое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310" dirty="0">
                <a:latin typeface="Arial"/>
                <a:cs typeface="Arial"/>
              </a:rPr>
              <a:t>тело, </a:t>
            </a:r>
            <a:r>
              <a:rPr sz="1700" b="1" spc="-305" dirty="0">
                <a:latin typeface="Arial"/>
                <a:cs typeface="Arial"/>
              </a:rPr>
              <a:t> </a:t>
            </a:r>
            <a:r>
              <a:rPr sz="1700" b="1" spc="-95" dirty="0">
                <a:latin typeface="Arial"/>
                <a:cs typeface="Arial"/>
              </a:rPr>
              <a:t>н</a:t>
            </a:r>
            <a:r>
              <a:rPr sz="1700" b="1" spc="-75" dirty="0">
                <a:latin typeface="Arial"/>
                <a:cs typeface="Arial"/>
              </a:rPr>
              <a:t>е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b="1" spc="-85" dirty="0">
                <a:latin typeface="Arial"/>
                <a:cs typeface="Arial"/>
              </a:rPr>
              <a:t>з</a:t>
            </a:r>
            <a:r>
              <a:rPr sz="1700" b="1" spc="-75" dirty="0">
                <a:latin typeface="Arial"/>
                <a:cs typeface="Arial"/>
              </a:rPr>
              <a:t>а</a:t>
            </a:r>
            <a:r>
              <a:rPr sz="1700" b="1" spc="-110" dirty="0">
                <a:latin typeface="Arial"/>
                <a:cs typeface="Arial"/>
              </a:rPr>
              <a:t>бы</a:t>
            </a:r>
            <a:r>
              <a:rPr sz="1700" b="1" spc="-80" dirty="0">
                <a:latin typeface="Arial"/>
                <a:cs typeface="Arial"/>
              </a:rPr>
              <a:t>в</a:t>
            </a:r>
            <a:r>
              <a:rPr sz="1700" b="1" spc="-85" dirty="0">
                <a:latin typeface="Arial"/>
                <a:cs typeface="Arial"/>
              </a:rPr>
              <a:t>а</a:t>
            </a:r>
            <a:r>
              <a:rPr sz="1700" b="1" spc="-90" dirty="0">
                <a:latin typeface="Arial"/>
                <a:cs typeface="Arial"/>
              </a:rPr>
              <a:t>й</a:t>
            </a:r>
            <a:r>
              <a:rPr sz="1700" b="1" spc="-105" dirty="0">
                <a:latin typeface="Arial"/>
                <a:cs typeface="Arial"/>
              </a:rPr>
              <a:t>т</a:t>
            </a:r>
            <a:r>
              <a:rPr sz="1700" b="1" spc="-75" dirty="0">
                <a:latin typeface="Arial"/>
                <a:cs typeface="Arial"/>
              </a:rPr>
              <a:t>е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b="1" spc="-95" dirty="0">
                <a:latin typeface="Arial"/>
                <a:cs typeface="Arial"/>
              </a:rPr>
              <a:t>п</a:t>
            </a:r>
            <a:r>
              <a:rPr sz="1700" b="1" spc="-85" dirty="0">
                <a:latin typeface="Arial"/>
                <a:cs typeface="Arial"/>
              </a:rPr>
              <a:t>ри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b="1" spc="-55" dirty="0">
                <a:latin typeface="Arial"/>
                <a:cs typeface="Arial"/>
              </a:rPr>
              <a:t>э</a:t>
            </a:r>
            <a:r>
              <a:rPr sz="1700" b="1" spc="-105" dirty="0">
                <a:latin typeface="Arial"/>
                <a:cs typeface="Arial"/>
              </a:rPr>
              <a:t>т</a:t>
            </a:r>
            <a:r>
              <a:rPr sz="1700" b="1" spc="-90" dirty="0">
                <a:latin typeface="Arial"/>
                <a:cs typeface="Arial"/>
              </a:rPr>
              <a:t>ом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b="1" spc="-85" dirty="0">
                <a:latin typeface="Arial"/>
                <a:cs typeface="Arial"/>
              </a:rPr>
              <a:t>и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b="1" spc="-95" dirty="0">
                <a:latin typeface="Arial"/>
                <a:cs typeface="Arial"/>
              </a:rPr>
              <a:t>п</a:t>
            </a:r>
            <a:r>
              <a:rPr sz="1700" b="1" spc="-85" dirty="0">
                <a:latin typeface="Arial"/>
                <a:cs typeface="Arial"/>
              </a:rPr>
              <a:t>ро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b="1" spc="-90" dirty="0">
                <a:latin typeface="Arial"/>
                <a:cs typeface="Arial"/>
              </a:rPr>
              <a:t>в</a:t>
            </a:r>
            <a:r>
              <a:rPr sz="1700" b="1" spc="-85" dirty="0">
                <a:latin typeface="Arial"/>
                <a:cs typeface="Arial"/>
              </a:rPr>
              <a:t>а</a:t>
            </a:r>
            <a:r>
              <a:rPr sz="1700" b="1" spc="-105" dirty="0">
                <a:latin typeface="Arial"/>
                <a:cs typeface="Arial"/>
              </a:rPr>
              <a:t>ш</a:t>
            </a:r>
            <a:r>
              <a:rPr sz="1700" b="1" spc="-75" dirty="0">
                <a:latin typeface="Arial"/>
                <a:cs typeface="Arial"/>
              </a:rPr>
              <a:t>у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Arial"/>
                <a:cs typeface="Arial"/>
              </a:rPr>
              <a:t>ос</a:t>
            </a:r>
            <a:r>
              <a:rPr sz="1700" b="1" spc="-85" dirty="0">
                <a:latin typeface="Arial"/>
                <a:cs typeface="Arial"/>
              </a:rPr>
              <a:t>а</a:t>
            </a:r>
            <a:r>
              <a:rPr sz="1700" b="1" spc="-95" dirty="0">
                <a:latin typeface="Arial"/>
                <a:cs typeface="Arial"/>
              </a:rPr>
              <a:t>н</a:t>
            </a:r>
            <a:r>
              <a:rPr sz="1700" b="1" spc="-30" dirty="0">
                <a:latin typeface="Arial"/>
                <a:cs typeface="Arial"/>
              </a:rPr>
              <a:t>к</a:t>
            </a:r>
            <a:r>
              <a:rPr sz="1700" b="1" spc="-135" dirty="0">
                <a:latin typeface="Arial"/>
                <a:cs typeface="Arial"/>
              </a:rPr>
              <a:t>у</a:t>
            </a:r>
            <a:r>
              <a:rPr sz="1700" b="1" spc="-4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52400" algn="just">
              <a:lnSpc>
                <a:spcPct val="100000"/>
              </a:lnSpc>
              <a:spcBef>
                <a:spcPts val="980"/>
              </a:spcBef>
            </a:pPr>
            <a:r>
              <a:rPr sz="1700" spc="-85" dirty="0">
                <a:solidFill>
                  <a:srgbClr val="FF6500"/>
                </a:solidFill>
                <a:latin typeface="Arial"/>
                <a:cs typeface="Arial"/>
              </a:rPr>
              <a:t>Причины</a:t>
            </a:r>
            <a:r>
              <a:rPr sz="1700" spc="16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6500"/>
                </a:solidFill>
                <a:latin typeface="Arial"/>
                <a:cs typeface="Arial"/>
              </a:rPr>
              <a:t>формирования</a:t>
            </a:r>
            <a:r>
              <a:rPr sz="1700" spc="16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6500"/>
                </a:solidFill>
                <a:latin typeface="Arial"/>
                <a:cs typeface="Arial"/>
              </a:rPr>
              <a:t>неправильной</a:t>
            </a:r>
            <a:r>
              <a:rPr sz="1700" spc="15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6500"/>
                </a:solidFill>
                <a:latin typeface="Arial"/>
                <a:cs typeface="Arial"/>
              </a:rPr>
              <a:t>осанки</a:t>
            </a:r>
            <a:r>
              <a:rPr sz="1700" spc="15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6500"/>
                </a:solidFill>
                <a:latin typeface="Arial"/>
                <a:cs typeface="Arial"/>
              </a:rPr>
              <a:t>являются</a:t>
            </a:r>
            <a:r>
              <a:rPr sz="1700" spc="-75" dirty="0">
                <a:solidFill>
                  <a:srgbClr val="FF6500"/>
                </a:solidFill>
                <a:latin typeface="Segoe Print"/>
                <a:cs typeface="Segoe Print"/>
              </a:rPr>
              <a:t>:</a:t>
            </a:r>
            <a:endParaRPr sz="1700">
              <a:latin typeface="Segoe Print"/>
              <a:cs typeface="Segoe Print"/>
            </a:endParaRPr>
          </a:p>
          <a:p>
            <a:pPr marL="152400" marR="5080" algn="just">
              <a:lnSpc>
                <a:spcPct val="100000"/>
              </a:lnSpc>
              <a:spcBef>
                <a:spcPts val="225"/>
              </a:spcBef>
            </a:pPr>
            <a:r>
              <a:rPr sz="1700" spc="-55" dirty="0">
                <a:latin typeface="Arial"/>
                <a:cs typeface="Arial"/>
              </a:rPr>
              <a:t>-</a:t>
            </a:r>
            <a:r>
              <a:rPr sz="1700" spc="-85" dirty="0">
                <a:latin typeface="Arial"/>
                <a:cs typeface="Arial"/>
              </a:rPr>
              <a:t>От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75" dirty="0">
                <a:latin typeface="Arial"/>
                <a:cs typeface="Arial"/>
              </a:rPr>
              <a:t>у</a:t>
            </a:r>
            <a:r>
              <a:rPr sz="1700" spc="-65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с</a:t>
            </a:r>
            <a:r>
              <a:rPr sz="1700" spc="-55" dirty="0">
                <a:latin typeface="Arial"/>
                <a:cs typeface="Arial"/>
              </a:rPr>
              <a:t>т</a:t>
            </a:r>
            <a:r>
              <a:rPr sz="1700" spc="-70" dirty="0">
                <a:latin typeface="Arial"/>
                <a:cs typeface="Arial"/>
              </a:rPr>
              <a:t>в</a:t>
            </a:r>
            <a:r>
              <a:rPr sz="1700" spc="-90" dirty="0">
                <a:latin typeface="Arial"/>
                <a:cs typeface="Arial"/>
              </a:rPr>
              <a:t>и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к</a:t>
            </a:r>
            <a:r>
              <a:rPr sz="1700" spc="-85" dirty="0">
                <a:latin typeface="Arial"/>
                <a:cs typeface="Arial"/>
              </a:rPr>
              <a:t>р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85" dirty="0">
                <a:latin typeface="Arial"/>
                <a:cs typeface="Arial"/>
              </a:rPr>
              <a:t>п</a:t>
            </a:r>
            <a:r>
              <a:rPr sz="1700" spc="-65" dirty="0">
                <a:latin typeface="Arial"/>
                <a:cs typeface="Arial"/>
              </a:rPr>
              <a:t>к</a:t>
            </a:r>
            <a:r>
              <a:rPr sz="1700" spc="-75" dirty="0">
                <a:latin typeface="Arial"/>
                <a:cs typeface="Arial"/>
              </a:rPr>
              <a:t>ог</a:t>
            </a:r>
            <a:r>
              <a:rPr sz="1700" spc="-60" dirty="0">
                <a:latin typeface="Arial"/>
                <a:cs typeface="Arial"/>
              </a:rPr>
              <a:t>о,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д</a:t>
            </a:r>
            <a:r>
              <a:rPr sz="1700" spc="-110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70" dirty="0">
                <a:latin typeface="Arial"/>
                <a:cs typeface="Arial"/>
              </a:rPr>
              <a:t>та</a:t>
            </a:r>
            <a:r>
              <a:rPr sz="1700" spc="-55" dirty="0">
                <a:latin typeface="Arial"/>
                <a:cs typeface="Arial"/>
              </a:rPr>
              <a:t>т</a:t>
            </a:r>
            <a:r>
              <a:rPr sz="1700" spc="-8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ч</a:t>
            </a:r>
            <a:r>
              <a:rPr sz="1700" spc="-90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ра</a:t>
            </a:r>
            <a:r>
              <a:rPr sz="1700" spc="-55" dirty="0">
                <a:latin typeface="Arial"/>
                <a:cs typeface="Arial"/>
              </a:rPr>
              <a:t>з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-90" dirty="0">
                <a:latin typeface="Arial"/>
                <a:cs typeface="Arial"/>
              </a:rPr>
              <a:t>и</a:t>
            </a:r>
            <a:r>
              <a:rPr sz="1700" spc="-55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ого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95" dirty="0">
                <a:latin typeface="Arial"/>
                <a:cs typeface="Arial"/>
              </a:rPr>
              <a:t>мы</a:t>
            </a:r>
            <a:r>
              <a:rPr sz="1700" spc="-100" dirty="0">
                <a:latin typeface="Arial"/>
                <a:cs typeface="Arial"/>
              </a:rPr>
              <a:t>ш</a:t>
            </a:r>
            <a:r>
              <a:rPr sz="1700" spc="-85" dirty="0">
                <a:latin typeface="Arial"/>
                <a:cs typeface="Arial"/>
              </a:rPr>
              <a:t>е</a:t>
            </a:r>
            <a:r>
              <a:rPr sz="1700" spc="-60" dirty="0">
                <a:latin typeface="Arial"/>
                <a:cs typeface="Arial"/>
              </a:rPr>
              <a:t>ч</a:t>
            </a:r>
            <a:r>
              <a:rPr sz="1700" spc="-105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ого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к</a:t>
            </a:r>
            <a:r>
              <a:rPr sz="1700" spc="-8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р</a:t>
            </a:r>
            <a:r>
              <a:rPr sz="1700" spc="-65" dirty="0">
                <a:latin typeface="Arial"/>
                <a:cs typeface="Arial"/>
              </a:rPr>
              <a:t>с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85" dirty="0">
                <a:latin typeface="Arial"/>
                <a:cs typeface="Arial"/>
              </a:rPr>
              <a:t>ж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– 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мышечной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системы;</a:t>
            </a:r>
            <a:endParaRPr sz="1700">
              <a:latin typeface="Arial"/>
              <a:cs typeface="Arial"/>
            </a:endParaRPr>
          </a:p>
          <a:p>
            <a:pPr marL="152400" marR="826135" algn="just">
              <a:lnSpc>
                <a:spcPct val="100000"/>
              </a:lnSpc>
            </a:pPr>
            <a:r>
              <a:rPr sz="1700" spc="-80" dirty="0">
                <a:latin typeface="Arial"/>
                <a:cs typeface="Arial"/>
              </a:rPr>
              <a:t>-Неравномерное </a:t>
            </a:r>
            <a:r>
              <a:rPr sz="1700" spc="-75" dirty="0">
                <a:latin typeface="Arial"/>
                <a:cs typeface="Arial"/>
              </a:rPr>
              <a:t>развитие </a:t>
            </a:r>
            <a:r>
              <a:rPr sz="1700" spc="-90" dirty="0">
                <a:latin typeface="Arial"/>
                <a:cs typeface="Arial"/>
              </a:rPr>
              <a:t>мышц </a:t>
            </a:r>
            <a:r>
              <a:rPr sz="1700" spc="-70" dirty="0">
                <a:latin typeface="Arial"/>
                <a:cs typeface="Arial"/>
              </a:rPr>
              <a:t>спины, </a:t>
            </a:r>
            <a:r>
              <a:rPr sz="1700" spc="-75" dirty="0">
                <a:latin typeface="Arial"/>
                <a:cs typeface="Arial"/>
              </a:rPr>
              <a:t>живота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и бедер, 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изменение </a:t>
            </a:r>
            <a:r>
              <a:rPr sz="1700" spc="-65" dirty="0">
                <a:latin typeface="Arial"/>
                <a:cs typeface="Arial"/>
              </a:rPr>
              <a:t>тяги, </a:t>
            </a:r>
            <a:r>
              <a:rPr sz="1700" spc="-85" dirty="0">
                <a:latin typeface="Arial"/>
                <a:cs typeface="Arial"/>
              </a:rPr>
              <a:t>определяющей </a:t>
            </a:r>
            <a:r>
              <a:rPr sz="1700" spc="-75" dirty="0">
                <a:latin typeface="Arial"/>
                <a:cs typeface="Arial"/>
              </a:rPr>
              <a:t>вертикальное </a:t>
            </a:r>
            <a:r>
              <a:rPr sz="1700" spc="-80" dirty="0">
                <a:latin typeface="Arial"/>
                <a:cs typeface="Arial"/>
              </a:rPr>
              <a:t>положение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позвоночника;</a:t>
            </a:r>
            <a:endParaRPr sz="1700">
              <a:latin typeface="Arial"/>
              <a:cs typeface="Arial"/>
            </a:endParaRPr>
          </a:p>
          <a:p>
            <a:pPr marL="152400" marR="708025" algn="just">
              <a:lnSpc>
                <a:spcPct val="100000"/>
              </a:lnSpc>
              <a:spcBef>
                <a:spcPts val="25"/>
              </a:spcBef>
            </a:pPr>
            <a:r>
              <a:rPr sz="1700" spc="-80" dirty="0">
                <a:latin typeface="Arial"/>
                <a:cs typeface="Arial"/>
              </a:rPr>
              <a:t>-Продолжительная </a:t>
            </a:r>
            <a:r>
              <a:rPr sz="1700" spc="-75" dirty="0">
                <a:latin typeface="Arial"/>
                <a:cs typeface="Arial"/>
              </a:rPr>
              <a:t>болезнь </a:t>
            </a:r>
            <a:r>
              <a:rPr sz="1700" spc="-80" dirty="0">
                <a:latin typeface="Arial"/>
                <a:cs typeface="Arial"/>
              </a:rPr>
              <a:t>или </a:t>
            </a:r>
            <a:r>
              <a:rPr sz="1700" spc="-75" dirty="0">
                <a:latin typeface="Arial"/>
                <a:cs typeface="Arial"/>
              </a:rPr>
              <a:t>хронические заболевания,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85" dirty="0">
                <a:latin typeface="Arial"/>
                <a:cs typeface="Arial"/>
              </a:rPr>
              <a:t>л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90" dirty="0">
                <a:latin typeface="Arial"/>
                <a:cs typeface="Arial"/>
              </a:rPr>
              <a:t>б</a:t>
            </a:r>
            <a:r>
              <a:rPr sz="1700" spc="-85" dirty="0">
                <a:latin typeface="Arial"/>
                <a:cs typeface="Arial"/>
              </a:rPr>
              <a:t>л</a:t>
            </a:r>
            <a:r>
              <a:rPr sz="1700" spc="-90" dirty="0">
                <a:latin typeface="Arial"/>
                <a:cs typeface="Arial"/>
              </a:rPr>
              <a:t>яю</a:t>
            </a:r>
            <a:r>
              <a:rPr sz="1700" spc="-120" dirty="0">
                <a:latin typeface="Arial"/>
                <a:cs typeface="Arial"/>
              </a:rPr>
              <a:t>щ</a:t>
            </a:r>
            <a:r>
              <a:rPr sz="1700" spc="-75" dirty="0">
                <a:latin typeface="Arial"/>
                <a:cs typeface="Arial"/>
              </a:rPr>
              <a:t>ие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орга</a:t>
            </a:r>
            <a:r>
              <a:rPr sz="1700" spc="-80" dirty="0">
                <a:latin typeface="Arial"/>
                <a:cs typeface="Arial"/>
              </a:rPr>
              <a:t>н</a:t>
            </a:r>
            <a:r>
              <a:rPr sz="1700" spc="-70" dirty="0">
                <a:latin typeface="Arial"/>
                <a:cs typeface="Arial"/>
              </a:rPr>
              <a:t>изм;</a:t>
            </a:r>
            <a:endParaRPr sz="1700">
              <a:latin typeface="Arial"/>
              <a:cs typeface="Arial"/>
            </a:endParaRPr>
          </a:p>
          <a:p>
            <a:pPr marL="152400" algn="just">
              <a:lnSpc>
                <a:spcPts val="2035"/>
              </a:lnSpc>
            </a:pPr>
            <a:r>
              <a:rPr sz="1700" spc="-55" dirty="0">
                <a:latin typeface="Arial"/>
                <a:cs typeface="Arial"/>
              </a:rPr>
              <a:t>-</a:t>
            </a:r>
            <a:r>
              <a:rPr sz="1700" spc="-100" dirty="0">
                <a:latin typeface="Arial"/>
                <a:cs typeface="Arial"/>
              </a:rPr>
              <a:t>П</a:t>
            </a:r>
            <a:r>
              <a:rPr sz="1700" spc="-85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85" dirty="0">
                <a:latin typeface="Arial"/>
                <a:cs typeface="Arial"/>
              </a:rPr>
              <a:t>л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80" dirty="0">
                <a:latin typeface="Arial"/>
                <a:cs typeface="Arial"/>
              </a:rPr>
              <a:t>дс</a:t>
            </a:r>
            <a:r>
              <a:rPr sz="1700" spc="-65" dirty="0">
                <a:latin typeface="Arial"/>
                <a:cs typeface="Arial"/>
              </a:rPr>
              <a:t>т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-90" dirty="0">
                <a:latin typeface="Arial"/>
                <a:cs typeface="Arial"/>
              </a:rPr>
              <a:t>и</a:t>
            </a:r>
            <a:r>
              <a:rPr sz="1700" spc="-75" dirty="0">
                <a:latin typeface="Arial"/>
                <a:cs typeface="Arial"/>
              </a:rPr>
              <a:t>я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р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110" dirty="0">
                <a:latin typeface="Arial"/>
                <a:cs typeface="Arial"/>
              </a:rPr>
              <a:t>х</a:t>
            </a:r>
            <a:r>
              <a:rPr sz="1700" spc="-75" dirty="0">
                <a:latin typeface="Arial"/>
                <a:cs typeface="Arial"/>
              </a:rPr>
              <a:t>и</a:t>
            </a:r>
            <a:r>
              <a:rPr sz="1700" spc="-55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а</a:t>
            </a:r>
            <a:endParaRPr sz="1700">
              <a:latin typeface="Arial"/>
              <a:cs typeface="Arial"/>
            </a:endParaRPr>
          </a:p>
          <a:p>
            <a:pPr marL="152400" algn="just">
              <a:lnSpc>
                <a:spcPts val="2035"/>
              </a:lnSpc>
            </a:pPr>
            <a:r>
              <a:rPr sz="1700" spc="-55" dirty="0">
                <a:latin typeface="Arial"/>
                <a:cs typeface="Arial"/>
              </a:rPr>
              <a:t>-</a:t>
            </a:r>
            <a:r>
              <a:rPr sz="1700" spc="-105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8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от</a:t>
            </a:r>
            <a:r>
              <a:rPr sz="1700" spc="-70" dirty="0">
                <a:latin typeface="Arial"/>
                <a:cs typeface="Arial"/>
              </a:rPr>
              <a:t>в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90" dirty="0">
                <a:latin typeface="Arial"/>
                <a:cs typeface="Arial"/>
              </a:rPr>
              <a:t>т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75" dirty="0">
                <a:latin typeface="Arial"/>
                <a:cs typeface="Arial"/>
              </a:rPr>
              <a:t>т</a:t>
            </a:r>
            <a:r>
              <a:rPr sz="1700" spc="-70" dirty="0">
                <a:latin typeface="Arial"/>
                <a:cs typeface="Arial"/>
              </a:rPr>
              <a:t>в</a:t>
            </a:r>
            <a:r>
              <a:rPr sz="1700" spc="-75" dirty="0">
                <a:latin typeface="Arial"/>
                <a:cs typeface="Arial"/>
              </a:rPr>
              <a:t>у</a:t>
            </a:r>
            <a:r>
              <a:rPr sz="1700" spc="-100" dirty="0">
                <a:latin typeface="Arial"/>
                <a:cs typeface="Arial"/>
              </a:rPr>
              <a:t>ю</a:t>
            </a:r>
            <a:r>
              <a:rPr sz="1700" spc="-120" dirty="0">
                <a:latin typeface="Arial"/>
                <a:cs typeface="Arial"/>
              </a:rPr>
              <a:t>щ</a:t>
            </a:r>
            <a:r>
              <a:rPr sz="1700" spc="-75" dirty="0">
                <a:latin typeface="Arial"/>
                <a:cs typeface="Arial"/>
              </a:rPr>
              <a:t>ая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р</a:t>
            </a:r>
            <a:r>
              <a:rPr sz="1700" spc="-110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55" dirty="0">
                <a:latin typeface="Arial"/>
                <a:cs typeface="Arial"/>
              </a:rPr>
              <a:t>т</a:t>
            </a:r>
            <a:r>
              <a:rPr sz="1700" spc="-70" dirty="0">
                <a:latin typeface="Arial"/>
                <a:cs typeface="Arial"/>
              </a:rPr>
              <a:t>у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ме</a:t>
            </a:r>
            <a:r>
              <a:rPr sz="1700" spc="-90" dirty="0">
                <a:latin typeface="Arial"/>
                <a:cs typeface="Arial"/>
              </a:rPr>
              <a:t>б</a:t>
            </a:r>
            <a:r>
              <a:rPr sz="1700" spc="-95" dirty="0">
                <a:latin typeface="Arial"/>
                <a:cs typeface="Arial"/>
              </a:rPr>
              <a:t>е</a:t>
            </a:r>
            <a:r>
              <a:rPr sz="1700" spc="-85" dirty="0">
                <a:latin typeface="Arial"/>
                <a:cs typeface="Arial"/>
              </a:rPr>
              <a:t>л</a:t>
            </a:r>
            <a:r>
              <a:rPr sz="1700" spc="-60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;</a:t>
            </a:r>
            <a:endParaRPr sz="1700">
              <a:latin typeface="Arial"/>
              <a:cs typeface="Arial"/>
            </a:endParaRPr>
          </a:p>
          <a:p>
            <a:pPr marL="152400" algn="just">
              <a:lnSpc>
                <a:spcPct val="100000"/>
              </a:lnSpc>
            </a:pPr>
            <a:r>
              <a:rPr sz="1700" spc="-55" dirty="0">
                <a:latin typeface="Arial"/>
                <a:cs typeface="Arial"/>
              </a:rPr>
              <a:t>-</a:t>
            </a:r>
            <a:r>
              <a:rPr sz="1700" spc="-105" dirty="0">
                <a:latin typeface="Arial"/>
                <a:cs typeface="Arial"/>
              </a:rPr>
              <a:t>Н</a:t>
            </a:r>
            <a:r>
              <a:rPr sz="1700" spc="-85" dirty="0">
                <a:latin typeface="Arial"/>
                <a:cs typeface="Arial"/>
              </a:rPr>
              <a:t>е</a:t>
            </a:r>
            <a:r>
              <a:rPr sz="1700" spc="-80" dirty="0">
                <a:latin typeface="Arial"/>
                <a:cs typeface="Arial"/>
              </a:rPr>
              <a:t>уд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-90" dirty="0">
                <a:latin typeface="Arial"/>
                <a:cs typeface="Arial"/>
              </a:rPr>
              <a:t>б</a:t>
            </a:r>
            <a:r>
              <a:rPr sz="1700" spc="-65" dirty="0">
                <a:latin typeface="Arial"/>
                <a:cs typeface="Arial"/>
              </a:rPr>
              <a:t>н</a:t>
            </a:r>
            <a:r>
              <a:rPr sz="1700" spc="-85" dirty="0">
                <a:latin typeface="Arial"/>
                <a:cs typeface="Arial"/>
              </a:rPr>
              <a:t>а</a:t>
            </a:r>
            <a:r>
              <a:rPr sz="1700" spc="-75" dirty="0">
                <a:latin typeface="Arial"/>
                <a:cs typeface="Arial"/>
              </a:rPr>
              <a:t>я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од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85" dirty="0">
                <a:latin typeface="Arial"/>
                <a:cs typeface="Arial"/>
              </a:rPr>
              <a:t>жд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и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Arial"/>
                <a:cs typeface="Arial"/>
              </a:rPr>
              <a:t>об</a:t>
            </a:r>
            <a:r>
              <a:rPr sz="1700" spc="-75" dirty="0">
                <a:latin typeface="Arial"/>
                <a:cs typeface="Arial"/>
              </a:rPr>
              <a:t>у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-75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52400" marR="1800225" indent="-635">
              <a:lnSpc>
                <a:spcPct val="100000"/>
              </a:lnSpc>
            </a:pPr>
            <a:r>
              <a:rPr sz="1700" i="1" spc="-75" dirty="0">
                <a:latin typeface="Times New Roman"/>
                <a:cs typeface="Times New Roman"/>
              </a:rPr>
              <a:t>К</a:t>
            </a:r>
            <a:r>
              <a:rPr sz="1700" i="1" spc="-65" dirty="0">
                <a:latin typeface="Times New Roman"/>
                <a:cs typeface="Times New Roman"/>
              </a:rPr>
              <a:t>о</a:t>
            </a:r>
            <a:r>
              <a:rPr sz="1700" i="1" spc="-70" dirty="0">
                <a:latin typeface="Times New Roman"/>
                <a:cs typeface="Times New Roman"/>
              </a:rPr>
              <a:t>н</a:t>
            </a:r>
            <a:r>
              <a:rPr sz="1700" i="1" spc="-130" dirty="0">
                <a:latin typeface="Times New Roman"/>
                <a:cs typeface="Times New Roman"/>
              </a:rPr>
              <a:t>т</a:t>
            </a:r>
            <a:r>
              <a:rPr sz="1700" i="1" spc="-50" dirty="0">
                <a:latin typeface="Times New Roman"/>
                <a:cs typeface="Times New Roman"/>
              </a:rPr>
              <a:t>р</a:t>
            </a:r>
            <a:r>
              <a:rPr sz="1700" i="1" spc="-65" dirty="0">
                <a:latin typeface="Times New Roman"/>
                <a:cs typeface="Times New Roman"/>
              </a:rPr>
              <a:t>о</a:t>
            </a:r>
            <a:r>
              <a:rPr sz="1700" i="1" spc="-85" dirty="0">
                <a:latin typeface="Times New Roman"/>
                <a:cs typeface="Times New Roman"/>
              </a:rPr>
              <a:t>л</a:t>
            </a:r>
            <a:r>
              <a:rPr sz="1700" i="1" spc="-75" dirty="0">
                <a:latin typeface="Times New Roman"/>
                <a:cs typeface="Times New Roman"/>
              </a:rPr>
              <a:t>и</a:t>
            </a:r>
            <a:r>
              <a:rPr sz="1700" i="1" spc="-65" dirty="0">
                <a:latin typeface="Times New Roman"/>
                <a:cs typeface="Times New Roman"/>
              </a:rPr>
              <a:t>р</a:t>
            </a:r>
            <a:r>
              <a:rPr sz="1700" i="1" spc="-75" dirty="0">
                <a:latin typeface="Times New Roman"/>
                <a:cs typeface="Times New Roman"/>
              </a:rPr>
              <a:t>у</a:t>
            </a:r>
            <a:r>
              <a:rPr sz="1700" i="1" spc="-50" dirty="0">
                <a:latin typeface="Times New Roman"/>
                <a:cs typeface="Times New Roman"/>
              </a:rPr>
              <a:t>й</a:t>
            </a:r>
            <a:r>
              <a:rPr sz="1700" i="1" spc="-105" dirty="0">
                <a:latin typeface="Times New Roman"/>
                <a:cs typeface="Times New Roman"/>
              </a:rPr>
              <a:t>т</a:t>
            </a:r>
            <a:r>
              <a:rPr sz="1700" i="1" spc="-60" dirty="0">
                <a:latin typeface="Times New Roman"/>
                <a:cs typeface="Times New Roman"/>
              </a:rPr>
              <a:t>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о</a:t>
            </a:r>
            <a:r>
              <a:rPr sz="1700" i="1" spc="-75" dirty="0">
                <a:latin typeface="Times New Roman"/>
                <a:cs typeface="Times New Roman"/>
              </a:rPr>
              <a:t>с</a:t>
            </a:r>
            <a:r>
              <a:rPr sz="1700" i="1" spc="-50" dirty="0">
                <a:latin typeface="Times New Roman"/>
                <a:cs typeface="Times New Roman"/>
              </a:rPr>
              <a:t>а</a:t>
            </a:r>
            <a:r>
              <a:rPr sz="1700" i="1" spc="-80" dirty="0">
                <a:latin typeface="Times New Roman"/>
                <a:cs typeface="Times New Roman"/>
              </a:rPr>
              <a:t>н</a:t>
            </a:r>
            <a:r>
              <a:rPr sz="1700" i="1" spc="-70" dirty="0">
                <a:latin typeface="Times New Roman"/>
                <a:cs typeface="Times New Roman"/>
              </a:rPr>
              <a:t>к</a:t>
            </a:r>
            <a:r>
              <a:rPr sz="1700" i="1" spc="-60" dirty="0">
                <a:latin typeface="Times New Roman"/>
                <a:cs typeface="Times New Roman"/>
              </a:rPr>
              <a:t>у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i="1" spc="-50" dirty="0">
                <a:latin typeface="Times New Roman"/>
                <a:cs typeface="Times New Roman"/>
              </a:rPr>
              <a:t>с</a:t>
            </a:r>
            <a:r>
              <a:rPr sz="1700" i="1" spc="-95" dirty="0">
                <a:latin typeface="Times New Roman"/>
                <a:cs typeface="Times New Roman"/>
              </a:rPr>
              <a:t>в</a:t>
            </a:r>
            <a:r>
              <a:rPr sz="1700" i="1" spc="-50" dirty="0">
                <a:latin typeface="Times New Roman"/>
                <a:cs typeface="Times New Roman"/>
              </a:rPr>
              <a:t>ое</a:t>
            </a:r>
            <a:r>
              <a:rPr sz="1700" i="1" spc="-80" dirty="0">
                <a:latin typeface="Times New Roman"/>
                <a:cs typeface="Times New Roman"/>
              </a:rPr>
              <a:t>г</a:t>
            </a:r>
            <a:r>
              <a:rPr sz="1700" i="1" spc="-70" dirty="0">
                <a:latin typeface="Times New Roman"/>
                <a:cs typeface="Times New Roman"/>
              </a:rPr>
              <a:t>о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р</a:t>
            </a:r>
            <a:r>
              <a:rPr sz="1700" i="1" spc="-75" dirty="0">
                <a:latin typeface="Times New Roman"/>
                <a:cs typeface="Times New Roman"/>
              </a:rPr>
              <a:t>е</a:t>
            </a:r>
            <a:r>
              <a:rPr sz="1700" i="1" spc="-70" dirty="0">
                <a:latin typeface="Times New Roman"/>
                <a:cs typeface="Times New Roman"/>
              </a:rPr>
              <a:t>б</a:t>
            </a:r>
            <a:r>
              <a:rPr sz="1700" i="1" spc="-75" dirty="0">
                <a:latin typeface="Times New Roman"/>
                <a:cs typeface="Times New Roman"/>
              </a:rPr>
              <a:t>е</a:t>
            </a:r>
            <a:r>
              <a:rPr sz="1700" i="1" spc="-70" dirty="0">
                <a:latin typeface="Times New Roman"/>
                <a:cs typeface="Times New Roman"/>
              </a:rPr>
              <a:t>нка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i="1" spc="-75" dirty="0">
                <a:latin typeface="Times New Roman"/>
                <a:cs typeface="Times New Roman"/>
              </a:rPr>
              <a:t>р</a:t>
            </a:r>
            <a:r>
              <a:rPr sz="1700" i="1" spc="-55" dirty="0">
                <a:latin typeface="Times New Roman"/>
                <a:cs typeface="Times New Roman"/>
              </a:rPr>
              <a:t>аз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i="1" spc="-60" dirty="0">
                <a:latin typeface="Times New Roman"/>
                <a:cs typeface="Times New Roman"/>
              </a:rPr>
              <a:t>в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i="1" spc="-90" dirty="0">
                <a:latin typeface="Times New Roman"/>
                <a:cs typeface="Times New Roman"/>
              </a:rPr>
              <a:t>п</a:t>
            </a:r>
            <a:r>
              <a:rPr sz="1700" i="1" spc="-55" dirty="0">
                <a:latin typeface="Times New Roman"/>
                <a:cs typeface="Times New Roman"/>
              </a:rPr>
              <a:t>о</a:t>
            </a:r>
            <a:r>
              <a:rPr sz="1700" i="1" spc="-50" dirty="0">
                <a:latin typeface="Times New Roman"/>
                <a:cs typeface="Times New Roman"/>
              </a:rPr>
              <a:t>л 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i="1" spc="-60" dirty="0">
                <a:latin typeface="Times New Roman"/>
                <a:cs typeface="Times New Roman"/>
              </a:rPr>
              <a:t>года</a:t>
            </a:r>
            <a:r>
              <a:rPr sz="1700" i="1" spc="-35" dirty="0">
                <a:latin typeface="Times New Roman"/>
                <a:cs typeface="Times New Roman"/>
              </a:rPr>
              <a:t> </a:t>
            </a:r>
            <a:r>
              <a:rPr sz="1700" i="1" spc="-70" dirty="0">
                <a:latin typeface="Times New Roman"/>
                <a:cs typeface="Times New Roman"/>
              </a:rPr>
              <a:t>самостоятельно,</a:t>
            </a:r>
            <a:r>
              <a:rPr sz="1700" i="1" spc="-40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не</a:t>
            </a:r>
            <a:r>
              <a:rPr sz="1700" i="1" spc="-4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прибегая</a:t>
            </a:r>
            <a:r>
              <a:rPr sz="1700" i="1" spc="-7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к</a:t>
            </a:r>
            <a:r>
              <a:rPr sz="1700" i="1" spc="-30" dirty="0">
                <a:latin typeface="Times New Roman"/>
                <a:cs typeface="Times New Roman"/>
              </a:rPr>
              <a:t> </a:t>
            </a:r>
            <a:r>
              <a:rPr sz="1700" i="1" spc="-80" dirty="0">
                <a:latin typeface="Times New Roman"/>
                <a:cs typeface="Times New Roman"/>
              </a:rPr>
              <a:t>помощи</a:t>
            </a:r>
            <a:r>
              <a:rPr sz="1700" i="1" spc="-5" dirty="0">
                <a:latin typeface="Times New Roman"/>
                <a:cs typeface="Times New Roman"/>
              </a:rPr>
              <a:t> </a:t>
            </a:r>
            <a:r>
              <a:rPr sz="1700" i="1" spc="-65" dirty="0">
                <a:latin typeface="Times New Roman"/>
                <a:cs typeface="Times New Roman"/>
              </a:rPr>
              <a:t>врача.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54" name="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172455" y="8174738"/>
            <a:ext cx="1690115" cy="180136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843" y="320840"/>
            <a:ext cx="6789420" cy="9901555"/>
            <a:chOff x="320843" y="320840"/>
            <a:chExt cx="6789420" cy="990155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715125" cy="9827260"/>
            </a:xfrm>
            <a:custGeom>
              <a:avLst/>
              <a:gdLst/>
              <a:ahLst/>
              <a:cxnLst/>
              <a:rect l="l" t="t" r="r" b="b"/>
              <a:pathLst>
                <a:path w="6715125" h="9827260">
                  <a:moveTo>
                    <a:pt x="0" y="9826752"/>
                  </a:moveTo>
                  <a:lnTo>
                    <a:pt x="6714744" y="9826752"/>
                  </a:lnTo>
                  <a:lnTo>
                    <a:pt x="6714744" y="0"/>
                  </a:lnTo>
                  <a:lnTo>
                    <a:pt x="0" y="0"/>
                  </a:lnTo>
                  <a:lnTo>
                    <a:pt x="0" y="9826752"/>
                  </a:lnTo>
                  <a:close/>
                </a:path>
              </a:pathLst>
            </a:custGeom>
            <a:ln w="7459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1040" y="588263"/>
              <a:ext cx="5187950" cy="6350"/>
            </a:xfrm>
            <a:custGeom>
              <a:avLst/>
              <a:gdLst/>
              <a:ahLst/>
              <a:cxnLst/>
              <a:rect l="l" t="t" r="r" b="b"/>
              <a:pathLst>
                <a:path w="5187950" h="6350">
                  <a:moveTo>
                    <a:pt x="5157216" y="0"/>
                  </a:moveTo>
                  <a:lnTo>
                    <a:pt x="5187696" y="0"/>
                  </a:lnTo>
                </a:path>
                <a:path w="5187950" h="6350">
                  <a:moveTo>
                    <a:pt x="0" y="6096"/>
                  </a:moveTo>
                  <a:lnTo>
                    <a:pt x="36576" y="6096"/>
                  </a:lnTo>
                </a:path>
              </a:pathLst>
            </a:custGeom>
            <a:ln w="609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8752" y="591311"/>
              <a:ext cx="188975" cy="1097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3856" y="679703"/>
              <a:ext cx="5273040" cy="0"/>
            </a:xfrm>
            <a:custGeom>
              <a:avLst/>
              <a:gdLst/>
              <a:ahLst/>
              <a:cxnLst/>
              <a:rect l="l" t="t" r="r" b="b"/>
              <a:pathLst>
                <a:path w="5273040">
                  <a:moveTo>
                    <a:pt x="0" y="0"/>
                  </a:moveTo>
                  <a:lnTo>
                    <a:pt x="30480" y="0"/>
                  </a:lnTo>
                </a:path>
                <a:path w="5273040">
                  <a:moveTo>
                    <a:pt x="292608" y="0"/>
                  </a:moveTo>
                  <a:lnTo>
                    <a:pt x="457200" y="0"/>
                  </a:lnTo>
                </a:path>
                <a:path w="5273040">
                  <a:moveTo>
                    <a:pt x="512063" y="0"/>
                  </a:moveTo>
                  <a:lnTo>
                    <a:pt x="542544" y="0"/>
                  </a:lnTo>
                </a:path>
                <a:path w="5273040">
                  <a:moveTo>
                    <a:pt x="1377695" y="0"/>
                  </a:moveTo>
                  <a:lnTo>
                    <a:pt x="1408176" y="0"/>
                  </a:lnTo>
                </a:path>
                <a:path w="5273040">
                  <a:moveTo>
                    <a:pt x="1597152" y="0"/>
                  </a:moveTo>
                  <a:lnTo>
                    <a:pt x="1627632" y="0"/>
                  </a:lnTo>
                </a:path>
                <a:path w="5273040">
                  <a:moveTo>
                    <a:pt x="1731264" y="0"/>
                  </a:moveTo>
                  <a:lnTo>
                    <a:pt x="1761744" y="0"/>
                  </a:lnTo>
                </a:path>
                <a:path w="5273040">
                  <a:moveTo>
                    <a:pt x="1822704" y="0"/>
                  </a:moveTo>
                  <a:lnTo>
                    <a:pt x="1853184" y="0"/>
                  </a:lnTo>
                </a:path>
                <a:path w="5273040">
                  <a:moveTo>
                    <a:pt x="2151887" y="0"/>
                  </a:moveTo>
                  <a:lnTo>
                    <a:pt x="2176272" y="0"/>
                  </a:lnTo>
                </a:path>
                <a:path w="5273040">
                  <a:moveTo>
                    <a:pt x="3108960" y="0"/>
                  </a:moveTo>
                  <a:lnTo>
                    <a:pt x="3139440" y="0"/>
                  </a:lnTo>
                </a:path>
                <a:path w="5273040">
                  <a:moveTo>
                    <a:pt x="3243072" y="0"/>
                  </a:moveTo>
                  <a:lnTo>
                    <a:pt x="3273552" y="0"/>
                  </a:lnTo>
                </a:path>
                <a:path w="5273040">
                  <a:moveTo>
                    <a:pt x="3328416" y="0"/>
                  </a:moveTo>
                  <a:lnTo>
                    <a:pt x="3358896" y="0"/>
                  </a:lnTo>
                </a:path>
                <a:path w="5273040">
                  <a:moveTo>
                    <a:pt x="3505200" y="0"/>
                  </a:moveTo>
                  <a:lnTo>
                    <a:pt x="3535679" y="0"/>
                  </a:lnTo>
                </a:path>
                <a:path w="5273040">
                  <a:moveTo>
                    <a:pt x="3651504" y="0"/>
                  </a:moveTo>
                  <a:lnTo>
                    <a:pt x="3681983" y="0"/>
                  </a:lnTo>
                </a:path>
                <a:path w="5273040">
                  <a:moveTo>
                    <a:pt x="3810000" y="0"/>
                  </a:moveTo>
                  <a:lnTo>
                    <a:pt x="3840479" y="0"/>
                  </a:lnTo>
                </a:path>
                <a:path w="5273040">
                  <a:moveTo>
                    <a:pt x="3956304" y="0"/>
                  </a:moveTo>
                  <a:lnTo>
                    <a:pt x="3986783" y="0"/>
                  </a:lnTo>
                </a:path>
                <a:path w="5273040">
                  <a:moveTo>
                    <a:pt x="4139184" y="0"/>
                  </a:moveTo>
                  <a:lnTo>
                    <a:pt x="4163568" y="0"/>
                  </a:lnTo>
                </a:path>
                <a:path w="5273040">
                  <a:moveTo>
                    <a:pt x="5023104" y="0"/>
                  </a:moveTo>
                  <a:lnTo>
                    <a:pt x="5053583" y="0"/>
                  </a:lnTo>
                </a:path>
                <a:path w="5273040">
                  <a:moveTo>
                    <a:pt x="5157216" y="0"/>
                  </a:moveTo>
                  <a:lnTo>
                    <a:pt x="5187696" y="0"/>
                  </a:lnTo>
                </a:path>
                <a:path w="5273040">
                  <a:moveTo>
                    <a:pt x="5248656" y="0"/>
                  </a:moveTo>
                  <a:lnTo>
                    <a:pt x="5273040" y="0"/>
                  </a:lnTo>
                </a:path>
              </a:pathLst>
            </a:custGeom>
            <a:ln w="609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0368" y="685800"/>
              <a:ext cx="4907280" cy="0"/>
            </a:xfrm>
            <a:custGeom>
              <a:avLst/>
              <a:gdLst/>
              <a:ahLst/>
              <a:cxnLst/>
              <a:rect l="l" t="t" r="r" b="b"/>
              <a:pathLst>
                <a:path w="4907280">
                  <a:moveTo>
                    <a:pt x="0" y="0"/>
                  </a:moveTo>
                  <a:lnTo>
                    <a:pt x="170687" y="0"/>
                  </a:lnTo>
                </a:path>
                <a:path w="4907280">
                  <a:moveTo>
                    <a:pt x="219455" y="0"/>
                  </a:moveTo>
                  <a:lnTo>
                    <a:pt x="262128" y="0"/>
                  </a:lnTo>
                </a:path>
                <a:path w="4907280">
                  <a:moveTo>
                    <a:pt x="1085087" y="0"/>
                  </a:moveTo>
                  <a:lnTo>
                    <a:pt x="1127760" y="0"/>
                  </a:lnTo>
                </a:path>
                <a:path w="4907280">
                  <a:moveTo>
                    <a:pt x="2950464" y="0"/>
                  </a:moveTo>
                  <a:lnTo>
                    <a:pt x="2993136" y="0"/>
                  </a:lnTo>
                </a:path>
                <a:path w="4907280">
                  <a:moveTo>
                    <a:pt x="3212591" y="0"/>
                  </a:moveTo>
                  <a:lnTo>
                    <a:pt x="3255264" y="0"/>
                  </a:lnTo>
                </a:path>
                <a:path w="4907280">
                  <a:moveTo>
                    <a:pt x="3517391" y="0"/>
                  </a:moveTo>
                  <a:lnTo>
                    <a:pt x="3560064" y="0"/>
                  </a:lnTo>
                </a:path>
                <a:path w="4907280">
                  <a:moveTo>
                    <a:pt x="3846576" y="0"/>
                  </a:moveTo>
                  <a:lnTo>
                    <a:pt x="3883152" y="0"/>
                  </a:lnTo>
                </a:path>
                <a:path w="4907280">
                  <a:moveTo>
                    <a:pt x="4864608" y="0"/>
                  </a:moveTo>
                  <a:lnTo>
                    <a:pt x="4907280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3" y="591311"/>
              <a:ext cx="408431" cy="1645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5328" y="7040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255" y="676655"/>
              <a:ext cx="609600" cy="79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2784" y="676655"/>
              <a:ext cx="457200" cy="792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0016" y="752855"/>
              <a:ext cx="5706110" cy="0"/>
            </a:xfrm>
            <a:custGeom>
              <a:avLst/>
              <a:gdLst/>
              <a:ahLst/>
              <a:cxnLst/>
              <a:rect l="l" t="t" r="r" b="b"/>
              <a:pathLst>
                <a:path w="5706109">
                  <a:moveTo>
                    <a:pt x="0" y="0"/>
                  </a:moveTo>
                  <a:lnTo>
                    <a:pt x="48768" y="0"/>
                  </a:lnTo>
                </a:path>
                <a:path w="5706109">
                  <a:moveTo>
                    <a:pt x="3108960" y="0"/>
                  </a:moveTo>
                  <a:lnTo>
                    <a:pt x="3157728" y="0"/>
                  </a:lnTo>
                </a:path>
                <a:path w="5706109">
                  <a:moveTo>
                    <a:pt x="5657088" y="0"/>
                  </a:moveTo>
                  <a:lnTo>
                    <a:pt x="5705856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7040" y="701039"/>
              <a:ext cx="164592" cy="2133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0" y="676655"/>
              <a:ext cx="2054352" cy="2438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5984" y="591311"/>
              <a:ext cx="1524000" cy="420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984" y="682752"/>
              <a:ext cx="658368" cy="2438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5087" y="682752"/>
              <a:ext cx="237743" cy="3352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0064" y="682752"/>
              <a:ext cx="1267968" cy="3352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51631" y="91744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0880" y="914400"/>
              <a:ext cx="152399" cy="60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97040" y="917447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6096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7568" y="920495"/>
              <a:ext cx="67056" cy="60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03120" y="920495"/>
              <a:ext cx="67056" cy="60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10383" y="920495"/>
              <a:ext cx="60960" cy="60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4911" y="920495"/>
              <a:ext cx="54863" cy="60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4959" y="920495"/>
              <a:ext cx="146303" cy="914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44496" y="920495"/>
              <a:ext cx="152399" cy="914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22291" y="745464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DDC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0287" y="7319772"/>
              <a:ext cx="2482596" cy="1600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8111" y="8919972"/>
              <a:ext cx="594360" cy="548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495543" y="897255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D3C6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40096" y="8970263"/>
              <a:ext cx="717804" cy="5714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81243" y="9537187"/>
              <a:ext cx="178307" cy="320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94960" y="9564620"/>
              <a:ext cx="128015" cy="91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4960" y="9569192"/>
              <a:ext cx="146304" cy="137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04103" y="9578335"/>
              <a:ext cx="141732" cy="137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09260" y="95897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1">
              <a:solidFill>
                <a:srgbClr val="E7E0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13247" y="9587480"/>
              <a:ext cx="77724" cy="91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17820" y="9596623"/>
              <a:ext cx="36575" cy="45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17820" y="9601196"/>
              <a:ext cx="45719" cy="137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99531" y="9537187"/>
              <a:ext cx="461771" cy="64770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86399" y="1006982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1">
              <a:solidFill>
                <a:srgbClr val="A59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8454" y="1740405"/>
            <a:ext cx="6364605" cy="9937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710" marR="80645" algn="just">
              <a:lnSpc>
                <a:spcPct val="101800"/>
              </a:lnSpc>
              <a:spcBef>
                <a:spcPts val="315"/>
              </a:spcBef>
            </a:pPr>
            <a:r>
              <a:rPr sz="1900" spc="-70" dirty="0">
                <a:latin typeface="Times New Roman"/>
                <a:cs typeface="Times New Roman"/>
              </a:rPr>
              <a:t>Разуйте </a:t>
            </a:r>
            <a:r>
              <a:rPr sz="1900" spc="-80" dirty="0">
                <a:latin typeface="Times New Roman"/>
                <a:cs typeface="Times New Roman"/>
              </a:rPr>
              <a:t>и </a:t>
            </a:r>
            <a:r>
              <a:rPr sz="1900" spc="-70" dirty="0">
                <a:latin typeface="Times New Roman"/>
                <a:cs typeface="Times New Roman"/>
              </a:rPr>
              <a:t>разденьте </a:t>
            </a:r>
            <a:r>
              <a:rPr sz="1900" spc="-75" dirty="0">
                <a:latin typeface="Times New Roman"/>
                <a:cs typeface="Times New Roman"/>
              </a:rPr>
              <a:t>ребенка </a:t>
            </a:r>
            <a:r>
              <a:rPr sz="1900" spc="-80" dirty="0">
                <a:latin typeface="Times New Roman"/>
                <a:cs typeface="Times New Roman"/>
              </a:rPr>
              <a:t>до </a:t>
            </a:r>
            <a:r>
              <a:rPr sz="1900" spc="-75" dirty="0">
                <a:latin typeface="Times New Roman"/>
                <a:cs typeface="Times New Roman"/>
              </a:rPr>
              <a:t>трусиков, </a:t>
            </a:r>
            <a:r>
              <a:rPr sz="1900" spc="-70" dirty="0">
                <a:latin typeface="Times New Roman"/>
                <a:cs typeface="Times New Roman"/>
              </a:rPr>
              <a:t>поставьте прямо, </a:t>
            </a:r>
            <a:r>
              <a:rPr sz="1900" spc="-85" dirty="0">
                <a:latin typeface="Times New Roman"/>
                <a:cs typeface="Times New Roman"/>
              </a:rPr>
              <a:t>руки 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должны </a:t>
            </a:r>
            <a:r>
              <a:rPr sz="1900" spc="-80" dirty="0">
                <a:latin typeface="Times New Roman"/>
                <a:cs typeface="Times New Roman"/>
              </a:rPr>
              <a:t>быть </a:t>
            </a:r>
            <a:r>
              <a:rPr sz="1900" spc="-90" dirty="0">
                <a:latin typeface="Times New Roman"/>
                <a:cs typeface="Times New Roman"/>
              </a:rPr>
              <a:t>опущены </a:t>
            </a:r>
            <a:r>
              <a:rPr sz="1900" spc="-70" dirty="0">
                <a:latin typeface="Times New Roman"/>
                <a:cs typeface="Times New Roman"/>
              </a:rPr>
              <a:t>вдоль </a:t>
            </a:r>
            <a:r>
              <a:rPr sz="1900" spc="-75" dirty="0">
                <a:latin typeface="Times New Roman"/>
                <a:cs typeface="Times New Roman"/>
              </a:rPr>
              <a:t>туловища. </a:t>
            </a:r>
            <a:r>
              <a:rPr sz="1900" spc="-85" dirty="0">
                <a:latin typeface="Times New Roman"/>
                <a:cs typeface="Times New Roman"/>
              </a:rPr>
              <a:t>Сами </a:t>
            </a:r>
            <a:r>
              <a:rPr sz="1900" spc="-65" dirty="0">
                <a:latin typeface="Times New Roman"/>
                <a:cs typeface="Times New Roman"/>
              </a:rPr>
              <a:t>сядьте </a:t>
            </a:r>
            <a:r>
              <a:rPr sz="1900" spc="-70" dirty="0">
                <a:latin typeface="Times New Roman"/>
                <a:cs typeface="Times New Roman"/>
              </a:rPr>
              <a:t>на </a:t>
            </a:r>
            <a:r>
              <a:rPr sz="1900" spc="-65" dirty="0">
                <a:latin typeface="Times New Roman"/>
                <a:cs typeface="Times New Roman"/>
              </a:rPr>
              <a:t>стул </a:t>
            </a:r>
            <a:r>
              <a:rPr sz="1900" spc="-75" dirty="0">
                <a:latin typeface="Times New Roman"/>
                <a:cs typeface="Times New Roman"/>
              </a:rPr>
              <a:t>на </a:t>
            </a:r>
            <a:r>
              <a:rPr sz="1900" spc="-70" dirty="0">
                <a:latin typeface="Times New Roman"/>
                <a:cs typeface="Times New Roman"/>
              </a:rPr>
              <a:t> расстоянии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2-3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м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внимательно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посмотрите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на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ребенка.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8608" y="1081233"/>
            <a:ext cx="6193790" cy="61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900" i="1" spc="-100" dirty="0">
                <a:latin typeface="Arial"/>
                <a:cs typeface="Arial"/>
              </a:rPr>
              <a:t>Осмотр</a:t>
            </a:r>
            <a:r>
              <a:rPr sz="1900" i="1" spc="-20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вашего</a:t>
            </a:r>
            <a:r>
              <a:rPr sz="1900" i="1" spc="-15" dirty="0">
                <a:latin typeface="Arial"/>
                <a:cs typeface="Arial"/>
              </a:rPr>
              <a:t> </a:t>
            </a:r>
            <a:r>
              <a:rPr sz="1900" i="1" spc="-80" dirty="0">
                <a:latin typeface="Arial"/>
                <a:cs typeface="Arial"/>
              </a:rPr>
              <a:t>ребенка</a:t>
            </a:r>
            <a:r>
              <a:rPr sz="1900" i="1" spc="-15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проводите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80" dirty="0">
                <a:latin typeface="Arial"/>
                <a:cs typeface="Arial"/>
              </a:rPr>
              <a:t>в</a:t>
            </a:r>
            <a:r>
              <a:rPr sz="1900" i="1" spc="-2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дневное</a:t>
            </a:r>
            <a:r>
              <a:rPr sz="1900" i="1" spc="-15" dirty="0">
                <a:latin typeface="Arial"/>
                <a:cs typeface="Arial"/>
              </a:rPr>
              <a:t> </a:t>
            </a:r>
            <a:r>
              <a:rPr sz="1900" i="1" spc="-75" dirty="0">
                <a:latin typeface="Arial"/>
                <a:cs typeface="Arial"/>
              </a:rPr>
              <a:t>время,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900" i="1" spc="-95" dirty="0">
                <a:latin typeface="Arial"/>
                <a:cs typeface="Arial"/>
              </a:rPr>
              <a:t>при </a:t>
            </a:r>
            <a:r>
              <a:rPr sz="1900" i="1" spc="-51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хорошем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и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i="1" spc="-85" dirty="0">
                <a:latin typeface="Arial"/>
                <a:cs typeface="Arial"/>
              </a:rPr>
              <a:t>равномерном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i="1" spc="-80" dirty="0">
                <a:latin typeface="Arial"/>
                <a:cs typeface="Arial"/>
              </a:rPr>
              <a:t>освещении.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7075" y="2771648"/>
            <a:ext cx="6350000" cy="317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15" algn="just">
              <a:lnSpc>
                <a:spcPct val="100899"/>
              </a:lnSpc>
              <a:spcBef>
                <a:spcPts val="110"/>
              </a:spcBef>
              <a:buSzPct val="94117"/>
              <a:buFont typeface="Wingdings"/>
              <a:buChar char=""/>
              <a:tabLst>
                <a:tab pos="191135" algn="l"/>
              </a:tabLst>
            </a:pPr>
            <a:r>
              <a:rPr sz="1700" spc="-75" dirty="0">
                <a:latin typeface="Arial"/>
                <a:cs typeface="Arial"/>
              </a:rPr>
              <a:t>симметрично </a:t>
            </a:r>
            <a:r>
              <a:rPr sz="1700" spc="-80" dirty="0">
                <a:latin typeface="Arial"/>
                <a:cs typeface="Arial"/>
              </a:rPr>
              <a:t>ли расположены уши, </a:t>
            </a:r>
            <a:r>
              <a:rPr sz="1700" spc="-70" dirty="0">
                <a:latin typeface="Arial"/>
                <a:cs typeface="Arial"/>
              </a:rPr>
              <a:t>лопатки, талия, </a:t>
            </a:r>
            <a:r>
              <a:rPr sz="1700" spc="-75" dirty="0">
                <a:latin typeface="Arial"/>
                <a:cs typeface="Arial"/>
              </a:rPr>
              <a:t>складки </a:t>
            </a:r>
            <a:r>
              <a:rPr sz="1700" spc="-80" dirty="0">
                <a:latin typeface="Arial"/>
                <a:cs typeface="Arial"/>
              </a:rPr>
              <a:t>под 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ягодицами </a:t>
            </a:r>
            <a:r>
              <a:rPr sz="1700" spc="-75" dirty="0">
                <a:latin typeface="Arial"/>
                <a:cs typeface="Arial"/>
              </a:rPr>
              <a:t>и сами ягодицы. </a:t>
            </a:r>
            <a:r>
              <a:rPr sz="1700" spc="-85" dirty="0">
                <a:latin typeface="Arial"/>
                <a:cs typeface="Arial"/>
              </a:rPr>
              <a:t>Если </a:t>
            </a:r>
            <a:r>
              <a:rPr sz="1700" spc="-75" dirty="0">
                <a:latin typeface="Arial"/>
                <a:cs typeface="Arial"/>
              </a:rPr>
              <a:t>они находятся </a:t>
            </a:r>
            <a:r>
              <a:rPr sz="1700" spc="-80" dirty="0">
                <a:latin typeface="Arial"/>
                <a:cs typeface="Arial"/>
              </a:rPr>
              <a:t>на разной </a:t>
            </a:r>
            <a:r>
              <a:rPr sz="1700" spc="-70" dirty="0">
                <a:latin typeface="Arial"/>
                <a:cs typeface="Arial"/>
              </a:rPr>
              <a:t>высоте, </a:t>
            </a:r>
            <a:r>
              <a:rPr sz="1700" spc="-65" dirty="0">
                <a:latin typeface="Arial"/>
                <a:cs typeface="Arial"/>
              </a:rPr>
              <a:t> есть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причина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для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беспокойства!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1200"/>
              </a:lnSpc>
              <a:buSzPct val="94117"/>
              <a:buFont typeface="Wingdings"/>
              <a:buChar char=""/>
              <a:tabLst>
                <a:tab pos="244475" algn="l"/>
              </a:tabLst>
            </a:pPr>
            <a:r>
              <a:rPr sz="1700" spc="-75" dirty="0">
                <a:latin typeface="Arial"/>
                <a:cs typeface="Arial"/>
              </a:rPr>
              <a:t>попросите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ребенка</a:t>
            </a:r>
            <a:r>
              <a:rPr sz="1700" spc="-75" dirty="0">
                <a:latin typeface="Arial"/>
                <a:cs typeface="Arial"/>
              </a:rPr>
              <a:t> достать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руками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до</a:t>
            </a:r>
            <a:r>
              <a:rPr sz="1700" spc="-70" dirty="0">
                <a:latin typeface="Arial"/>
                <a:cs typeface="Arial"/>
              </a:rPr>
              <a:t> пола,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выгнув</a:t>
            </a:r>
            <a:r>
              <a:rPr sz="1700" spc="-70" dirty="0">
                <a:latin typeface="Arial"/>
                <a:cs typeface="Arial"/>
              </a:rPr>
              <a:t> спину.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Проверьте, нет </a:t>
            </a:r>
            <a:r>
              <a:rPr sz="1700" spc="-80" dirty="0">
                <a:latin typeface="Arial"/>
                <a:cs typeface="Arial"/>
              </a:rPr>
              <a:t>ли </a:t>
            </a:r>
            <a:r>
              <a:rPr sz="1700" spc="-75" dirty="0">
                <a:latin typeface="Arial"/>
                <a:cs typeface="Arial"/>
              </a:rPr>
              <a:t>вдоль </a:t>
            </a:r>
            <a:r>
              <a:rPr sz="1700" spc="-80" dirty="0">
                <a:latin typeface="Arial"/>
                <a:cs typeface="Arial"/>
              </a:rPr>
              <a:t>поясничных </a:t>
            </a:r>
            <a:r>
              <a:rPr sz="1700" spc="-75" dirty="0">
                <a:latin typeface="Arial"/>
                <a:cs typeface="Arial"/>
              </a:rPr>
              <a:t>позвонков </a:t>
            </a:r>
            <a:r>
              <a:rPr sz="1700" spc="-70" dirty="0">
                <a:latin typeface="Arial"/>
                <a:cs typeface="Arial"/>
              </a:rPr>
              <a:t>валиков, не </a:t>
            </a:r>
            <a:r>
              <a:rPr sz="1700" spc="-75" dirty="0">
                <a:latin typeface="Arial"/>
                <a:cs typeface="Arial"/>
              </a:rPr>
              <a:t>торчат 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ли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лопатки.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1200"/>
              </a:lnSpc>
              <a:buSzPct val="94117"/>
              <a:buFont typeface="Wingdings"/>
              <a:buChar char=""/>
              <a:tabLst>
                <a:tab pos="244475" algn="l"/>
              </a:tabLst>
            </a:pPr>
            <a:r>
              <a:rPr sz="1700" spc="-75" dirty="0">
                <a:latin typeface="Arial"/>
                <a:cs typeface="Arial"/>
              </a:rPr>
              <a:t>Посмотрите </a:t>
            </a:r>
            <a:r>
              <a:rPr sz="1700" spc="-80" dirty="0">
                <a:latin typeface="Arial"/>
                <a:cs typeface="Arial"/>
              </a:rPr>
              <a:t>на ребенка </a:t>
            </a:r>
            <a:r>
              <a:rPr sz="1700" spc="-70" dirty="0">
                <a:latin typeface="Arial"/>
                <a:cs typeface="Arial"/>
              </a:rPr>
              <a:t>сбоку </a:t>
            </a:r>
            <a:r>
              <a:rPr sz="1700" spc="-75" dirty="0">
                <a:latin typeface="Arial"/>
                <a:cs typeface="Arial"/>
              </a:rPr>
              <a:t>и </a:t>
            </a:r>
            <a:r>
              <a:rPr sz="1700" spc="-70" dirty="0">
                <a:latin typeface="Arial"/>
                <a:cs typeface="Arial"/>
              </a:rPr>
              <a:t>проверьте, </a:t>
            </a:r>
            <a:r>
              <a:rPr sz="1700" spc="-80" dirty="0">
                <a:latin typeface="Arial"/>
                <a:cs typeface="Arial"/>
              </a:rPr>
              <a:t>не </a:t>
            </a:r>
            <a:r>
              <a:rPr sz="1700" spc="-70" dirty="0">
                <a:latin typeface="Arial"/>
                <a:cs typeface="Arial"/>
              </a:rPr>
              <a:t>сутулится </a:t>
            </a:r>
            <a:r>
              <a:rPr sz="1700" spc="-80" dirty="0">
                <a:latin typeface="Arial"/>
                <a:cs typeface="Arial"/>
              </a:rPr>
              <a:t>ли </a:t>
            </a:r>
            <a:r>
              <a:rPr sz="1700" spc="-70" dirty="0">
                <a:latin typeface="Arial"/>
                <a:cs typeface="Arial"/>
              </a:rPr>
              <a:t>он, 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попросите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его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наклонить</a:t>
            </a:r>
            <a:r>
              <a:rPr sz="1700" spc="-70" dirty="0">
                <a:latin typeface="Arial"/>
                <a:cs typeface="Arial"/>
              </a:rPr>
              <a:t> голову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вперед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и,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не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поднимая</a:t>
            </a:r>
            <a:r>
              <a:rPr sz="1700" spc="-75" dirty="0">
                <a:latin typeface="Arial"/>
                <a:cs typeface="Arial"/>
              </a:rPr>
              <a:t> головы,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повернуть ее </a:t>
            </a:r>
            <a:r>
              <a:rPr sz="1700" spc="-80" dirty="0">
                <a:latin typeface="Arial"/>
                <a:cs typeface="Arial"/>
              </a:rPr>
              <a:t>сначала </a:t>
            </a:r>
            <a:r>
              <a:rPr sz="1700" spc="-75" dirty="0">
                <a:latin typeface="Arial"/>
                <a:cs typeface="Arial"/>
              </a:rPr>
              <a:t>в </a:t>
            </a:r>
            <a:r>
              <a:rPr sz="1700" spc="-70" dirty="0">
                <a:latin typeface="Arial"/>
                <a:cs typeface="Arial"/>
              </a:rPr>
              <a:t>одну, </a:t>
            </a:r>
            <a:r>
              <a:rPr sz="1700" spc="-80" dirty="0">
                <a:latin typeface="Arial"/>
                <a:cs typeface="Arial"/>
              </a:rPr>
              <a:t>затем </a:t>
            </a:r>
            <a:r>
              <a:rPr sz="1700" spc="-75" dirty="0">
                <a:latin typeface="Arial"/>
                <a:cs typeface="Arial"/>
              </a:rPr>
              <a:t>в </a:t>
            </a:r>
            <a:r>
              <a:rPr sz="1700" spc="-80" dirty="0">
                <a:latin typeface="Arial"/>
                <a:cs typeface="Arial"/>
              </a:rPr>
              <a:t>другую </a:t>
            </a:r>
            <a:r>
              <a:rPr sz="1700" spc="-70" dirty="0">
                <a:latin typeface="Arial"/>
                <a:cs typeface="Arial"/>
              </a:rPr>
              <a:t>сторону. </a:t>
            </a:r>
            <a:r>
              <a:rPr sz="1700" spc="-75" dirty="0">
                <a:latin typeface="Arial"/>
                <a:cs typeface="Arial"/>
              </a:rPr>
              <a:t>Убедитесь, </a:t>
            </a:r>
            <a:r>
              <a:rPr sz="1700" spc="-70" dirty="0">
                <a:latin typeface="Arial"/>
                <a:cs typeface="Arial"/>
              </a:rPr>
              <a:t> что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объем</a:t>
            </a:r>
            <a:r>
              <a:rPr sz="1700" spc="-80" dirty="0">
                <a:latin typeface="Arial"/>
                <a:cs typeface="Arial"/>
              </a:rPr>
              <a:t> движений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при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этом</a:t>
            </a:r>
            <a:r>
              <a:rPr sz="1700" spc="27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одинаков</a:t>
            </a:r>
            <a:r>
              <a:rPr sz="1700" spc="31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и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выполняются</a:t>
            </a:r>
            <a:r>
              <a:rPr sz="1700" spc="27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они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без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7075" y="5921749"/>
            <a:ext cx="124714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75" dirty="0">
                <a:latin typeface="Arial"/>
                <a:cs typeface="Arial"/>
              </a:rPr>
              <a:t>ограничения.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56179" y="5911903"/>
            <a:ext cx="4402455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spc="-190" dirty="0">
                <a:solidFill>
                  <a:srgbClr val="EE5A00"/>
                </a:solidFill>
                <a:latin typeface="Arial"/>
                <a:cs typeface="Arial"/>
              </a:rPr>
              <a:t>С</a:t>
            </a:r>
            <a:r>
              <a:rPr sz="3000" spc="-160" dirty="0">
                <a:solidFill>
                  <a:srgbClr val="EE5A00"/>
                </a:solidFill>
                <a:latin typeface="Arial"/>
                <a:cs typeface="Arial"/>
              </a:rPr>
              <a:t>л</a:t>
            </a:r>
            <a:r>
              <a:rPr sz="3000" spc="-150" dirty="0">
                <a:solidFill>
                  <a:srgbClr val="EE5A00"/>
                </a:solidFill>
                <a:latin typeface="Arial"/>
                <a:cs typeface="Arial"/>
              </a:rPr>
              <a:t>е</a:t>
            </a:r>
            <a:r>
              <a:rPr sz="3000" spc="-160" dirty="0">
                <a:solidFill>
                  <a:srgbClr val="EE5A00"/>
                </a:solidFill>
                <a:latin typeface="Arial"/>
                <a:cs typeface="Arial"/>
              </a:rPr>
              <a:t>ди</a:t>
            </a:r>
            <a:r>
              <a:rPr sz="3000" spc="-185" dirty="0">
                <a:solidFill>
                  <a:srgbClr val="EE5A00"/>
                </a:solidFill>
                <a:latin typeface="Arial"/>
                <a:cs typeface="Arial"/>
              </a:rPr>
              <a:t>м</a:t>
            </a:r>
            <a:r>
              <a:rPr sz="3000" spc="30" dirty="0">
                <a:solidFill>
                  <a:srgbClr val="EE5A00"/>
                </a:solidFill>
                <a:latin typeface="Times New Roman"/>
                <a:cs typeface="Times New Roman"/>
              </a:rPr>
              <a:t> </a:t>
            </a:r>
            <a:r>
              <a:rPr sz="3000" spc="-135" dirty="0">
                <a:solidFill>
                  <a:srgbClr val="EE5A00"/>
                </a:solidFill>
                <a:latin typeface="Arial"/>
                <a:cs typeface="Arial"/>
              </a:rPr>
              <a:t>за</a:t>
            </a:r>
            <a:r>
              <a:rPr sz="3000" spc="30" dirty="0">
                <a:solidFill>
                  <a:srgbClr val="EE5A00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rgbClr val="EE5A00"/>
                </a:solidFill>
                <a:latin typeface="Arial"/>
                <a:cs typeface="Arial"/>
              </a:rPr>
              <a:t>ос</a:t>
            </a:r>
            <a:r>
              <a:rPr sz="3000" spc="-150" dirty="0">
                <a:solidFill>
                  <a:srgbClr val="EE5A00"/>
                </a:solidFill>
                <a:latin typeface="Arial"/>
                <a:cs typeface="Arial"/>
              </a:rPr>
              <a:t>а</a:t>
            </a:r>
            <a:r>
              <a:rPr sz="3000" spc="-125" dirty="0">
                <a:solidFill>
                  <a:srgbClr val="EE5A00"/>
                </a:solidFill>
                <a:latin typeface="Arial"/>
                <a:cs typeface="Arial"/>
              </a:rPr>
              <a:t>нк</a:t>
            </a:r>
            <a:r>
              <a:rPr sz="3000" spc="-165" dirty="0">
                <a:solidFill>
                  <a:srgbClr val="EE5A00"/>
                </a:solidFill>
                <a:latin typeface="Arial"/>
                <a:cs typeface="Arial"/>
              </a:rPr>
              <a:t>о</a:t>
            </a:r>
            <a:r>
              <a:rPr sz="3000" spc="-150" dirty="0">
                <a:solidFill>
                  <a:srgbClr val="EE5A00"/>
                </a:solidFill>
                <a:latin typeface="Arial"/>
                <a:cs typeface="Arial"/>
              </a:rPr>
              <a:t>й</a:t>
            </a:r>
            <a:r>
              <a:rPr sz="3000" spc="20" dirty="0">
                <a:solidFill>
                  <a:srgbClr val="EE5A00"/>
                </a:solidFill>
                <a:latin typeface="Times New Roman"/>
                <a:cs typeface="Times New Roman"/>
              </a:rPr>
              <a:t> </a:t>
            </a:r>
            <a:r>
              <a:rPr sz="3000" spc="-145" dirty="0">
                <a:solidFill>
                  <a:srgbClr val="EE5A00"/>
                </a:solidFill>
                <a:latin typeface="Arial"/>
                <a:cs typeface="Arial"/>
              </a:rPr>
              <a:t>в</a:t>
            </a:r>
            <a:r>
              <a:rPr sz="3000" spc="-165" dirty="0">
                <a:solidFill>
                  <a:srgbClr val="EE5A00"/>
                </a:solidFill>
                <a:latin typeface="Arial"/>
                <a:cs typeface="Arial"/>
              </a:rPr>
              <a:t>ме</a:t>
            </a:r>
            <a:r>
              <a:rPr sz="3000" spc="-125" dirty="0">
                <a:solidFill>
                  <a:srgbClr val="EE5A00"/>
                </a:solidFill>
                <a:latin typeface="Arial"/>
                <a:cs typeface="Arial"/>
              </a:rPr>
              <a:t>с</a:t>
            </a:r>
            <a:r>
              <a:rPr sz="3000" spc="-110" dirty="0">
                <a:solidFill>
                  <a:srgbClr val="EE5A00"/>
                </a:solidFill>
                <a:latin typeface="Arial"/>
                <a:cs typeface="Arial"/>
              </a:rPr>
              <a:t>т</a:t>
            </a:r>
            <a:r>
              <a:rPr sz="3000" spc="-150" dirty="0">
                <a:solidFill>
                  <a:srgbClr val="EE5A00"/>
                </a:solidFill>
                <a:latin typeface="Arial"/>
                <a:cs typeface="Arial"/>
              </a:rPr>
              <a:t>е</a:t>
            </a:r>
            <a:endParaRPr sz="3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7079" y="6511246"/>
            <a:ext cx="4885055" cy="3566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sz="1900" spc="-80" dirty="0">
                <a:latin typeface="Arial"/>
                <a:cs typeface="Arial"/>
              </a:rPr>
              <a:t>Покажите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ребенку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такой</a:t>
            </a:r>
            <a:r>
              <a:rPr sz="1900" spc="-80" dirty="0">
                <a:latin typeface="Arial"/>
                <a:cs typeface="Arial"/>
              </a:rPr>
              <a:t> способ</a:t>
            </a:r>
            <a:r>
              <a:rPr sz="1900" spc="-80" dirty="0">
                <a:latin typeface="Times New Roman"/>
                <a:cs typeface="Times New Roman"/>
              </a:rPr>
              <a:t>: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стать</a:t>
            </a:r>
            <a:r>
              <a:rPr sz="1900" spc="-7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к</a:t>
            </a:r>
            <a:r>
              <a:rPr sz="1900" spc="-70" dirty="0">
                <a:solidFill>
                  <a:srgbClr val="FF6500"/>
                </a:solidFill>
                <a:latin typeface="Arial"/>
                <a:cs typeface="Arial"/>
              </a:rPr>
              <a:t> стене</a:t>
            </a:r>
            <a:r>
              <a:rPr sz="1900" spc="-70" dirty="0">
                <a:solidFill>
                  <a:srgbClr val="FF6500"/>
                </a:solidFill>
                <a:latin typeface="Times New Roman"/>
                <a:cs typeface="Times New Roman"/>
              </a:rPr>
              <a:t>, </a:t>
            </a:r>
            <a:r>
              <a:rPr sz="1900" spc="-459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плотно</a:t>
            </a:r>
            <a:r>
              <a:rPr sz="1900" spc="-7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прижавшись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затылком</a:t>
            </a:r>
            <a:r>
              <a:rPr sz="1900" spc="-80" dirty="0">
                <a:solidFill>
                  <a:srgbClr val="FF6500"/>
                </a:solidFill>
                <a:latin typeface="Times New Roman"/>
                <a:cs typeface="Times New Roman"/>
              </a:rPr>
              <a:t>,</a:t>
            </a:r>
            <a:r>
              <a:rPr sz="1900" spc="-2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лопатками</a:t>
            </a:r>
            <a:r>
              <a:rPr sz="1900" spc="-80" dirty="0">
                <a:latin typeface="Times New Roman"/>
                <a:cs typeface="Times New Roman"/>
              </a:rPr>
              <a:t>, 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Arial"/>
                <a:cs typeface="Arial"/>
              </a:rPr>
              <a:t>ягодицами</a:t>
            </a:r>
            <a:r>
              <a:rPr sz="1900" spc="-75" dirty="0">
                <a:latin typeface="Times New Roman"/>
                <a:cs typeface="Times New Roman"/>
              </a:rPr>
              <a:t>,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Arial"/>
                <a:cs typeface="Arial"/>
              </a:rPr>
              <a:t>икрами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ног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пятками</a:t>
            </a:r>
            <a:r>
              <a:rPr sz="1900" spc="-75" dirty="0">
                <a:latin typeface="Times New Roman"/>
                <a:cs typeface="Times New Roman"/>
              </a:rPr>
              <a:t>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Arial"/>
                <a:cs typeface="Arial"/>
              </a:rPr>
              <a:t>подбородок 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с</a:t>
            </a:r>
            <a:r>
              <a:rPr sz="1900" spc="-80" dirty="0">
                <a:latin typeface="Arial"/>
                <a:cs typeface="Arial"/>
              </a:rPr>
              <a:t>л</a:t>
            </a:r>
            <a:r>
              <a:rPr sz="1900" spc="-65" dirty="0">
                <a:latin typeface="Arial"/>
                <a:cs typeface="Arial"/>
              </a:rPr>
              <a:t>е</a:t>
            </a:r>
            <a:r>
              <a:rPr sz="1900" spc="-75" dirty="0">
                <a:latin typeface="Arial"/>
                <a:cs typeface="Arial"/>
              </a:rPr>
              <a:t>г</a:t>
            </a:r>
            <a:r>
              <a:rPr sz="1900" spc="-55" dirty="0">
                <a:latin typeface="Arial"/>
                <a:cs typeface="Arial"/>
              </a:rPr>
              <a:t>к</a:t>
            </a:r>
            <a:r>
              <a:rPr sz="1900" spc="-85" dirty="0">
                <a:latin typeface="Arial"/>
                <a:cs typeface="Arial"/>
              </a:rPr>
              <a:t>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Arial"/>
                <a:cs typeface="Arial"/>
              </a:rPr>
              <a:t>п</a:t>
            </a:r>
            <a:r>
              <a:rPr sz="1900" spc="-80" dirty="0">
                <a:latin typeface="Arial"/>
                <a:cs typeface="Arial"/>
              </a:rPr>
              <a:t>р</a:t>
            </a:r>
            <a:r>
              <a:rPr sz="1900" spc="-110" dirty="0">
                <a:latin typeface="Arial"/>
                <a:cs typeface="Arial"/>
              </a:rPr>
              <a:t>и</a:t>
            </a:r>
            <a:r>
              <a:rPr sz="1900" spc="-60" dirty="0">
                <a:latin typeface="Arial"/>
                <a:cs typeface="Arial"/>
              </a:rPr>
              <a:t>п</a:t>
            </a:r>
            <a:r>
              <a:rPr sz="1900" spc="-80" dirty="0">
                <a:latin typeface="Arial"/>
                <a:cs typeface="Arial"/>
              </a:rPr>
              <a:t>од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75" dirty="0">
                <a:latin typeface="Arial"/>
                <a:cs typeface="Arial"/>
              </a:rPr>
              <a:t>я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85" dirty="0">
                <a:latin typeface="Arial"/>
                <a:cs typeface="Arial"/>
              </a:rPr>
              <a:t>ь</a:t>
            </a:r>
            <a:r>
              <a:rPr sz="1900" spc="-40" dirty="0">
                <a:latin typeface="Times New Roman"/>
                <a:cs typeface="Times New Roman"/>
              </a:rPr>
              <a:t>.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Arial"/>
                <a:cs typeface="Arial"/>
              </a:rPr>
              <a:t>Р</a:t>
            </a:r>
            <a:r>
              <a:rPr sz="1900" spc="-105" dirty="0">
                <a:latin typeface="Arial"/>
                <a:cs typeface="Arial"/>
              </a:rPr>
              <a:t>е</a:t>
            </a:r>
            <a:r>
              <a:rPr sz="1900" spc="-85" dirty="0">
                <a:latin typeface="Arial"/>
                <a:cs typeface="Arial"/>
              </a:rPr>
              <a:t>б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85" dirty="0">
                <a:latin typeface="Arial"/>
                <a:cs typeface="Arial"/>
              </a:rPr>
              <a:t>н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65" dirty="0">
                <a:latin typeface="Arial"/>
                <a:cs typeface="Arial"/>
              </a:rPr>
              <a:t>к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дол</a:t>
            </a:r>
            <a:r>
              <a:rPr sz="1900" spc="-100" dirty="0">
                <a:latin typeface="Arial"/>
                <a:cs typeface="Arial"/>
              </a:rPr>
              <a:t>ж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65" dirty="0">
                <a:latin typeface="Arial"/>
                <a:cs typeface="Arial"/>
              </a:rPr>
              <a:t>н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з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114" dirty="0">
                <a:solidFill>
                  <a:srgbClr val="FF6500"/>
                </a:solidFill>
                <a:latin typeface="Arial"/>
                <a:cs typeface="Arial"/>
              </a:rPr>
              <a:t>ф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и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к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с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и</a:t>
            </a:r>
            <a:r>
              <a:rPr sz="1900" spc="-90" dirty="0">
                <a:solidFill>
                  <a:srgbClr val="FF6500"/>
                </a:solidFill>
                <a:latin typeface="Arial"/>
                <a:cs typeface="Arial"/>
              </a:rPr>
              <a:t>р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ов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т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ь</a:t>
            </a:r>
            <a:r>
              <a:rPr sz="1900" spc="-2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в</a:t>
            </a:r>
            <a:r>
              <a:rPr sz="1900" spc="-3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со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зн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95" dirty="0">
                <a:solidFill>
                  <a:srgbClr val="FF6500"/>
                </a:solidFill>
                <a:latin typeface="Arial"/>
                <a:cs typeface="Arial"/>
              </a:rPr>
              <a:t>н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ии</a:t>
            </a:r>
            <a:r>
              <a:rPr sz="1900" spc="-1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110" dirty="0">
                <a:latin typeface="Arial"/>
                <a:cs typeface="Arial"/>
              </a:rPr>
              <a:t>мы</a:t>
            </a:r>
            <a:r>
              <a:rPr sz="1900" spc="-95" dirty="0">
                <a:latin typeface="Arial"/>
                <a:cs typeface="Arial"/>
              </a:rPr>
              <a:t>ше</a:t>
            </a:r>
            <a:r>
              <a:rPr sz="1900" spc="-85" dirty="0">
                <a:latin typeface="Arial"/>
                <a:cs typeface="Arial"/>
              </a:rPr>
              <a:t>чн</a:t>
            </a:r>
            <a:r>
              <a:rPr sz="1900" spc="-110" dirty="0">
                <a:latin typeface="Arial"/>
                <a:cs typeface="Arial"/>
              </a:rPr>
              <a:t>ы</a:t>
            </a:r>
            <a:r>
              <a:rPr sz="1900" spc="-65" dirty="0">
                <a:latin typeface="Arial"/>
                <a:cs typeface="Arial"/>
              </a:rPr>
              <a:t>е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Arial"/>
                <a:cs typeface="Arial"/>
              </a:rPr>
              <a:t>ощущения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при</a:t>
            </a:r>
            <a:r>
              <a:rPr sz="1900" spc="-80" dirty="0">
                <a:latin typeface="Arial"/>
                <a:cs typeface="Arial"/>
              </a:rPr>
              <a:t> таком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положении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тела</a:t>
            </a:r>
            <a:r>
              <a:rPr sz="1900" spc="-70" dirty="0">
                <a:latin typeface="Times New Roman"/>
                <a:cs typeface="Times New Roman"/>
              </a:rPr>
              <a:t>.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Arial"/>
                <a:cs typeface="Arial"/>
              </a:rPr>
              <a:t>Если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FF6500"/>
                </a:solidFill>
                <a:latin typeface="Times New Roman"/>
                <a:cs typeface="Times New Roman"/>
              </a:rPr>
              <a:t>3- </a:t>
            </a:r>
            <a:r>
              <a:rPr sz="1900" spc="-5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Times New Roman"/>
                <a:cs typeface="Times New Roman"/>
              </a:rPr>
              <a:t>4</a:t>
            </a:r>
            <a:r>
              <a:rPr sz="1900" spc="-2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р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за</a:t>
            </a:r>
            <a:r>
              <a:rPr sz="1900" spc="-3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в</a:t>
            </a:r>
            <a:r>
              <a:rPr sz="1900" spc="-3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д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е</a:t>
            </a:r>
            <a:r>
              <a:rPr sz="1900" spc="-95" dirty="0">
                <a:solidFill>
                  <a:srgbClr val="FF6500"/>
                </a:solidFill>
                <a:latin typeface="Arial"/>
                <a:cs typeface="Arial"/>
              </a:rPr>
              <a:t>н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ь</a:t>
            </a:r>
            <a:r>
              <a:rPr sz="190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Arial"/>
                <a:cs typeface="Arial"/>
              </a:rPr>
              <a:t>р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85" dirty="0">
                <a:latin typeface="Arial"/>
                <a:cs typeface="Arial"/>
              </a:rPr>
              <a:t>б</a:t>
            </a:r>
            <a:r>
              <a:rPr sz="1900" spc="-65" dirty="0">
                <a:latin typeface="Arial"/>
                <a:cs typeface="Arial"/>
              </a:rPr>
              <a:t>е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65" dirty="0">
                <a:latin typeface="Arial"/>
                <a:cs typeface="Arial"/>
              </a:rPr>
              <a:t>к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Arial"/>
                <a:cs typeface="Arial"/>
              </a:rPr>
              <a:t>б</a:t>
            </a:r>
            <a:r>
              <a:rPr sz="1900" spc="-80" dirty="0">
                <a:latin typeface="Arial"/>
                <a:cs typeface="Arial"/>
              </a:rPr>
              <a:t>уде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Arial"/>
                <a:cs typeface="Arial"/>
              </a:rPr>
              <a:t>с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80" dirty="0">
                <a:latin typeface="Arial"/>
                <a:cs typeface="Arial"/>
              </a:rPr>
              <a:t>ара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80" dirty="0">
                <a:latin typeface="Arial"/>
                <a:cs typeface="Arial"/>
              </a:rPr>
              <a:t>ьс</a:t>
            </a:r>
            <a:r>
              <a:rPr sz="1900" spc="-60" dirty="0">
                <a:latin typeface="Arial"/>
                <a:cs typeface="Arial"/>
              </a:rPr>
              <a:t>я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удерживать </a:t>
            </a:r>
            <a:r>
              <a:rPr sz="1900" spc="-85" dirty="0">
                <a:latin typeface="Arial"/>
                <a:cs typeface="Arial"/>
              </a:rPr>
              <a:t>такую </a:t>
            </a:r>
            <a:r>
              <a:rPr sz="1900" spc="-75" dirty="0">
                <a:latin typeface="Arial"/>
                <a:cs typeface="Arial"/>
              </a:rPr>
              <a:t>позу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несколько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секунд</a:t>
            </a:r>
            <a:r>
              <a:rPr sz="1900" spc="-75" dirty="0">
                <a:latin typeface="Times New Roman"/>
                <a:cs typeface="Times New Roman"/>
              </a:rPr>
              <a:t>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это 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б</a:t>
            </a:r>
            <a:r>
              <a:rPr sz="1900" spc="-80" dirty="0">
                <a:latin typeface="Arial"/>
                <a:cs typeface="Arial"/>
              </a:rPr>
              <a:t>ла</a:t>
            </a:r>
            <a:r>
              <a:rPr sz="1900" spc="-60" dirty="0">
                <a:latin typeface="Arial"/>
                <a:cs typeface="Arial"/>
              </a:rPr>
              <a:t>г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75" dirty="0">
                <a:latin typeface="Arial"/>
                <a:cs typeface="Arial"/>
              </a:rPr>
              <a:t>тв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80" dirty="0">
                <a:latin typeface="Arial"/>
                <a:cs typeface="Arial"/>
              </a:rPr>
              <a:t>р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5" dirty="0">
                <a:latin typeface="Arial"/>
                <a:cs typeface="Arial"/>
              </a:rPr>
              <a:t>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85" dirty="0">
                <a:latin typeface="Arial"/>
                <a:cs typeface="Arial"/>
              </a:rPr>
              <a:t>т</a:t>
            </a:r>
            <a:r>
              <a:rPr sz="1900" spc="-80" dirty="0">
                <a:latin typeface="Arial"/>
                <a:cs typeface="Arial"/>
              </a:rPr>
              <a:t>р</a:t>
            </a:r>
            <a:r>
              <a:rPr sz="1900" spc="-65" dirty="0">
                <a:latin typeface="Arial"/>
                <a:cs typeface="Arial"/>
              </a:rPr>
              <a:t>а</a:t>
            </a:r>
            <a:r>
              <a:rPr sz="1900" spc="-85" dirty="0">
                <a:latin typeface="Arial"/>
                <a:cs typeface="Arial"/>
              </a:rPr>
              <a:t>з</a:t>
            </a:r>
            <a:r>
              <a:rPr sz="1900" spc="-70" dirty="0">
                <a:latin typeface="Arial"/>
                <a:cs typeface="Arial"/>
              </a:rPr>
              <a:t>и</a:t>
            </a:r>
            <a:r>
              <a:rPr sz="1900" spc="-85" dirty="0">
                <a:latin typeface="Arial"/>
                <a:cs typeface="Arial"/>
              </a:rPr>
              <a:t>т</a:t>
            </a:r>
            <a:r>
              <a:rPr sz="1900" spc="-80" dirty="0">
                <a:latin typeface="Arial"/>
                <a:cs typeface="Arial"/>
              </a:rPr>
              <a:t>ся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5" dirty="0">
                <a:latin typeface="Arial"/>
                <a:cs typeface="Arial"/>
              </a:rPr>
              <a:t>а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85" dirty="0">
                <a:latin typeface="Arial"/>
                <a:cs typeface="Arial"/>
              </a:rPr>
              <a:t>го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90" dirty="0">
                <a:latin typeface="Arial"/>
                <a:cs typeface="Arial"/>
              </a:rPr>
              <a:t>с</a:t>
            </a:r>
            <a:r>
              <a:rPr sz="1900" spc="-80" dirty="0">
                <a:latin typeface="Arial"/>
                <a:cs typeface="Arial"/>
              </a:rPr>
              <a:t>а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55" dirty="0">
                <a:latin typeface="Arial"/>
                <a:cs typeface="Arial"/>
              </a:rPr>
              <a:t>к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40" dirty="0">
                <a:latin typeface="Times New Roman"/>
                <a:cs typeface="Times New Roman"/>
              </a:rPr>
              <a:t>.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14" dirty="0">
                <a:latin typeface="Arial"/>
                <a:cs typeface="Arial"/>
              </a:rPr>
              <a:t>Д</a:t>
            </a:r>
            <a:r>
              <a:rPr sz="1900" spc="-80" dirty="0">
                <a:latin typeface="Arial"/>
                <a:cs typeface="Arial"/>
              </a:rPr>
              <a:t>л</a:t>
            </a:r>
            <a:r>
              <a:rPr sz="1900" spc="-60" dirty="0">
                <a:latin typeface="Arial"/>
                <a:cs typeface="Arial"/>
              </a:rPr>
              <a:t>я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Arial"/>
                <a:cs typeface="Arial"/>
              </a:rPr>
              <a:t>фо</a:t>
            </a:r>
            <a:r>
              <a:rPr sz="1900" spc="-90" dirty="0">
                <a:latin typeface="Arial"/>
                <a:cs typeface="Arial"/>
              </a:rPr>
              <a:t>р</a:t>
            </a:r>
            <a:r>
              <a:rPr sz="1900" spc="-95" dirty="0">
                <a:latin typeface="Arial"/>
                <a:cs typeface="Arial"/>
              </a:rPr>
              <a:t>м</a:t>
            </a:r>
            <a:r>
              <a:rPr sz="1900" spc="-70" dirty="0">
                <a:latin typeface="Arial"/>
                <a:cs typeface="Arial"/>
              </a:rPr>
              <a:t>и</a:t>
            </a:r>
            <a:r>
              <a:rPr sz="1900" spc="-105" dirty="0">
                <a:latin typeface="Arial"/>
                <a:cs typeface="Arial"/>
              </a:rPr>
              <a:t>р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65" dirty="0">
                <a:latin typeface="Arial"/>
                <a:cs typeface="Arial"/>
              </a:rPr>
              <a:t>в</a:t>
            </a:r>
            <a:r>
              <a:rPr sz="1900" spc="-80" dirty="0">
                <a:latin typeface="Arial"/>
                <a:cs typeface="Arial"/>
              </a:rPr>
              <a:t>а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0" dirty="0">
                <a:latin typeface="Arial"/>
                <a:cs typeface="Arial"/>
              </a:rPr>
              <a:t>ия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Arial"/>
                <a:cs typeface="Arial"/>
              </a:rPr>
              <a:t>пр</a:t>
            </a:r>
            <a:r>
              <a:rPr sz="1900" spc="-65" dirty="0">
                <a:latin typeface="Arial"/>
                <a:cs typeface="Arial"/>
              </a:rPr>
              <a:t>а</a:t>
            </a:r>
            <a:r>
              <a:rPr sz="1900" spc="-80" dirty="0">
                <a:latin typeface="Arial"/>
                <a:cs typeface="Arial"/>
              </a:rPr>
              <a:t>в</a:t>
            </a:r>
            <a:r>
              <a:rPr sz="1900" spc="-110" dirty="0">
                <a:latin typeface="Arial"/>
                <a:cs typeface="Arial"/>
              </a:rPr>
              <a:t>и</a:t>
            </a:r>
            <a:r>
              <a:rPr sz="1900" spc="-80" dirty="0">
                <a:latin typeface="Arial"/>
                <a:cs typeface="Arial"/>
              </a:rPr>
              <a:t>ль</a:t>
            </a:r>
            <a:r>
              <a:rPr sz="1900" spc="-95" dirty="0">
                <a:latin typeface="Arial"/>
                <a:cs typeface="Arial"/>
              </a:rPr>
              <a:t>н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85" dirty="0">
                <a:latin typeface="Arial"/>
                <a:cs typeface="Arial"/>
              </a:rPr>
              <a:t>й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Arial"/>
                <a:cs typeface="Arial"/>
              </a:rPr>
              <a:t>о</a:t>
            </a:r>
            <a:r>
              <a:rPr sz="1900" spc="-65" dirty="0">
                <a:latin typeface="Arial"/>
                <a:cs typeface="Arial"/>
              </a:rPr>
              <a:t>с</a:t>
            </a:r>
            <a:r>
              <a:rPr sz="1900" spc="-80" dirty="0">
                <a:latin typeface="Arial"/>
                <a:cs typeface="Arial"/>
              </a:rPr>
              <a:t>а</a:t>
            </a:r>
            <a:r>
              <a:rPr sz="1900" spc="-75" dirty="0">
                <a:latin typeface="Arial"/>
                <a:cs typeface="Arial"/>
              </a:rPr>
              <a:t>нки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Arial"/>
                <a:cs typeface="Arial"/>
              </a:rPr>
              <a:t>п</a:t>
            </a:r>
            <a:r>
              <a:rPr sz="1900" spc="-80" dirty="0">
                <a:latin typeface="Arial"/>
                <a:cs typeface="Arial"/>
              </a:rPr>
              <a:t>ро</a:t>
            </a:r>
            <a:r>
              <a:rPr sz="1900" spc="-65" dirty="0">
                <a:latin typeface="Arial"/>
                <a:cs typeface="Arial"/>
              </a:rPr>
              <a:t>в</a:t>
            </a:r>
            <a:r>
              <a:rPr sz="1900" spc="-80" dirty="0">
                <a:latin typeface="Arial"/>
                <a:cs typeface="Arial"/>
              </a:rPr>
              <a:t>о</a:t>
            </a:r>
            <a:r>
              <a:rPr sz="1900" spc="-105" dirty="0">
                <a:latin typeface="Arial"/>
                <a:cs typeface="Arial"/>
              </a:rPr>
              <a:t>д</a:t>
            </a:r>
            <a:r>
              <a:rPr sz="1900" spc="-70" dirty="0">
                <a:latin typeface="Arial"/>
                <a:cs typeface="Arial"/>
              </a:rPr>
              <a:t>ите 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Arial"/>
                <a:cs typeface="Arial"/>
              </a:rPr>
              <a:t>с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Arial"/>
                <a:cs typeface="Arial"/>
              </a:rPr>
              <a:t>д</a:t>
            </a:r>
            <a:r>
              <a:rPr sz="1900" spc="-80" dirty="0">
                <a:latin typeface="Arial"/>
                <a:cs typeface="Arial"/>
              </a:rPr>
              <a:t>е</a:t>
            </a:r>
            <a:r>
              <a:rPr sz="1900" spc="-85" dirty="0">
                <a:latin typeface="Arial"/>
                <a:cs typeface="Arial"/>
              </a:rPr>
              <a:t>т</a:t>
            </a:r>
            <a:r>
              <a:rPr sz="1900" spc="-75" dirty="0">
                <a:latin typeface="Arial"/>
                <a:cs typeface="Arial"/>
              </a:rPr>
              <a:t>ь</a:t>
            </a:r>
            <a:r>
              <a:rPr sz="1900" spc="-110" dirty="0">
                <a:latin typeface="Arial"/>
                <a:cs typeface="Arial"/>
              </a:rPr>
              <a:t>м</a:t>
            </a:r>
            <a:r>
              <a:rPr sz="1900" spc="-85" dirty="0">
                <a:latin typeface="Arial"/>
                <a:cs typeface="Arial"/>
              </a:rPr>
              <a:t>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FF6500"/>
                </a:solidFill>
                <a:latin typeface="Arial"/>
                <a:cs typeface="Arial"/>
              </a:rPr>
              <a:t>у</a:t>
            </a:r>
            <a:r>
              <a:rPr sz="1900" spc="-60" dirty="0">
                <a:solidFill>
                  <a:srgbClr val="FF6500"/>
                </a:solidFill>
                <a:latin typeface="Arial"/>
                <a:cs typeface="Arial"/>
              </a:rPr>
              <a:t>п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ра</a:t>
            </a:r>
            <a:r>
              <a:rPr sz="1900" spc="-100" dirty="0">
                <a:solidFill>
                  <a:srgbClr val="FF6500"/>
                </a:solidFill>
                <a:latin typeface="Arial"/>
                <a:cs typeface="Arial"/>
              </a:rPr>
              <a:t>ж</a:t>
            </a:r>
            <a:r>
              <a:rPr sz="1900" spc="-95" dirty="0">
                <a:solidFill>
                  <a:srgbClr val="FF6500"/>
                </a:solidFill>
                <a:latin typeface="Arial"/>
                <a:cs typeface="Arial"/>
              </a:rPr>
              <a:t>н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е</a:t>
            </a:r>
            <a:r>
              <a:rPr sz="1900" spc="-95" dirty="0">
                <a:solidFill>
                  <a:srgbClr val="FF6500"/>
                </a:solidFill>
                <a:latin typeface="Arial"/>
                <a:cs typeface="Arial"/>
              </a:rPr>
              <a:t>н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ия</a:t>
            </a:r>
            <a:r>
              <a:rPr sz="1900" spc="-3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с</a:t>
            </a:r>
            <a:r>
              <a:rPr sz="1900" spc="-4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FF6500"/>
                </a:solidFill>
                <a:latin typeface="Arial"/>
                <a:cs typeface="Arial"/>
              </a:rPr>
              <a:t>п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р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е</a:t>
            </a:r>
            <a:r>
              <a:rPr sz="1900" spc="-105" dirty="0">
                <a:solidFill>
                  <a:srgbClr val="FF6500"/>
                </a:solidFill>
                <a:latin typeface="Arial"/>
                <a:cs typeface="Arial"/>
              </a:rPr>
              <a:t>д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м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е</a:t>
            </a:r>
            <a:r>
              <a:rPr sz="1900" spc="-70" dirty="0">
                <a:solidFill>
                  <a:srgbClr val="FF6500"/>
                </a:solidFill>
                <a:latin typeface="Arial"/>
                <a:cs typeface="Arial"/>
              </a:rPr>
              <a:t>т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ми</a:t>
            </a:r>
            <a:r>
              <a:rPr sz="1900" spc="-5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95" dirty="0">
                <a:solidFill>
                  <a:srgbClr val="FF6500"/>
                </a:solidFill>
                <a:latin typeface="Arial"/>
                <a:cs typeface="Arial"/>
              </a:rPr>
              <a:t>н</a:t>
            </a:r>
            <a:r>
              <a:rPr sz="1900" spc="-85" dirty="0">
                <a:solidFill>
                  <a:srgbClr val="FF6500"/>
                </a:solidFill>
                <a:latin typeface="Arial"/>
                <a:cs typeface="Arial"/>
              </a:rPr>
              <a:t>а</a:t>
            </a:r>
            <a:r>
              <a:rPr sz="1900" spc="-15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FF6500"/>
                </a:solidFill>
                <a:latin typeface="Arial"/>
                <a:cs typeface="Arial"/>
              </a:rPr>
              <a:t>г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оло</a:t>
            </a:r>
            <a:r>
              <a:rPr sz="1900" spc="-65" dirty="0">
                <a:solidFill>
                  <a:srgbClr val="FF6500"/>
                </a:solidFill>
                <a:latin typeface="Arial"/>
                <a:cs typeface="Arial"/>
              </a:rPr>
              <a:t>в</a:t>
            </a:r>
            <a:r>
              <a:rPr sz="1900" spc="-80" dirty="0">
                <a:solidFill>
                  <a:srgbClr val="FF6500"/>
                </a:solidFill>
                <a:latin typeface="Arial"/>
                <a:cs typeface="Arial"/>
              </a:rPr>
              <a:t>е</a:t>
            </a:r>
            <a:r>
              <a:rPr sz="1900" spc="-40" dirty="0">
                <a:latin typeface="Times New Roman"/>
                <a:cs typeface="Times New Roman"/>
              </a:rPr>
              <a:t>,  </a:t>
            </a:r>
            <a:r>
              <a:rPr sz="1900" spc="-80" dirty="0">
                <a:latin typeface="Arial"/>
                <a:cs typeface="Arial"/>
              </a:rPr>
              <a:t>балансирование</a:t>
            </a:r>
            <a:r>
              <a:rPr sz="1900" spc="-80" dirty="0">
                <a:latin typeface="Times New Roman"/>
                <a:cs typeface="Times New Roman"/>
              </a:rPr>
              <a:t>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Arial"/>
                <a:cs typeface="Arial"/>
              </a:rPr>
              <a:t>хождение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по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наклонной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357" y="320354"/>
            <a:ext cx="6875780" cy="9788525"/>
            <a:chOff x="320357" y="320354"/>
            <a:chExt cx="6875780" cy="978852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00215" cy="9712960"/>
            </a:xfrm>
            <a:custGeom>
              <a:avLst/>
              <a:gdLst/>
              <a:ahLst/>
              <a:cxnLst/>
              <a:rect l="l" t="t" r="r" b="b"/>
              <a:pathLst>
                <a:path w="6800215" h="9712960">
                  <a:moveTo>
                    <a:pt x="0" y="9712452"/>
                  </a:moveTo>
                  <a:lnTo>
                    <a:pt x="6800088" y="9712452"/>
                  </a:lnTo>
                  <a:lnTo>
                    <a:pt x="6800088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75542">
              <a:solidFill>
                <a:srgbClr val="91D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8511" y="55168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9471" y="673608"/>
              <a:ext cx="4102735" cy="0"/>
            </a:xfrm>
            <a:custGeom>
              <a:avLst/>
              <a:gdLst/>
              <a:ahLst/>
              <a:cxnLst/>
              <a:rect l="l" t="t" r="r" b="b"/>
              <a:pathLst>
                <a:path w="4102735">
                  <a:moveTo>
                    <a:pt x="0" y="0"/>
                  </a:moveTo>
                  <a:lnTo>
                    <a:pt x="73152" y="0"/>
                  </a:lnTo>
                </a:path>
                <a:path w="4102735">
                  <a:moveTo>
                    <a:pt x="1645920" y="0"/>
                  </a:moveTo>
                  <a:lnTo>
                    <a:pt x="1725168" y="0"/>
                  </a:lnTo>
                </a:path>
                <a:path w="4102735">
                  <a:moveTo>
                    <a:pt x="2761488" y="0"/>
                  </a:moveTo>
                  <a:lnTo>
                    <a:pt x="2840736" y="0"/>
                  </a:lnTo>
                </a:path>
                <a:path w="4102735">
                  <a:moveTo>
                    <a:pt x="3377184" y="0"/>
                  </a:moveTo>
                  <a:lnTo>
                    <a:pt x="3614928" y="0"/>
                  </a:lnTo>
                </a:path>
                <a:path w="4102735">
                  <a:moveTo>
                    <a:pt x="4029456" y="0"/>
                  </a:moveTo>
                  <a:lnTo>
                    <a:pt x="4102608" y="0"/>
                  </a:lnTo>
                </a:path>
              </a:pathLst>
            </a:custGeom>
            <a:ln w="6096">
              <a:solidFill>
                <a:srgbClr val="B2CA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664464"/>
              <a:ext cx="268224" cy="1219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32431" y="7833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0447" y="670560"/>
              <a:ext cx="274320" cy="316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5887" y="670560"/>
              <a:ext cx="274320" cy="3169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592" y="664464"/>
              <a:ext cx="274319" cy="3291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20" y="670560"/>
              <a:ext cx="286512" cy="316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096" y="554736"/>
              <a:ext cx="1249680" cy="5486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4160" y="664464"/>
              <a:ext cx="274320" cy="329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5584" y="670560"/>
              <a:ext cx="286512" cy="316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2831" y="664464"/>
              <a:ext cx="627888" cy="4389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3087" y="664464"/>
              <a:ext cx="950976" cy="4023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9296" y="670560"/>
              <a:ext cx="414527" cy="3169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3055" y="670560"/>
              <a:ext cx="402336" cy="31699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07408" y="106984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B2CA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7823" y="1066800"/>
              <a:ext cx="60960" cy="60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15567" y="1106423"/>
              <a:ext cx="4102735" cy="158750"/>
            </a:xfrm>
            <a:custGeom>
              <a:avLst/>
              <a:gdLst/>
              <a:ahLst/>
              <a:cxnLst/>
              <a:rect l="l" t="t" r="r" b="b"/>
              <a:pathLst>
                <a:path w="4102735" h="158750">
                  <a:moveTo>
                    <a:pt x="0" y="0"/>
                  </a:moveTo>
                  <a:lnTo>
                    <a:pt x="67056" y="0"/>
                  </a:lnTo>
                </a:path>
                <a:path w="4102735" h="158750">
                  <a:moveTo>
                    <a:pt x="4023360" y="0"/>
                  </a:moveTo>
                  <a:lnTo>
                    <a:pt x="4102608" y="0"/>
                  </a:lnTo>
                </a:path>
                <a:path w="4102735" h="158750">
                  <a:moveTo>
                    <a:pt x="1956815" y="152400"/>
                  </a:moveTo>
                  <a:lnTo>
                    <a:pt x="1999488" y="152400"/>
                  </a:lnTo>
                </a:path>
                <a:path w="4102735" h="158750">
                  <a:moveTo>
                    <a:pt x="2188464" y="158495"/>
                  </a:moveTo>
                  <a:lnTo>
                    <a:pt x="2273808" y="158495"/>
                  </a:lnTo>
                </a:path>
                <a:path w="4102735" h="158750">
                  <a:moveTo>
                    <a:pt x="2444496" y="158495"/>
                  </a:moveTo>
                  <a:lnTo>
                    <a:pt x="2535935" y="158495"/>
                  </a:lnTo>
                </a:path>
                <a:path w="4102735" h="158750">
                  <a:moveTo>
                    <a:pt x="3041904" y="158495"/>
                  </a:moveTo>
                  <a:lnTo>
                    <a:pt x="3127248" y="158495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4031" y="1267968"/>
              <a:ext cx="347471" cy="445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1520" y="1261872"/>
              <a:ext cx="85344" cy="4450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4368" y="1261872"/>
              <a:ext cx="316991" cy="4511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4655" y="1261872"/>
              <a:ext cx="335280" cy="4450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7472" y="1267968"/>
              <a:ext cx="341376" cy="4389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38403" y="1829328"/>
            <a:ext cx="6642100" cy="901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72085" algn="just">
              <a:lnSpc>
                <a:spcPct val="100800"/>
              </a:lnSpc>
              <a:spcBef>
                <a:spcPts val="90"/>
              </a:spcBef>
            </a:pP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Красивая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улыбка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 не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 только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привлекает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внимание,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 помогает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общении, 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но и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говорит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о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том, 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что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у вас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здоровые,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крепкие зубы.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 Когда</a:t>
            </a:r>
            <a:r>
              <a:rPr sz="1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люди</a:t>
            </a:r>
            <a:r>
              <a:rPr sz="1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жили</a:t>
            </a:r>
            <a:r>
              <a:rPr sz="1900" spc="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пещерах,</a:t>
            </a:r>
            <a:r>
              <a:rPr sz="1900" spc="1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9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них</a:t>
            </a:r>
            <a:r>
              <a:rPr sz="1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не</a:t>
            </a:r>
            <a:r>
              <a:rPr sz="1900" spc="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было</a:t>
            </a:r>
            <a:r>
              <a:rPr sz="1900" spc="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зубных</a:t>
            </a:r>
            <a:r>
              <a:rPr sz="1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щеток,</a:t>
            </a:r>
            <a:r>
              <a:rPr sz="1900" spc="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но</a:t>
            </a:r>
            <a:r>
              <a:rPr sz="1900" spc="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они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8403" y="2704104"/>
            <a:ext cx="10712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4190" algn="l"/>
              </a:tabLst>
            </a:pP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с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е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р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н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о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75894" y="2704104"/>
            <a:ext cx="54019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42060" algn="l"/>
                <a:tab pos="1619885" algn="l"/>
                <a:tab pos="2548255" algn="l"/>
                <a:tab pos="3968750" algn="l"/>
                <a:tab pos="4940935" algn="l"/>
              </a:tabLst>
            </a:pP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900" spc="-80" dirty="0">
                <a:solidFill>
                  <a:srgbClr val="0D0D0D"/>
                </a:solidFill>
                <a:latin typeface="Times New Roman"/>
                <a:cs typeface="Times New Roman"/>
              </a:rPr>
              <a:t>х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80" dirty="0">
                <a:solidFill>
                  <a:srgbClr val="0D0D0D"/>
                </a:solidFill>
                <a:latin typeface="Times New Roman"/>
                <a:cs typeface="Times New Roman"/>
              </a:rPr>
              <a:t>ж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900" spc="-5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80" dirty="0">
                <a:solidFill>
                  <a:srgbClr val="0D0D0D"/>
                </a:solidFill>
                <a:latin typeface="Times New Roman"/>
                <a:cs typeface="Times New Roman"/>
              </a:rPr>
              <a:t>л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35" dirty="0">
                <a:solidFill>
                  <a:srgbClr val="0D0D0D"/>
                </a:solidFill>
                <a:latin typeface="Times New Roman"/>
                <a:cs typeface="Times New Roman"/>
              </a:rPr>
              <a:t>з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0D0D0D"/>
                </a:solidFill>
                <a:latin typeface="Times New Roman"/>
                <a:cs typeface="Times New Roman"/>
              </a:rPr>
              <a:t>з</a:t>
            </a:r>
            <a:r>
              <a:rPr sz="1900" spc="-80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б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90" dirty="0">
                <a:solidFill>
                  <a:srgbClr val="0D0D0D"/>
                </a:solidFill>
                <a:latin typeface="Times New Roman"/>
                <a:cs typeface="Times New Roman"/>
              </a:rPr>
              <a:t>м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900" spc="-35" dirty="0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5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-95" dirty="0">
                <a:solidFill>
                  <a:srgbClr val="0D0D0D"/>
                </a:solidFill>
                <a:latin typeface="Times New Roman"/>
                <a:cs typeface="Times New Roman"/>
              </a:rPr>
              <a:t>ы</a:t>
            </a:r>
            <a:r>
              <a:rPr sz="1900" spc="-40" dirty="0">
                <a:solidFill>
                  <a:srgbClr val="0D0D0D"/>
                </a:solidFill>
                <a:latin typeface="Times New Roman"/>
                <a:cs typeface="Times New Roman"/>
              </a:rPr>
              <a:t>т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с</a:t>
            </a:r>
            <a:r>
              <a:rPr sz="1900" spc="-50" dirty="0">
                <a:solidFill>
                  <a:srgbClr val="0D0D0D"/>
                </a:solidFill>
                <a:latin typeface="Times New Roman"/>
                <a:cs typeface="Times New Roman"/>
              </a:rPr>
              <a:t>к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900" spc="-6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900" spc="-40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ли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50" dirty="0">
                <a:solidFill>
                  <a:srgbClr val="0D0D0D"/>
                </a:solidFill>
                <a:latin typeface="Times New Roman"/>
                <a:cs typeface="Times New Roman"/>
              </a:rPr>
              <a:t>к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у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с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о</a:t>
            </a:r>
            <a:r>
              <a:rPr sz="1900" spc="-50" dirty="0">
                <a:solidFill>
                  <a:srgbClr val="0D0D0D"/>
                </a:solidFill>
                <a:latin typeface="Times New Roman"/>
                <a:cs typeface="Times New Roman"/>
              </a:rPr>
              <a:t>ч</a:t>
            </a:r>
            <a:r>
              <a:rPr sz="1900" spc="-75" dirty="0">
                <a:solidFill>
                  <a:srgbClr val="0D0D0D"/>
                </a:solidFill>
                <a:latin typeface="Times New Roman"/>
                <a:cs typeface="Times New Roman"/>
              </a:rPr>
              <a:t>к</a:t>
            </a:r>
            <a:r>
              <a:rPr sz="1900" spc="-70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9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1900" spc="-90" dirty="0">
                <a:solidFill>
                  <a:srgbClr val="0D0D0D"/>
                </a:solidFill>
                <a:latin typeface="Times New Roman"/>
                <a:cs typeface="Times New Roman"/>
              </a:rPr>
              <a:t>м</a:t>
            </a:r>
            <a:r>
              <a:rPr sz="1900" spc="-40" dirty="0">
                <a:solidFill>
                  <a:srgbClr val="0D0D0D"/>
                </a:solidFill>
                <a:latin typeface="Times New Roman"/>
                <a:cs typeface="Times New Roman"/>
              </a:rPr>
              <a:t>я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с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6280" y="3168395"/>
            <a:ext cx="6339840" cy="5514340"/>
            <a:chOff x="716280" y="3168395"/>
            <a:chExt cx="6339840" cy="5514340"/>
          </a:xfrm>
        </p:grpSpPr>
        <p:sp>
          <p:nvSpPr>
            <p:cNvPr id="31" name="object 31"/>
            <p:cNvSpPr/>
            <p:nvPr/>
          </p:nvSpPr>
          <p:spPr>
            <a:xfrm>
              <a:off x="5330951" y="3169157"/>
              <a:ext cx="20320" cy="1905"/>
            </a:xfrm>
            <a:custGeom>
              <a:avLst/>
              <a:gdLst/>
              <a:ahLst/>
              <a:cxnLst/>
              <a:rect l="l" t="t" r="r" b="b"/>
              <a:pathLst>
                <a:path w="20320" h="1905">
                  <a:moveTo>
                    <a:pt x="0" y="0"/>
                  </a:moveTo>
                  <a:lnTo>
                    <a:pt x="9144" y="0"/>
                  </a:lnTo>
                </a:path>
                <a:path w="20320" h="1905">
                  <a:moveTo>
                    <a:pt x="0" y="1523"/>
                  </a:moveTo>
                  <a:lnTo>
                    <a:pt x="19812" y="1523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62956" y="31706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18759" y="3172205"/>
              <a:ext cx="363220" cy="66040"/>
            </a:xfrm>
            <a:custGeom>
              <a:avLst/>
              <a:gdLst/>
              <a:ahLst/>
              <a:cxnLst/>
              <a:rect l="l" t="t" r="r" b="b"/>
              <a:pathLst>
                <a:path w="363220" h="66039">
                  <a:moveTo>
                    <a:pt x="50292" y="0"/>
                  </a:moveTo>
                  <a:lnTo>
                    <a:pt x="53340" y="0"/>
                  </a:lnTo>
                </a:path>
                <a:path w="363220" h="66039">
                  <a:moveTo>
                    <a:pt x="0" y="1524"/>
                  </a:moveTo>
                  <a:lnTo>
                    <a:pt x="3048" y="1524"/>
                  </a:lnTo>
                </a:path>
                <a:path w="363220" h="66039">
                  <a:moveTo>
                    <a:pt x="54863" y="1524"/>
                  </a:moveTo>
                  <a:lnTo>
                    <a:pt x="64008" y="1524"/>
                  </a:lnTo>
                </a:path>
                <a:path w="363220" h="66039">
                  <a:moveTo>
                    <a:pt x="0" y="3048"/>
                  </a:moveTo>
                  <a:lnTo>
                    <a:pt x="3048" y="3048"/>
                  </a:lnTo>
                </a:path>
                <a:path w="363220" h="66039">
                  <a:moveTo>
                    <a:pt x="137160" y="9144"/>
                  </a:moveTo>
                  <a:lnTo>
                    <a:pt x="140208" y="9144"/>
                  </a:lnTo>
                </a:path>
                <a:path w="363220" h="66039">
                  <a:moveTo>
                    <a:pt x="141732" y="10667"/>
                  </a:moveTo>
                  <a:lnTo>
                    <a:pt x="149352" y="10667"/>
                  </a:lnTo>
                </a:path>
                <a:path w="363220" h="66039">
                  <a:moveTo>
                    <a:pt x="185927" y="15240"/>
                  </a:moveTo>
                  <a:lnTo>
                    <a:pt x="193548" y="15240"/>
                  </a:lnTo>
                </a:path>
                <a:path w="363220" h="66039">
                  <a:moveTo>
                    <a:pt x="224027" y="18288"/>
                  </a:moveTo>
                  <a:lnTo>
                    <a:pt x="225551" y="18288"/>
                  </a:lnTo>
                </a:path>
                <a:path w="363220" h="66039">
                  <a:moveTo>
                    <a:pt x="230124" y="19811"/>
                  </a:moveTo>
                  <a:lnTo>
                    <a:pt x="237744" y="19811"/>
                  </a:lnTo>
                </a:path>
                <a:path w="363220" h="66039">
                  <a:moveTo>
                    <a:pt x="268224" y="22859"/>
                  </a:moveTo>
                  <a:lnTo>
                    <a:pt x="269748" y="22859"/>
                  </a:lnTo>
                </a:path>
                <a:path w="363220" h="66039">
                  <a:moveTo>
                    <a:pt x="274320" y="24384"/>
                  </a:moveTo>
                  <a:lnTo>
                    <a:pt x="278892" y="24384"/>
                  </a:lnTo>
                </a:path>
                <a:path w="363220" h="66039">
                  <a:moveTo>
                    <a:pt x="316992" y="28955"/>
                  </a:moveTo>
                  <a:lnTo>
                    <a:pt x="323088" y="28955"/>
                  </a:lnTo>
                </a:path>
                <a:path w="363220" h="66039">
                  <a:moveTo>
                    <a:pt x="361188" y="65532"/>
                  </a:moveTo>
                  <a:lnTo>
                    <a:pt x="362712" y="65532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99888" y="3171443"/>
              <a:ext cx="548639" cy="13411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233415" y="3246881"/>
              <a:ext cx="452755" cy="17145"/>
            </a:xfrm>
            <a:custGeom>
              <a:avLst/>
              <a:gdLst/>
              <a:ahLst/>
              <a:cxnLst/>
              <a:rect l="l" t="t" r="r" b="b"/>
              <a:pathLst>
                <a:path w="452754" h="17145">
                  <a:moveTo>
                    <a:pt x="451103" y="0"/>
                  </a:moveTo>
                  <a:lnTo>
                    <a:pt x="452627" y="0"/>
                  </a:lnTo>
                </a:path>
                <a:path w="452754" h="17145">
                  <a:moveTo>
                    <a:pt x="0" y="16764"/>
                  </a:moveTo>
                  <a:lnTo>
                    <a:pt x="9144" y="16764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96712" y="32666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8739" y="3278123"/>
              <a:ext cx="653795" cy="762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608320" y="33535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A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60264" y="3352799"/>
              <a:ext cx="742188" cy="685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49595" y="3395471"/>
              <a:ext cx="763523" cy="335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26736" y="3427475"/>
              <a:ext cx="830579" cy="365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58839" y="34617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40907" y="34632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1B5D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83224" y="346786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0"/>
                  </a:moveTo>
                  <a:lnTo>
                    <a:pt x="9144" y="0"/>
                  </a:lnTo>
                </a:path>
                <a:path w="17145" h="1904">
                  <a:moveTo>
                    <a:pt x="0" y="1523"/>
                  </a:moveTo>
                  <a:lnTo>
                    <a:pt x="16763" y="1523"/>
                  </a:lnTo>
                </a:path>
              </a:pathLst>
            </a:custGeom>
            <a:ln w="3175">
              <a:solidFill>
                <a:srgbClr val="7C4C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3703" y="346938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25212" y="3464051"/>
              <a:ext cx="553212" cy="3200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021324" y="3487673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0" y="0"/>
                  </a:moveTo>
                  <a:lnTo>
                    <a:pt x="1524" y="0"/>
                  </a:lnTo>
                </a:path>
                <a:path w="15239" h="1904">
                  <a:moveTo>
                    <a:pt x="6096" y="1524"/>
                  </a:moveTo>
                  <a:lnTo>
                    <a:pt x="15240" y="152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38927" y="3496817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639" y="0"/>
                  </a:lnTo>
                </a:path>
              </a:pathLst>
            </a:custGeom>
            <a:ln w="3175">
              <a:solidFill>
                <a:srgbClr val="C1D5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92851" y="3505199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5">
                  <a:moveTo>
                    <a:pt x="0" y="0"/>
                  </a:moveTo>
                  <a:lnTo>
                    <a:pt x="368807" y="0"/>
                  </a:lnTo>
                </a:path>
              </a:pathLst>
            </a:custGeom>
            <a:ln w="1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7" y="3498341"/>
              <a:ext cx="167640" cy="9525"/>
            </a:xfrm>
            <a:custGeom>
              <a:avLst/>
              <a:gdLst/>
              <a:ahLst/>
              <a:cxnLst/>
              <a:rect l="l" t="t" r="r" b="b"/>
              <a:pathLst>
                <a:path w="167639" h="9525">
                  <a:moveTo>
                    <a:pt x="0" y="0"/>
                  </a:moveTo>
                  <a:lnTo>
                    <a:pt x="167639" y="0"/>
                  </a:lnTo>
                </a:path>
                <a:path w="167639" h="9525">
                  <a:moveTo>
                    <a:pt x="1523" y="1523"/>
                  </a:moveTo>
                  <a:lnTo>
                    <a:pt x="146303" y="1523"/>
                  </a:lnTo>
                </a:path>
                <a:path w="167639" h="9525">
                  <a:moveTo>
                    <a:pt x="7619" y="3048"/>
                  </a:moveTo>
                  <a:lnTo>
                    <a:pt x="124967" y="3048"/>
                  </a:lnTo>
                </a:path>
                <a:path w="167639" h="9525">
                  <a:moveTo>
                    <a:pt x="13715" y="4571"/>
                  </a:moveTo>
                  <a:lnTo>
                    <a:pt x="18287" y="4571"/>
                  </a:lnTo>
                </a:path>
                <a:path w="167639" h="9525">
                  <a:moveTo>
                    <a:pt x="21335" y="4571"/>
                  </a:moveTo>
                  <a:lnTo>
                    <a:pt x="118871" y="4571"/>
                  </a:lnTo>
                </a:path>
                <a:path w="167639" h="9525">
                  <a:moveTo>
                    <a:pt x="21335" y="6096"/>
                  </a:moveTo>
                  <a:lnTo>
                    <a:pt x="24383" y="6096"/>
                  </a:lnTo>
                </a:path>
                <a:path w="167639" h="9525">
                  <a:moveTo>
                    <a:pt x="30479" y="6096"/>
                  </a:moveTo>
                  <a:lnTo>
                    <a:pt x="106679" y="6096"/>
                  </a:lnTo>
                </a:path>
                <a:path w="167639" h="9525">
                  <a:moveTo>
                    <a:pt x="33527" y="7619"/>
                  </a:moveTo>
                  <a:lnTo>
                    <a:pt x="85343" y="7619"/>
                  </a:lnTo>
                </a:path>
                <a:path w="167639" h="9525">
                  <a:moveTo>
                    <a:pt x="33527" y="9143"/>
                  </a:moveTo>
                  <a:lnTo>
                    <a:pt x="35051" y="9143"/>
                  </a:lnTo>
                </a:path>
                <a:path w="167639" h="9525">
                  <a:moveTo>
                    <a:pt x="54863" y="9143"/>
                  </a:moveTo>
                  <a:lnTo>
                    <a:pt x="62484" y="9143"/>
                  </a:lnTo>
                </a:path>
              </a:pathLst>
            </a:custGeom>
            <a:ln w="3175">
              <a:solidFill>
                <a:srgbClr val="C1D5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73139" y="35105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127" y="35135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39" y="0"/>
                  </a:lnTo>
                </a:path>
              </a:pathLst>
            </a:custGeom>
            <a:ln w="3175">
              <a:solidFill>
                <a:srgbClr val="C1D5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88380" y="352272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92951" y="35242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3175">
              <a:solidFill>
                <a:srgbClr val="7C4C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18632" y="35333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1B5D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70676" y="3562349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60" h="6350">
                  <a:moveTo>
                    <a:pt x="0" y="0"/>
                  </a:moveTo>
                  <a:lnTo>
                    <a:pt x="3048" y="0"/>
                  </a:lnTo>
                </a:path>
                <a:path w="22860" h="6350">
                  <a:moveTo>
                    <a:pt x="4571" y="1523"/>
                  </a:moveTo>
                  <a:lnTo>
                    <a:pt x="7619" y="1523"/>
                  </a:lnTo>
                </a:path>
                <a:path w="22860" h="6350">
                  <a:moveTo>
                    <a:pt x="10667" y="3048"/>
                  </a:moveTo>
                  <a:lnTo>
                    <a:pt x="12191" y="3048"/>
                  </a:lnTo>
                </a:path>
                <a:path w="22860" h="6350">
                  <a:moveTo>
                    <a:pt x="15239" y="4571"/>
                  </a:moveTo>
                  <a:lnTo>
                    <a:pt x="18287" y="4571"/>
                  </a:lnTo>
                </a:path>
                <a:path w="22860" h="6350">
                  <a:moveTo>
                    <a:pt x="21336" y="6096"/>
                  </a:moveTo>
                  <a:lnTo>
                    <a:pt x="22860" y="6096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43956" y="3462527"/>
              <a:ext cx="729995" cy="19202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196583" y="3569969"/>
              <a:ext cx="44450" cy="12700"/>
            </a:xfrm>
            <a:custGeom>
              <a:avLst/>
              <a:gdLst/>
              <a:ahLst/>
              <a:cxnLst/>
              <a:rect l="l" t="t" r="r" b="b"/>
              <a:pathLst>
                <a:path w="44450" h="12700">
                  <a:moveTo>
                    <a:pt x="0" y="0"/>
                  </a:moveTo>
                  <a:lnTo>
                    <a:pt x="1524" y="0"/>
                  </a:lnTo>
                </a:path>
                <a:path w="44450" h="12700">
                  <a:moveTo>
                    <a:pt x="6096" y="1524"/>
                  </a:moveTo>
                  <a:lnTo>
                    <a:pt x="7620" y="1524"/>
                  </a:lnTo>
                </a:path>
                <a:path w="44450" h="12700">
                  <a:moveTo>
                    <a:pt x="10668" y="3048"/>
                  </a:moveTo>
                  <a:lnTo>
                    <a:pt x="12192" y="3048"/>
                  </a:lnTo>
                </a:path>
                <a:path w="44450" h="12700">
                  <a:moveTo>
                    <a:pt x="21336" y="6096"/>
                  </a:moveTo>
                  <a:lnTo>
                    <a:pt x="22860" y="6096"/>
                  </a:lnTo>
                </a:path>
                <a:path w="44450" h="12700">
                  <a:moveTo>
                    <a:pt x="27432" y="7620"/>
                  </a:moveTo>
                  <a:lnTo>
                    <a:pt x="28956" y="7620"/>
                  </a:lnTo>
                </a:path>
                <a:path w="44450" h="12700">
                  <a:moveTo>
                    <a:pt x="42672" y="12192"/>
                  </a:moveTo>
                  <a:lnTo>
                    <a:pt x="44196" y="12192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2703" y="35836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36464" y="3514343"/>
              <a:ext cx="419100" cy="17830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929883" y="3629405"/>
              <a:ext cx="50800" cy="27940"/>
            </a:xfrm>
            <a:custGeom>
              <a:avLst/>
              <a:gdLst/>
              <a:ahLst/>
              <a:cxnLst/>
              <a:rect l="l" t="t" r="r" b="b"/>
              <a:pathLst>
                <a:path w="50800" h="27939">
                  <a:moveTo>
                    <a:pt x="0" y="0"/>
                  </a:moveTo>
                  <a:lnTo>
                    <a:pt x="1524" y="0"/>
                  </a:lnTo>
                </a:path>
                <a:path w="50800" h="27939">
                  <a:moveTo>
                    <a:pt x="4572" y="1524"/>
                  </a:moveTo>
                  <a:lnTo>
                    <a:pt x="6096" y="1524"/>
                  </a:lnTo>
                </a:path>
                <a:path w="50800" h="27939">
                  <a:moveTo>
                    <a:pt x="39623" y="24384"/>
                  </a:moveTo>
                  <a:lnTo>
                    <a:pt x="50291" y="24384"/>
                  </a:lnTo>
                </a:path>
                <a:path w="50800" h="27939">
                  <a:moveTo>
                    <a:pt x="42672" y="25907"/>
                  </a:moveTo>
                  <a:lnTo>
                    <a:pt x="50292" y="25907"/>
                  </a:lnTo>
                </a:path>
                <a:path w="50800" h="27939">
                  <a:moveTo>
                    <a:pt x="47243" y="27432"/>
                  </a:moveTo>
                  <a:lnTo>
                    <a:pt x="50291" y="27432"/>
                  </a:lnTo>
                </a:path>
              </a:pathLst>
            </a:custGeom>
            <a:ln w="3175">
              <a:solidFill>
                <a:srgbClr val="FE7F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86271" y="3654551"/>
              <a:ext cx="539495" cy="152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92368" y="3666743"/>
              <a:ext cx="579120" cy="1676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25895" y="3681983"/>
              <a:ext cx="577596" cy="1066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44183" y="3688079"/>
              <a:ext cx="568451" cy="76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65520" y="3694175"/>
              <a:ext cx="553212" cy="304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063995" y="3697985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955" y="0"/>
                  </a:lnTo>
                </a:path>
              </a:pathLst>
            </a:custGeom>
            <a:ln w="3175">
              <a:solidFill>
                <a:srgbClr val="FE7F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11239" y="369798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15812" y="3709415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58521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70091" y="3699509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60" h="9525">
                  <a:moveTo>
                    <a:pt x="0" y="0"/>
                  </a:moveTo>
                  <a:lnTo>
                    <a:pt x="22860" y="0"/>
                  </a:lnTo>
                </a:path>
                <a:path w="22860" h="9525">
                  <a:moveTo>
                    <a:pt x="3048" y="1524"/>
                  </a:moveTo>
                  <a:lnTo>
                    <a:pt x="22860" y="1524"/>
                  </a:lnTo>
                </a:path>
                <a:path w="22860" h="9525">
                  <a:moveTo>
                    <a:pt x="7620" y="3048"/>
                  </a:moveTo>
                  <a:lnTo>
                    <a:pt x="22860" y="3048"/>
                  </a:lnTo>
                </a:path>
                <a:path w="22860" h="9525">
                  <a:moveTo>
                    <a:pt x="7620" y="4571"/>
                  </a:moveTo>
                  <a:lnTo>
                    <a:pt x="10668" y="4571"/>
                  </a:lnTo>
                </a:path>
                <a:path w="22860" h="9525">
                  <a:moveTo>
                    <a:pt x="12191" y="4571"/>
                  </a:moveTo>
                  <a:lnTo>
                    <a:pt x="22859" y="4571"/>
                  </a:lnTo>
                </a:path>
                <a:path w="22860" h="9525">
                  <a:moveTo>
                    <a:pt x="12191" y="6096"/>
                  </a:moveTo>
                  <a:lnTo>
                    <a:pt x="22859" y="6096"/>
                  </a:lnTo>
                </a:path>
                <a:path w="22860" h="9525">
                  <a:moveTo>
                    <a:pt x="15240" y="7620"/>
                  </a:moveTo>
                  <a:lnTo>
                    <a:pt x="22860" y="7620"/>
                  </a:lnTo>
                </a:path>
                <a:path w="22860" h="9525">
                  <a:moveTo>
                    <a:pt x="19811" y="9144"/>
                  </a:moveTo>
                  <a:lnTo>
                    <a:pt x="22859" y="9144"/>
                  </a:lnTo>
                </a:path>
              </a:pathLst>
            </a:custGeom>
            <a:ln w="3175">
              <a:solidFill>
                <a:srgbClr val="FE7F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85232" y="3692651"/>
              <a:ext cx="374903" cy="4876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170676" y="37223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76771" y="3721607"/>
              <a:ext cx="527304" cy="304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81344" y="3723131"/>
              <a:ext cx="611124" cy="2743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43827" y="3738371"/>
              <a:ext cx="557784" cy="1523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37047" y="3739895"/>
              <a:ext cx="326136" cy="3810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35168" y="3777233"/>
              <a:ext cx="40005" cy="5080"/>
            </a:xfrm>
            <a:custGeom>
              <a:avLst/>
              <a:gdLst/>
              <a:ahLst/>
              <a:cxnLst/>
              <a:rect l="l" t="t" r="r" b="b"/>
              <a:pathLst>
                <a:path w="40004" h="5079">
                  <a:moveTo>
                    <a:pt x="0" y="0"/>
                  </a:moveTo>
                  <a:lnTo>
                    <a:pt x="39624" y="0"/>
                  </a:lnTo>
                </a:path>
                <a:path w="40004" h="5079">
                  <a:moveTo>
                    <a:pt x="0" y="1523"/>
                  </a:moveTo>
                  <a:lnTo>
                    <a:pt x="39624" y="1523"/>
                  </a:lnTo>
                </a:path>
                <a:path w="40004" h="5079">
                  <a:moveTo>
                    <a:pt x="1524" y="3047"/>
                  </a:moveTo>
                  <a:lnTo>
                    <a:pt x="38100" y="3047"/>
                  </a:lnTo>
                </a:path>
                <a:path w="40004" h="5079">
                  <a:moveTo>
                    <a:pt x="3048" y="4571"/>
                  </a:moveTo>
                  <a:lnTo>
                    <a:pt x="36576" y="4571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48400" y="3752087"/>
              <a:ext cx="743711" cy="5791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539739" y="378332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26124" y="37833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41264" y="3784853"/>
              <a:ext cx="30480" cy="15240"/>
            </a:xfrm>
            <a:custGeom>
              <a:avLst/>
              <a:gdLst/>
              <a:ahLst/>
              <a:cxnLst/>
              <a:rect l="l" t="t" r="r" b="b"/>
              <a:pathLst>
                <a:path w="30479" h="15239">
                  <a:moveTo>
                    <a:pt x="0" y="0"/>
                  </a:moveTo>
                  <a:lnTo>
                    <a:pt x="30479" y="0"/>
                  </a:lnTo>
                </a:path>
                <a:path w="30479" h="15239">
                  <a:moveTo>
                    <a:pt x="3048" y="1523"/>
                  </a:moveTo>
                  <a:lnTo>
                    <a:pt x="30480" y="1523"/>
                  </a:lnTo>
                </a:path>
                <a:path w="30479" h="15239">
                  <a:moveTo>
                    <a:pt x="4572" y="3048"/>
                  </a:moveTo>
                  <a:lnTo>
                    <a:pt x="28956" y="3048"/>
                  </a:lnTo>
                </a:path>
                <a:path w="30479" h="15239">
                  <a:moveTo>
                    <a:pt x="4572" y="4571"/>
                  </a:moveTo>
                  <a:lnTo>
                    <a:pt x="28956" y="4571"/>
                  </a:lnTo>
                </a:path>
                <a:path w="30479" h="15239">
                  <a:moveTo>
                    <a:pt x="4572" y="6096"/>
                  </a:moveTo>
                  <a:lnTo>
                    <a:pt x="28956" y="6096"/>
                  </a:lnTo>
                </a:path>
                <a:path w="30479" h="15239">
                  <a:moveTo>
                    <a:pt x="6096" y="7619"/>
                  </a:moveTo>
                  <a:lnTo>
                    <a:pt x="28956" y="7619"/>
                  </a:lnTo>
                </a:path>
                <a:path w="30479" h="15239">
                  <a:moveTo>
                    <a:pt x="9143" y="9144"/>
                  </a:moveTo>
                  <a:lnTo>
                    <a:pt x="28955" y="9144"/>
                  </a:lnTo>
                </a:path>
                <a:path w="30479" h="15239">
                  <a:moveTo>
                    <a:pt x="9143" y="10667"/>
                  </a:moveTo>
                  <a:lnTo>
                    <a:pt x="27431" y="10667"/>
                  </a:lnTo>
                </a:path>
                <a:path w="30479" h="15239">
                  <a:moveTo>
                    <a:pt x="10668" y="12192"/>
                  </a:moveTo>
                  <a:lnTo>
                    <a:pt x="27432" y="12192"/>
                  </a:lnTo>
                </a:path>
                <a:path w="30479" h="15239">
                  <a:moveTo>
                    <a:pt x="12192" y="13715"/>
                  </a:moveTo>
                  <a:lnTo>
                    <a:pt x="27432" y="13715"/>
                  </a:lnTo>
                </a:path>
                <a:path w="30479" h="15239">
                  <a:moveTo>
                    <a:pt x="12192" y="15240"/>
                  </a:moveTo>
                  <a:lnTo>
                    <a:pt x="27432" y="15240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22036" y="3776471"/>
              <a:ext cx="44196" cy="5943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53456" y="3801617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0" y="0"/>
                  </a:moveTo>
                  <a:lnTo>
                    <a:pt x="13715" y="0"/>
                  </a:lnTo>
                </a:path>
                <a:path w="13970" h="6350">
                  <a:moveTo>
                    <a:pt x="1524" y="1524"/>
                  </a:moveTo>
                  <a:lnTo>
                    <a:pt x="12191" y="1524"/>
                  </a:lnTo>
                </a:path>
                <a:path w="13970" h="6350">
                  <a:moveTo>
                    <a:pt x="3047" y="3048"/>
                  </a:moveTo>
                  <a:lnTo>
                    <a:pt x="12191" y="3048"/>
                  </a:lnTo>
                </a:path>
                <a:path w="13970" h="6350">
                  <a:moveTo>
                    <a:pt x="4571" y="4572"/>
                  </a:moveTo>
                  <a:lnTo>
                    <a:pt x="10667" y="4572"/>
                  </a:lnTo>
                </a:path>
                <a:path w="13970" h="6350">
                  <a:moveTo>
                    <a:pt x="4571" y="6096"/>
                  </a:moveTo>
                  <a:lnTo>
                    <a:pt x="9143" y="6096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94703" y="3809999"/>
              <a:ext cx="601980" cy="15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99276" y="3811523"/>
              <a:ext cx="638556" cy="2743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654039" y="3836669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0" y="0"/>
                  </a:moveTo>
                  <a:lnTo>
                    <a:pt x="12191" y="0"/>
                  </a:lnTo>
                </a:path>
                <a:path w="12700" h="7620">
                  <a:moveTo>
                    <a:pt x="0" y="1524"/>
                  </a:moveTo>
                  <a:lnTo>
                    <a:pt x="12191" y="1524"/>
                  </a:lnTo>
                </a:path>
                <a:path w="12700" h="7620">
                  <a:moveTo>
                    <a:pt x="0" y="3048"/>
                  </a:moveTo>
                  <a:lnTo>
                    <a:pt x="9144" y="3048"/>
                  </a:lnTo>
                </a:path>
                <a:path w="12700" h="7620">
                  <a:moveTo>
                    <a:pt x="3047" y="4572"/>
                  </a:moveTo>
                  <a:lnTo>
                    <a:pt x="9143" y="4572"/>
                  </a:lnTo>
                </a:path>
                <a:path w="12700" h="7620">
                  <a:moveTo>
                    <a:pt x="3047" y="6096"/>
                  </a:moveTo>
                  <a:lnTo>
                    <a:pt x="10667" y="6096"/>
                  </a:lnTo>
                </a:path>
                <a:path w="12700" h="7620">
                  <a:moveTo>
                    <a:pt x="3047" y="7620"/>
                  </a:moveTo>
                  <a:lnTo>
                    <a:pt x="10667" y="762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0764" y="3777995"/>
              <a:ext cx="175260" cy="17983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658612" y="38458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6096" y="0"/>
                  </a:lnTo>
                </a:path>
                <a:path w="6350" h="6350">
                  <a:moveTo>
                    <a:pt x="0" y="1524"/>
                  </a:moveTo>
                  <a:lnTo>
                    <a:pt x="6096" y="1524"/>
                  </a:lnTo>
                </a:path>
                <a:path w="6350" h="6350">
                  <a:moveTo>
                    <a:pt x="0" y="3048"/>
                  </a:moveTo>
                  <a:lnTo>
                    <a:pt x="6096" y="3048"/>
                  </a:lnTo>
                </a:path>
                <a:path w="6350" h="6350">
                  <a:moveTo>
                    <a:pt x="0" y="4571"/>
                  </a:moveTo>
                  <a:lnTo>
                    <a:pt x="6096" y="4571"/>
                  </a:lnTo>
                </a:path>
                <a:path w="6350" h="6350">
                  <a:moveTo>
                    <a:pt x="1524" y="6096"/>
                  </a:moveTo>
                  <a:lnTo>
                    <a:pt x="6096" y="609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67856" y="3838955"/>
              <a:ext cx="586739" cy="2895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660136" y="385343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0" y="0"/>
                  </a:moveTo>
                  <a:lnTo>
                    <a:pt x="4572" y="0"/>
                  </a:lnTo>
                </a:path>
                <a:path w="5079" h="3175">
                  <a:moveTo>
                    <a:pt x="1523" y="1523"/>
                  </a:moveTo>
                  <a:lnTo>
                    <a:pt x="3047" y="1523"/>
                  </a:lnTo>
                </a:path>
                <a:path w="5079" h="3175">
                  <a:moveTo>
                    <a:pt x="1523" y="3047"/>
                  </a:moveTo>
                  <a:lnTo>
                    <a:pt x="3047" y="304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41007" y="3867911"/>
              <a:ext cx="515112" cy="3048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12636" y="3896867"/>
              <a:ext cx="443483" cy="304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23303" y="3899915"/>
              <a:ext cx="432816" cy="2590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85788" y="3925823"/>
              <a:ext cx="358140" cy="3352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503164" y="3958589"/>
              <a:ext cx="22860" cy="3175"/>
            </a:xfrm>
            <a:custGeom>
              <a:avLst/>
              <a:gdLst/>
              <a:ahLst/>
              <a:cxnLst/>
              <a:rect l="l" t="t" r="r" b="b"/>
              <a:pathLst>
                <a:path w="22860" h="3175">
                  <a:moveTo>
                    <a:pt x="0" y="0"/>
                  </a:moveTo>
                  <a:lnTo>
                    <a:pt x="22860" y="0"/>
                  </a:lnTo>
                </a:path>
                <a:path w="22860" h="3175">
                  <a:moveTo>
                    <a:pt x="7620" y="1523"/>
                  </a:moveTo>
                  <a:lnTo>
                    <a:pt x="22860" y="1523"/>
                  </a:lnTo>
                </a:path>
                <a:path w="22860" h="3175">
                  <a:moveTo>
                    <a:pt x="15239" y="3048"/>
                  </a:moveTo>
                  <a:lnTo>
                    <a:pt x="22860" y="3048"/>
                  </a:lnTo>
                </a:path>
              </a:pathLst>
            </a:custGeom>
            <a:ln w="317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88480" y="4005833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79">
                  <a:moveTo>
                    <a:pt x="0" y="0"/>
                  </a:moveTo>
                  <a:lnTo>
                    <a:pt x="68579" y="0"/>
                  </a:lnTo>
                </a:path>
                <a:path w="68579" h="5079">
                  <a:moveTo>
                    <a:pt x="4572" y="1523"/>
                  </a:moveTo>
                  <a:lnTo>
                    <a:pt x="59436" y="1523"/>
                  </a:lnTo>
                </a:path>
                <a:path w="68579" h="5079">
                  <a:moveTo>
                    <a:pt x="7620" y="3047"/>
                  </a:moveTo>
                  <a:lnTo>
                    <a:pt x="57912" y="3047"/>
                  </a:lnTo>
                </a:path>
                <a:path w="68579" h="5079">
                  <a:moveTo>
                    <a:pt x="22860" y="4571"/>
                  </a:moveTo>
                  <a:lnTo>
                    <a:pt x="35052" y="4571"/>
                  </a:lnTo>
                </a:path>
              </a:pathLst>
            </a:custGeom>
            <a:ln w="3175">
              <a:solidFill>
                <a:srgbClr val="117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6280" y="6764515"/>
              <a:ext cx="1123188" cy="1917700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438403" y="2838555"/>
            <a:ext cx="4697730" cy="87376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маленькими</a:t>
            </a:r>
            <a:r>
              <a:rPr sz="19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палочками</a:t>
            </a:r>
            <a:r>
              <a:rPr sz="19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55" dirty="0">
                <a:solidFill>
                  <a:srgbClr val="0D0D0D"/>
                </a:solidFill>
                <a:latin typeface="Times New Roman"/>
                <a:cs typeface="Times New Roman"/>
              </a:rPr>
              <a:t>с</a:t>
            </a:r>
            <a:r>
              <a:rPr sz="19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острыми</a:t>
            </a:r>
            <a:r>
              <a:rPr sz="19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0D0D0D"/>
                </a:solidFill>
                <a:latin typeface="Times New Roman"/>
                <a:cs typeface="Times New Roman"/>
              </a:rPr>
              <a:t>концами.</a:t>
            </a:r>
            <a:endParaRPr sz="19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1110"/>
              </a:spcBef>
            </a:pP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Как</a:t>
            </a:r>
            <a:r>
              <a:rPr sz="1700" spc="-3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только</a:t>
            </a:r>
            <a:r>
              <a:rPr sz="1700" spc="-2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у</a:t>
            </a:r>
            <a:r>
              <a:rPr sz="1700" spc="-3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0A760E"/>
                </a:solidFill>
                <a:latin typeface="Arial"/>
                <a:cs typeface="Arial"/>
              </a:rPr>
              <a:t>ребенка</a:t>
            </a:r>
            <a:r>
              <a:rPr sz="1700" spc="-3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появились</a:t>
            </a:r>
            <a:r>
              <a:rPr sz="1700" spc="-3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0A760E"/>
                </a:solidFill>
                <a:latin typeface="Arial"/>
                <a:cs typeface="Arial"/>
              </a:rPr>
              <a:t>молочные</a:t>
            </a:r>
            <a:r>
              <a:rPr sz="1700" spc="-2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зубы,</a:t>
            </a:r>
            <a:endParaRPr sz="1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746240" y="3685554"/>
            <a:ext cx="3384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5120" algn="l"/>
              </a:tabLst>
            </a:pPr>
            <a:r>
              <a:rPr sz="1700" u="heavy" spc="-30" dirty="0">
                <a:solidFill>
                  <a:srgbClr val="0A760E"/>
                </a:solidFill>
                <a:uFill>
                  <a:solidFill>
                    <a:srgbClr val="117484"/>
                  </a:solidFill>
                </a:uFill>
                <a:latin typeface="Times New Roman"/>
                <a:cs typeface="Times New Roman"/>
              </a:rPr>
              <a:t> 	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0034" y="3685554"/>
            <a:ext cx="4767580" cy="802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5"/>
              </a:spcBef>
            </a:pP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давайте</a:t>
            </a:r>
            <a:r>
              <a:rPr sz="1700" spc="-3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ему</a:t>
            </a:r>
            <a:r>
              <a:rPr sz="1700" spc="-3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после</a:t>
            </a:r>
            <a:r>
              <a:rPr sz="1700" spc="-5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0A760E"/>
                </a:solidFill>
                <a:latin typeface="Arial"/>
                <a:cs typeface="Arial"/>
              </a:rPr>
              <a:t>кормления</a:t>
            </a:r>
            <a:r>
              <a:rPr sz="1700" spc="-3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кипяченную</a:t>
            </a:r>
            <a:r>
              <a:rPr sz="1700" spc="-2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воду,</a:t>
            </a:r>
            <a:r>
              <a:rPr sz="1700" spc="-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а </a:t>
            </a:r>
            <a:r>
              <a:rPr sz="1700" spc="-459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б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о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ле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е</a:t>
            </a:r>
            <a:r>
              <a:rPr sz="1700" spc="35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A760E"/>
                </a:solidFill>
                <a:latin typeface="Arial"/>
                <a:cs typeface="Arial"/>
              </a:rPr>
              <a:t>с</a:t>
            </a:r>
            <a:r>
              <a:rPr sz="1700" spc="-55" dirty="0">
                <a:solidFill>
                  <a:srgbClr val="0A760E"/>
                </a:solidFill>
                <a:latin typeface="Arial"/>
                <a:cs typeface="Arial"/>
              </a:rPr>
              <a:t>т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а</a:t>
            </a:r>
            <a:r>
              <a:rPr sz="1700" spc="-100" dirty="0">
                <a:solidFill>
                  <a:srgbClr val="0A760E"/>
                </a:solidFill>
                <a:latin typeface="Arial"/>
                <a:cs typeface="Arial"/>
              </a:rPr>
              <a:t>р</a:t>
            </a:r>
            <a:r>
              <a:rPr sz="1700" spc="-85" dirty="0">
                <a:solidFill>
                  <a:srgbClr val="0A760E"/>
                </a:solidFill>
                <a:latin typeface="Arial"/>
                <a:cs typeface="Arial"/>
              </a:rPr>
              <a:t>ш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их</a:t>
            </a:r>
            <a:r>
              <a:rPr sz="1700" spc="-10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де</a:t>
            </a:r>
            <a:r>
              <a:rPr sz="1700" spc="-40" dirty="0">
                <a:solidFill>
                  <a:srgbClr val="0A760E"/>
                </a:solidFill>
                <a:latin typeface="Arial"/>
                <a:cs typeface="Arial"/>
              </a:rPr>
              <a:t>т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е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й</a:t>
            </a:r>
            <a:r>
              <a:rPr sz="1700" spc="20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п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р</a:t>
            </a:r>
            <a:r>
              <a:rPr sz="1700" spc="-55" dirty="0">
                <a:solidFill>
                  <a:srgbClr val="0A760E"/>
                </a:solidFill>
                <a:latin typeface="Arial"/>
                <a:cs typeface="Arial"/>
              </a:rPr>
              <a:t>и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у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ч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а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йте</a:t>
            </a:r>
            <a:r>
              <a:rPr sz="1700" spc="45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п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ол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о</a:t>
            </a:r>
            <a:r>
              <a:rPr sz="1700" spc="-50" dirty="0">
                <a:solidFill>
                  <a:srgbClr val="0A760E"/>
                </a:solidFill>
                <a:latin typeface="Arial"/>
                <a:cs typeface="Arial"/>
              </a:rPr>
              <a:t>ск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а</a:t>
            </a:r>
            <a:r>
              <a:rPr sz="1700" spc="-40" dirty="0">
                <a:solidFill>
                  <a:srgbClr val="0A760E"/>
                </a:solidFill>
                <a:latin typeface="Arial"/>
                <a:cs typeface="Arial"/>
              </a:rPr>
              <a:t>т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ь</a:t>
            </a:r>
            <a:r>
              <a:rPr sz="1700" spc="30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A760E"/>
                </a:solidFill>
                <a:latin typeface="Arial"/>
                <a:cs typeface="Arial"/>
              </a:rPr>
              <a:t>р</a:t>
            </a:r>
            <a:r>
              <a:rPr sz="1700" spc="-100" dirty="0">
                <a:solidFill>
                  <a:srgbClr val="0A760E"/>
                </a:solidFill>
                <a:latin typeface="Arial"/>
                <a:cs typeface="Arial"/>
              </a:rPr>
              <a:t>о</a:t>
            </a:r>
            <a:r>
              <a:rPr sz="1700" spc="-45" dirty="0">
                <a:solidFill>
                  <a:srgbClr val="0A760E"/>
                </a:solidFill>
                <a:latin typeface="Arial"/>
                <a:cs typeface="Arial"/>
              </a:rPr>
              <a:t>т </a:t>
            </a:r>
            <a:r>
              <a:rPr sz="1700" spc="-30" dirty="0">
                <a:solidFill>
                  <a:srgbClr val="0A760E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0A760E"/>
                </a:solidFill>
                <a:latin typeface="Arial"/>
                <a:cs typeface="Arial"/>
              </a:rPr>
              <a:t>после</a:t>
            </a:r>
            <a:r>
              <a:rPr sz="1700" spc="-3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0A760E"/>
                </a:solidFill>
                <a:latin typeface="Arial"/>
                <a:cs typeface="Arial"/>
              </a:rPr>
              <a:t>еды.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8402" y="4561854"/>
            <a:ext cx="6573520" cy="5082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3820" marR="111760" indent="229870" algn="just">
              <a:lnSpc>
                <a:spcPct val="101200"/>
              </a:lnSpc>
              <a:spcBef>
                <a:spcPts val="80"/>
              </a:spcBef>
            </a:pPr>
            <a:r>
              <a:rPr sz="1700" b="1" spc="-85" dirty="0">
                <a:solidFill>
                  <a:srgbClr val="007F00"/>
                </a:solidFill>
                <a:latin typeface="Arial"/>
                <a:cs typeface="Arial"/>
              </a:rPr>
              <a:t>В </a:t>
            </a:r>
            <a:r>
              <a:rPr sz="1700" b="1" spc="-65" dirty="0">
                <a:solidFill>
                  <a:srgbClr val="007F00"/>
                </a:solidFill>
                <a:latin typeface="Arial"/>
                <a:cs typeface="Arial"/>
              </a:rPr>
              <a:t>3 года </a:t>
            </a:r>
            <a:r>
              <a:rPr sz="1700" b="1" spc="-80" dirty="0">
                <a:solidFill>
                  <a:srgbClr val="007F00"/>
                </a:solidFill>
                <a:latin typeface="Arial"/>
                <a:cs typeface="Arial"/>
              </a:rPr>
              <a:t>подарите </a:t>
            </a:r>
            <a:r>
              <a:rPr sz="1700" b="1" spc="-65" dirty="0">
                <a:solidFill>
                  <a:srgbClr val="007F00"/>
                </a:solidFill>
                <a:latin typeface="Arial"/>
                <a:cs typeface="Arial"/>
              </a:rPr>
              <a:t>ребенку </a:t>
            </a:r>
            <a:r>
              <a:rPr sz="1700" b="1" spc="-75" dirty="0">
                <a:solidFill>
                  <a:srgbClr val="007F00"/>
                </a:solidFill>
                <a:latin typeface="Arial"/>
                <a:cs typeface="Arial"/>
              </a:rPr>
              <a:t>зубную </a:t>
            </a:r>
            <a:r>
              <a:rPr sz="1700" b="1" spc="-65" dirty="0">
                <a:solidFill>
                  <a:srgbClr val="007F00"/>
                </a:solidFill>
                <a:latin typeface="Arial"/>
                <a:cs typeface="Arial"/>
              </a:rPr>
              <a:t>щетку </a:t>
            </a:r>
            <a:r>
              <a:rPr sz="1700" b="1" spc="-70" dirty="0">
                <a:solidFill>
                  <a:srgbClr val="007F00"/>
                </a:solidFill>
                <a:latin typeface="Arial"/>
                <a:cs typeface="Arial"/>
              </a:rPr>
              <a:t>и приучите чистить </a:t>
            </a:r>
            <a:r>
              <a:rPr sz="1700" b="1" spc="-6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007F00"/>
                </a:solidFill>
                <a:latin typeface="Arial"/>
                <a:cs typeface="Arial"/>
              </a:rPr>
              <a:t>зубы</a:t>
            </a:r>
            <a:r>
              <a:rPr sz="1700" b="1" spc="-2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007F00"/>
                </a:solidFill>
                <a:latin typeface="Arial"/>
                <a:cs typeface="Arial"/>
              </a:rPr>
              <a:t>ежедневно</a:t>
            </a:r>
            <a:r>
              <a:rPr sz="1700" b="1" spc="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007F00"/>
                </a:solidFill>
                <a:latin typeface="Arial"/>
                <a:cs typeface="Arial"/>
              </a:rPr>
              <a:t>утром</a:t>
            </a:r>
            <a:r>
              <a:rPr sz="1700" b="1" spc="-1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007F00"/>
                </a:solidFill>
                <a:latin typeface="Arial"/>
                <a:cs typeface="Arial"/>
              </a:rPr>
              <a:t>и</a:t>
            </a:r>
            <a:r>
              <a:rPr sz="1700" b="1" spc="-2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007F00"/>
                </a:solidFill>
                <a:latin typeface="Arial"/>
                <a:cs typeface="Arial"/>
              </a:rPr>
              <a:t>вечером</a:t>
            </a:r>
            <a:r>
              <a:rPr sz="1700" b="1" spc="-2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007F00"/>
                </a:solidFill>
                <a:latin typeface="Arial"/>
                <a:cs typeface="Arial"/>
              </a:rPr>
              <a:t>после</a:t>
            </a:r>
            <a:r>
              <a:rPr sz="1700" b="1" spc="-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007F00"/>
                </a:solidFill>
                <a:latin typeface="Arial"/>
                <a:cs typeface="Arial"/>
              </a:rPr>
              <a:t>еды.</a:t>
            </a:r>
            <a:endParaRPr sz="1700">
              <a:latin typeface="Arial"/>
              <a:cs typeface="Arial"/>
            </a:endParaRPr>
          </a:p>
          <a:p>
            <a:pPr marL="12700" marR="8890" indent="228600" algn="just">
              <a:lnSpc>
                <a:spcPct val="101200"/>
              </a:lnSpc>
              <a:spcBef>
                <a:spcPts val="1250"/>
              </a:spcBef>
            </a:pP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Зубы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необходимо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990000"/>
                </a:solidFill>
                <a:latin typeface="Arial"/>
                <a:cs typeface="Arial"/>
              </a:rPr>
              <a:t>чистить</a:t>
            </a:r>
            <a:r>
              <a:rPr sz="17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правильно,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тщательно</a:t>
            </a:r>
            <a:r>
              <a:rPr sz="1700" spc="3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вычищать </a:t>
            </a:r>
            <a:r>
              <a:rPr sz="1700" spc="-459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остатки</a:t>
            </a:r>
            <a:r>
              <a:rPr sz="17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пищи</a:t>
            </a:r>
            <a:r>
              <a:rPr sz="1700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щеткой</a:t>
            </a:r>
            <a:r>
              <a:rPr sz="1700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из</a:t>
            </a:r>
            <a:r>
              <a:rPr sz="1700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самых</a:t>
            </a:r>
            <a:r>
              <a:rPr sz="1700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труднодоступных</a:t>
            </a:r>
            <a:r>
              <a:rPr sz="1700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уголков.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Зубы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нужно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чистить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не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менее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3х </a:t>
            </a:r>
            <a:r>
              <a:rPr sz="1700" spc="-55" dirty="0">
                <a:solidFill>
                  <a:srgbClr val="990000"/>
                </a:solidFill>
                <a:latin typeface="Arial"/>
                <a:cs typeface="Arial"/>
              </a:rPr>
              <a:t>минут.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Передние зубы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чистить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по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направлению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вверх и </a:t>
            </a:r>
            <a:r>
              <a:rPr sz="1700" spc="-55" dirty="0">
                <a:solidFill>
                  <a:srgbClr val="990000"/>
                </a:solidFill>
                <a:latin typeface="Arial"/>
                <a:cs typeface="Arial"/>
              </a:rPr>
              <a:t>вниз,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затем задние зубы. </a:t>
            </a:r>
            <a:r>
              <a:rPr sz="1700" spc="-75" dirty="0">
                <a:solidFill>
                  <a:srgbClr val="990000"/>
                </a:solidFill>
                <a:latin typeface="Arial"/>
                <a:cs typeface="Arial"/>
              </a:rPr>
              <a:t>Зубы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всегда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нужно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990000"/>
                </a:solidFill>
                <a:latin typeface="Arial"/>
                <a:cs typeface="Arial"/>
              </a:rPr>
              <a:t>чистить</a:t>
            </a:r>
            <a:r>
              <a:rPr sz="1700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990000"/>
                </a:solidFill>
                <a:latin typeface="Arial"/>
                <a:cs typeface="Arial"/>
              </a:rPr>
              <a:t>круговыми</a:t>
            </a:r>
            <a:r>
              <a:rPr sz="17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990000"/>
                </a:solidFill>
                <a:latin typeface="Arial"/>
                <a:cs typeface="Arial"/>
              </a:rPr>
              <a:t>движениями</a:t>
            </a:r>
            <a:endParaRPr sz="1700">
              <a:latin typeface="Arial"/>
              <a:cs typeface="Arial"/>
            </a:endParaRPr>
          </a:p>
          <a:p>
            <a:pPr marL="1781810" marR="6350" algn="just">
              <a:lnSpc>
                <a:spcPct val="100499"/>
              </a:lnSpc>
              <a:spcBef>
                <a:spcPts val="1145"/>
              </a:spcBef>
            </a:pPr>
            <a:r>
              <a:rPr sz="1900" spc="-70" dirty="0">
                <a:latin typeface="Arial"/>
                <a:cs typeface="Arial"/>
              </a:rPr>
              <a:t>Начинайте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обращать</a:t>
            </a:r>
            <a:r>
              <a:rPr sz="1900" spc="38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внимание</a:t>
            </a:r>
            <a:r>
              <a:rPr sz="1900" spc="39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на 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состояние </a:t>
            </a:r>
            <a:r>
              <a:rPr sz="1900" spc="-70" dirty="0">
                <a:latin typeface="Arial"/>
                <a:cs typeface="Arial"/>
              </a:rPr>
              <a:t>зубов </a:t>
            </a:r>
            <a:r>
              <a:rPr sz="1900" spc="-65" dirty="0">
                <a:latin typeface="Arial"/>
                <a:cs typeface="Arial"/>
              </a:rPr>
              <a:t>у детей </a:t>
            </a:r>
            <a:r>
              <a:rPr sz="1900" spc="-70" dirty="0">
                <a:latin typeface="Arial"/>
                <a:cs typeface="Arial"/>
              </a:rPr>
              <a:t>в </a:t>
            </a:r>
            <a:r>
              <a:rPr sz="1900" spc="-60" dirty="0">
                <a:latin typeface="Arial"/>
                <a:cs typeface="Arial"/>
              </a:rPr>
              <a:t>возрасте </a:t>
            </a:r>
            <a:r>
              <a:rPr sz="1900" spc="-75" dirty="0">
                <a:latin typeface="Arial"/>
                <a:cs typeface="Arial"/>
              </a:rPr>
              <a:t>старше 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2</a:t>
            </a:r>
            <a:r>
              <a:rPr sz="1900" spc="-50" dirty="0">
                <a:latin typeface="Arial"/>
                <a:cs typeface="Arial"/>
              </a:rPr>
              <a:t>-</a:t>
            </a:r>
            <a:r>
              <a:rPr sz="1900" spc="-70" dirty="0">
                <a:latin typeface="Arial"/>
                <a:cs typeface="Arial"/>
              </a:rPr>
              <a:t>3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Arial"/>
                <a:cs typeface="Arial"/>
              </a:rPr>
              <a:t>л</a:t>
            </a:r>
            <a:r>
              <a:rPr sz="1900" spc="-55" dirty="0">
                <a:latin typeface="Arial"/>
                <a:cs typeface="Arial"/>
              </a:rPr>
              <a:t>е</a:t>
            </a:r>
            <a:r>
              <a:rPr sz="1900" spc="-70" dirty="0">
                <a:latin typeface="Arial"/>
                <a:cs typeface="Arial"/>
              </a:rPr>
              <a:t>т</a:t>
            </a:r>
            <a:r>
              <a:rPr sz="1900" spc="-35" dirty="0">
                <a:latin typeface="Arial"/>
                <a:cs typeface="Arial"/>
              </a:rPr>
              <a:t>,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Arial"/>
                <a:cs typeface="Arial"/>
              </a:rPr>
              <a:t>к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50" dirty="0">
                <a:latin typeface="Arial"/>
                <a:cs typeface="Arial"/>
              </a:rPr>
              <a:t>г</a:t>
            </a:r>
            <a:r>
              <a:rPr sz="1900" spc="-70" dirty="0">
                <a:latin typeface="Arial"/>
                <a:cs typeface="Arial"/>
              </a:rPr>
              <a:t>да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Arial"/>
                <a:cs typeface="Arial"/>
              </a:rPr>
              <a:t>у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Arial"/>
                <a:cs typeface="Arial"/>
              </a:rPr>
              <a:t>н</a:t>
            </a:r>
            <a:r>
              <a:rPr sz="1900" spc="-65" dirty="0">
                <a:latin typeface="Arial"/>
                <a:cs typeface="Arial"/>
              </a:rPr>
              <a:t>их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Arial"/>
                <a:cs typeface="Arial"/>
              </a:rPr>
              <a:t>в</a:t>
            </a:r>
            <a:r>
              <a:rPr sz="1900" spc="-65" dirty="0">
                <a:latin typeface="Arial"/>
                <a:cs typeface="Arial"/>
              </a:rPr>
              <a:t>о</a:t>
            </a:r>
            <a:r>
              <a:rPr sz="1900" spc="-50" dirty="0">
                <a:latin typeface="Arial"/>
                <a:cs typeface="Arial"/>
              </a:rPr>
              <a:t>з</a:t>
            </a:r>
            <a:r>
              <a:rPr sz="1900" spc="-65" dirty="0">
                <a:latin typeface="Arial"/>
                <a:cs typeface="Arial"/>
              </a:rPr>
              <a:t>ник</a:t>
            </a:r>
            <a:r>
              <a:rPr sz="1900" spc="-55" dirty="0">
                <a:latin typeface="Arial"/>
                <a:cs typeface="Arial"/>
              </a:rPr>
              <a:t>а</a:t>
            </a:r>
            <a:r>
              <a:rPr sz="1900" spc="-65" dirty="0">
                <a:latin typeface="Arial"/>
                <a:cs typeface="Arial"/>
              </a:rPr>
              <a:t>е</a:t>
            </a:r>
            <a:r>
              <a:rPr sz="1900" spc="-60" dirty="0">
                <a:latin typeface="Arial"/>
                <a:cs typeface="Arial"/>
              </a:rPr>
              <a:t>т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Arial"/>
                <a:cs typeface="Arial"/>
              </a:rPr>
              <a:t>ка</a:t>
            </a:r>
            <a:r>
              <a:rPr sz="1900" spc="-65" dirty="0">
                <a:latin typeface="Arial"/>
                <a:cs typeface="Arial"/>
              </a:rPr>
              <a:t>р</a:t>
            </a:r>
            <a:r>
              <a:rPr sz="1900" spc="-70" dirty="0">
                <a:latin typeface="Arial"/>
                <a:cs typeface="Arial"/>
              </a:rPr>
              <a:t>и</a:t>
            </a:r>
            <a:r>
              <a:rPr sz="1900" spc="-90" dirty="0">
                <a:latin typeface="Arial"/>
                <a:cs typeface="Arial"/>
              </a:rPr>
              <a:t>е</a:t>
            </a:r>
            <a:r>
              <a:rPr sz="1900" spc="-45" dirty="0">
                <a:latin typeface="Arial"/>
                <a:cs typeface="Arial"/>
              </a:rPr>
              <a:t>с</a:t>
            </a:r>
            <a:r>
              <a:rPr sz="1900" spc="-3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781810" algn="just">
              <a:lnSpc>
                <a:spcPct val="100000"/>
              </a:lnSpc>
              <a:spcBef>
                <a:spcPts val="10"/>
              </a:spcBef>
            </a:pPr>
            <a:r>
              <a:rPr sz="1900" spc="-75" dirty="0">
                <a:latin typeface="Arial"/>
                <a:cs typeface="Arial"/>
              </a:rPr>
              <a:t>Примерно</a:t>
            </a:r>
            <a:r>
              <a:rPr sz="1900" spc="409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к</a:t>
            </a:r>
            <a:r>
              <a:rPr sz="1900" spc="40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10-12</a:t>
            </a:r>
            <a:r>
              <a:rPr sz="1900" spc="40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годам  </a:t>
            </a:r>
            <a:r>
              <a:rPr sz="1900" spc="-75" dirty="0">
                <a:latin typeface="Arial"/>
                <a:cs typeface="Arial"/>
              </a:rPr>
              <a:t>молочные</a:t>
            </a:r>
            <a:r>
              <a:rPr sz="1900" spc="40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зубы</a:t>
            </a:r>
            <a:r>
              <a:rPr sz="1900" spc="41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у</a:t>
            </a:r>
            <a:endParaRPr sz="1900">
              <a:latin typeface="Arial"/>
              <a:cs typeface="Arial"/>
            </a:endParaRPr>
          </a:p>
          <a:p>
            <a:pPr marL="1781810" marR="6350" algn="just">
              <a:lnSpc>
                <a:spcPct val="100499"/>
              </a:lnSpc>
              <a:spcBef>
                <a:spcPts val="15"/>
              </a:spcBef>
            </a:pPr>
            <a:r>
              <a:rPr sz="1900" spc="-65" dirty="0">
                <a:latin typeface="Arial"/>
                <a:cs typeface="Arial"/>
              </a:rPr>
              <a:t>ребенка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полностью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заменяются</a:t>
            </a:r>
            <a:r>
              <a:rPr sz="1900" spc="39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на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коренные,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и</a:t>
            </a:r>
            <a:r>
              <a:rPr sz="1900" spc="39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заболеваемость</a:t>
            </a:r>
            <a:r>
              <a:rPr sz="1900" spc="39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кариесом </a:t>
            </a:r>
            <a:r>
              <a:rPr sz="1900" spc="-65" dirty="0">
                <a:latin typeface="Arial"/>
                <a:cs typeface="Arial"/>
              </a:rPr>
              <a:t> снова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возрастает.</a:t>
            </a:r>
            <a:endParaRPr sz="1900">
              <a:latin typeface="Arial"/>
              <a:cs typeface="Arial"/>
            </a:endParaRPr>
          </a:p>
          <a:p>
            <a:pPr marL="83820" marR="76835" algn="just">
              <a:lnSpc>
                <a:spcPct val="100499"/>
              </a:lnSpc>
              <a:spcBef>
                <a:spcPts val="130"/>
              </a:spcBef>
            </a:pP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Ухаживайте 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за своими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зубами 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ежедневно</a:t>
            </a:r>
            <a:r>
              <a:rPr sz="1900" spc="-65" dirty="0">
                <a:solidFill>
                  <a:srgbClr val="0A760E"/>
                </a:solidFill>
                <a:latin typeface="Comic Sans MS"/>
                <a:cs typeface="Comic Sans MS"/>
              </a:rPr>
              <a:t>, </a:t>
            </a:r>
            <a:r>
              <a:rPr sz="1900" spc="-75" dirty="0">
                <a:solidFill>
                  <a:srgbClr val="0A760E"/>
                </a:solidFill>
                <a:latin typeface="Arial"/>
                <a:cs typeface="Arial"/>
              </a:rPr>
              <a:t>ешьте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полезные 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 продукты</a:t>
            </a:r>
            <a:r>
              <a:rPr sz="1900" spc="-65" dirty="0">
                <a:solidFill>
                  <a:srgbClr val="0A760E"/>
                </a:solidFill>
                <a:latin typeface="Comic Sans MS"/>
                <a:cs typeface="Comic Sans MS"/>
              </a:rPr>
              <a:t>,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посещайте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 стоматолога</a:t>
            </a:r>
            <a:r>
              <a:rPr sz="1900" spc="-6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раз</a:t>
            </a:r>
            <a:r>
              <a:rPr sz="1900" spc="-6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в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 полгода</a:t>
            </a:r>
            <a:r>
              <a:rPr sz="1900" spc="-6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и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 тогда </a:t>
            </a:r>
            <a:r>
              <a:rPr sz="1900" spc="-6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0A760E"/>
                </a:solidFill>
                <a:latin typeface="Arial"/>
                <a:cs typeface="Arial"/>
              </a:rPr>
              <a:t>ваши</a:t>
            </a:r>
            <a:r>
              <a:rPr sz="190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зубки</a:t>
            </a:r>
            <a:r>
              <a:rPr sz="190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0A760E"/>
                </a:solidFill>
                <a:latin typeface="Arial"/>
                <a:cs typeface="Arial"/>
              </a:rPr>
              <a:t>будут</a:t>
            </a:r>
            <a:r>
              <a:rPr sz="1900" spc="-1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0A760E"/>
                </a:solidFill>
                <a:latin typeface="Arial"/>
                <a:cs typeface="Arial"/>
              </a:rPr>
              <a:t>крепкими</a:t>
            </a:r>
            <a:r>
              <a:rPr sz="1900" spc="-60" dirty="0">
                <a:solidFill>
                  <a:srgbClr val="0A760E"/>
                </a:solidFill>
                <a:latin typeface="Comic Sans MS"/>
                <a:cs typeface="Comic Sans MS"/>
              </a:rPr>
              <a:t>,</a:t>
            </a:r>
            <a:r>
              <a:rPr sz="1900" spc="-45" dirty="0">
                <a:solidFill>
                  <a:srgbClr val="0A760E"/>
                </a:solidFill>
                <a:latin typeface="Comic Sans MS"/>
                <a:cs typeface="Comic Sans MS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а</a:t>
            </a:r>
            <a:r>
              <a:rPr sz="1900" spc="1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улыбка</a:t>
            </a:r>
            <a:r>
              <a:rPr sz="1900" spc="5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0A760E"/>
                </a:solidFill>
                <a:latin typeface="Arial"/>
                <a:cs typeface="Arial"/>
              </a:rPr>
              <a:t>белоснежной</a:t>
            </a:r>
            <a:r>
              <a:rPr sz="1900" spc="-10" dirty="0">
                <a:solidFill>
                  <a:srgbClr val="0A760E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0A760E"/>
                </a:solidFill>
                <a:latin typeface="Wingdings"/>
                <a:cs typeface="Wingdings"/>
              </a:rPr>
              <a:t></a:t>
            </a:r>
            <a:endParaRPr sz="1900">
              <a:latin typeface="Wingdings"/>
              <a:cs typeface="Wingding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843" y="320840"/>
            <a:ext cx="6789420" cy="9787255"/>
            <a:chOff x="320843" y="320840"/>
            <a:chExt cx="6789420" cy="978725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715125" cy="9712960"/>
            </a:xfrm>
            <a:custGeom>
              <a:avLst/>
              <a:gdLst/>
              <a:ahLst/>
              <a:cxnLst/>
              <a:rect l="l" t="t" r="r" b="b"/>
              <a:pathLst>
                <a:path w="6715125" h="9712960">
                  <a:moveTo>
                    <a:pt x="0" y="9712452"/>
                  </a:moveTo>
                  <a:lnTo>
                    <a:pt x="6714744" y="9712452"/>
                  </a:lnTo>
                  <a:lnTo>
                    <a:pt x="6714744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74593">
              <a:solidFill>
                <a:srgbClr val="91D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8079" y="569975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128015" y="0"/>
                  </a:lnTo>
                </a:path>
                <a:path w="414654">
                  <a:moveTo>
                    <a:pt x="286512" y="0"/>
                  </a:moveTo>
                  <a:lnTo>
                    <a:pt x="414527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0" y="688847"/>
              <a:ext cx="274320" cy="115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4943" y="688847"/>
              <a:ext cx="633984" cy="2194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48911" y="8077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9DA5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79" y="573023"/>
              <a:ext cx="420624" cy="4693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18303" y="905255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6096" y="0"/>
                  </a:lnTo>
                </a:path>
                <a:path w="341629">
                  <a:moveTo>
                    <a:pt x="335280" y="0"/>
                  </a:moveTo>
                  <a:lnTo>
                    <a:pt x="341376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0" y="688847"/>
              <a:ext cx="1414272" cy="359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664" y="804672"/>
              <a:ext cx="298704" cy="243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30752" y="1466087"/>
              <a:ext cx="2615565" cy="6350"/>
            </a:xfrm>
            <a:custGeom>
              <a:avLst/>
              <a:gdLst/>
              <a:ahLst/>
              <a:cxnLst/>
              <a:rect l="l" t="t" r="r" b="b"/>
              <a:pathLst>
                <a:path w="2615565" h="6350">
                  <a:moveTo>
                    <a:pt x="0" y="0"/>
                  </a:moveTo>
                  <a:lnTo>
                    <a:pt x="6096" y="0"/>
                  </a:lnTo>
                </a:path>
                <a:path w="2615565" h="6350">
                  <a:moveTo>
                    <a:pt x="323088" y="0"/>
                  </a:moveTo>
                  <a:lnTo>
                    <a:pt x="329184" y="0"/>
                  </a:lnTo>
                </a:path>
                <a:path w="2615565" h="6350">
                  <a:moveTo>
                    <a:pt x="1676400" y="0"/>
                  </a:moveTo>
                  <a:lnTo>
                    <a:pt x="1682496" y="0"/>
                  </a:lnTo>
                </a:path>
                <a:path w="2615565" h="6350">
                  <a:moveTo>
                    <a:pt x="2609088" y="0"/>
                  </a:moveTo>
                  <a:lnTo>
                    <a:pt x="2615184" y="0"/>
                  </a:lnTo>
                </a:path>
                <a:path w="2615565" h="6350">
                  <a:moveTo>
                    <a:pt x="2371344" y="6096"/>
                  </a:moveTo>
                  <a:lnTo>
                    <a:pt x="2407920" y="6096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9296" y="1341120"/>
              <a:ext cx="298704" cy="481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199" y="1475231"/>
              <a:ext cx="292608" cy="3474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1455" y="1469135"/>
              <a:ext cx="1719071" cy="4450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2927" y="1469135"/>
              <a:ext cx="1353312" cy="4450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725" y="435863"/>
              <a:ext cx="2220470" cy="15940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600" y="2218943"/>
              <a:ext cx="103631" cy="182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9600" y="22402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7055" y="2218943"/>
              <a:ext cx="36575" cy="243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92879" y="2218943"/>
              <a:ext cx="36575" cy="24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944" y="2237231"/>
              <a:ext cx="24384" cy="60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9600" y="224637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0" y="0"/>
                  </a:moveTo>
                  <a:lnTo>
                    <a:pt x="18287" y="0"/>
                  </a:lnTo>
                </a:path>
                <a:path w="184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77055" y="2243327"/>
              <a:ext cx="42672" cy="182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09600" y="225856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040" y="2243327"/>
              <a:ext cx="24383" cy="182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6784" y="2243327"/>
              <a:ext cx="42672" cy="18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9600" y="2258567"/>
              <a:ext cx="3420110" cy="6350"/>
            </a:xfrm>
            <a:custGeom>
              <a:avLst/>
              <a:gdLst/>
              <a:ahLst/>
              <a:cxnLst/>
              <a:rect l="l" t="t" r="r" b="b"/>
              <a:pathLst>
                <a:path w="3420110" h="6350">
                  <a:moveTo>
                    <a:pt x="3401568" y="0"/>
                  </a:moveTo>
                  <a:lnTo>
                    <a:pt x="3419856" y="0"/>
                  </a:lnTo>
                </a:path>
                <a:path w="3420110" h="6350">
                  <a:moveTo>
                    <a:pt x="0" y="6096"/>
                  </a:moveTo>
                  <a:lnTo>
                    <a:pt x="18287" y="6096"/>
                  </a:lnTo>
                </a:path>
                <a:path w="3420110" h="6350">
                  <a:moveTo>
                    <a:pt x="97536" y="6096"/>
                  </a:moveTo>
                  <a:lnTo>
                    <a:pt x="115823" y="6096"/>
                  </a:lnTo>
                </a:path>
                <a:path w="3420110" h="6350">
                  <a:moveTo>
                    <a:pt x="268224" y="6096"/>
                  </a:moveTo>
                  <a:lnTo>
                    <a:pt x="286512" y="6096"/>
                  </a:lnTo>
                </a:path>
                <a:path w="3420110" h="6350">
                  <a:moveTo>
                    <a:pt x="341375" y="6096"/>
                  </a:moveTo>
                  <a:lnTo>
                    <a:pt x="359663" y="6096"/>
                  </a:lnTo>
                </a:path>
                <a:path w="3420110" h="6350">
                  <a:moveTo>
                    <a:pt x="426720" y="6096"/>
                  </a:moveTo>
                  <a:lnTo>
                    <a:pt x="44500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0431" y="2261615"/>
              <a:ext cx="18287" cy="60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49679" y="2261615"/>
              <a:ext cx="18287" cy="609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74064" y="2264664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5984" y="2261615"/>
              <a:ext cx="60959" cy="60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5920" y="226466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43456" y="2261615"/>
              <a:ext cx="24383" cy="60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950720" y="2264664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94559" y="2261615"/>
              <a:ext cx="60959" cy="609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322576" y="2264664"/>
              <a:ext cx="2633980" cy="0"/>
            </a:xfrm>
            <a:custGeom>
              <a:avLst/>
              <a:gdLst/>
              <a:ahLst/>
              <a:cxnLst/>
              <a:rect l="l" t="t" r="r" b="b"/>
              <a:pathLst>
                <a:path w="2633979">
                  <a:moveTo>
                    <a:pt x="0" y="0"/>
                  </a:moveTo>
                  <a:lnTo>
                    <a:pt x="18287" y="0"/>
                  </a:lnTo>
                </a:path>
                <a:path w="2633979">
                  <a:moveTo>
                    <a:pt x="67056" y="0"/>
                  </a:moveTo>
                  <a:lnTo>
                    <a:pt x="85343" y="0"/>
                  </a:lnTo>
                </a:path>
                <a:path w="2633979">
                  <a:moveTo>
                    <a:pt x="182880" y="0"/>
                  </a:moveTo>
                  <a:lnTo>
                    <a:pt x="243840" y="0"/>
                  </a:lnTo>
                </a:path>
                <a:path w="2633979">
                  <a:moveTo>
                    <a:pt x="347472" y="0"/>
                  </a:moveTo>
                  <a:lnTo>
                    <a:pt x="359664" y="0"/>
                  </a:lnTo>
                </a:path>
                <a:path w="2633979">
                  <a:moveTo>
                    <a:pt x="402336" y="0"/>
                  </a:moveTo>
                  <a:lnTo>
                    <a:pt x="505968" y="0"/>
                  </a:lnTo>
                </a:path>
                <a:path w="2633979">
                  <a:moveTo>
                    <a:pt x="652272" y="0"/>
                  </a:moveTo>
                  <a:lnTo>
                    <a:pt x="743712" y="0"/>
                  </a:lnTo>
                </a:path>
                <a:path w="2633979">
                  <a:moveTo>
                    <a:pt x="780288" y="0"/>
                  </a:moveTo>
                  <a:lnTo>
                    <a:pt x="798576" y="0"/>
                  </a:lnTo>
                </a:path>
                <a:path w="2633979">
                  <a:moveTo>
                    <a:pt x="853440" y="0"/>
                  </a:moveTo>
                  <a:lnTo>
                    <a:pt x="871728" y="0"/>
                  </a:lnTo>
                </a:path>
                <a:path w="2633979">
                  <a:moveTo>
                    <a:pt x="1664208" y="0"/>
                  </a:moveTo>
                  <a:lnTo>
                    <a:pt x="1676400" y="0"/>
                  </a:lnTo>
                </a:path>
                <a:path w="2633979">
                  <a:moveTo>
                    <a:pt x="1688592" y="0"/>
                  </a:moveTo>
                  <a:lnTo>
                    <a:pt x="1706880" y="0"/>
                  </a:lnTo>
                </a:path>
                <a:path w="2633979">
                  <a:moveTo>
                    <a:pt x="1743456" y="0"/>
                  </a:moveTo>
                  <a:lnTo>
                    <a:pt x="1761744" y="0"/>
                  </a:lnTo>
                </a:path>
                <a:path w="2633979">
                  <a:moveTo>
                    <a:pt x="1847088" y="0"/>
                  </a:moveTo>
                  <a:lnTo>
                    <a:pt x="1865376" y="0"/>
                  </a:lnTo>
                </a:path>
                <a:path w="2633979">
                  <a:moveTo>
                    <a:pt x="1962912" y="0"/>
                  </a:moveTo>
                  <a:lnTo>
                    <a:pt x="2054352" y="0"/>
                  </a:lnTo>
                </a:path>
                <a:path w="2633979">
                  <a:moveTo>
                    <a:pt x="2432304" y="0"/>
                  </a:moveTo>
                  <a:lnTo>
                    <a:pt x="2493264" y="0"/>
                  </a:lnTo>
                </a:path>
                <a:path w="2633979">
                  <a:moveTo>
                    <a:pt x="2535936" y="0"/>
                  </a:moveTo>
                  <a:lnTo>
                    <a:pt x="26334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74335" y="2261615"/>
              <a:ext cx="60959" cy="60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30367" y="2261615"/>
              <a:ext cx="73152" cy="609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468111" y="2264664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85344" y="0"/>
                  </a:lnTo>
                </a:path>
                <a:path w="433070">
                  <a:moveTo>
                    <a:pt x="121920" y="0"/>
                  </a:moveTo>
                  <a:lnTo>
                    <a:pt x="140208" y="0"/>
                  </a:lnTo>
                </a:path>
                <a:path w="433070">
                  <a:moveTo>
                    <a:pt x="195071" y="0"/>
                  </a:moveTo>
                  <a:lnTo>
                    <a:pt x="213359" y="0"/>
                  </a:lnTo>
                </a:path>
                <a:path w="433070">
                  <a:moveTo>
                    <a:pt x="292607" y="0"/>
                  </a:moveTo>
                  <a:lnTo>
                    <a:pt x="347471" y="0"/>
                  </a:lnTo>
                </a:path>
                <a:path w="433070">
                  <a:moveTo>
                    <a:pt x="414527" y="0"/>
                  </a:moveTo>
                  <a:lnTo>
                    <a:pt x="4328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3599" y="2261615"/>
              <a:ext cx="48768" cy="60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59423" y="2261615"/>
              <a:ext cx="18287" cy="60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32576" y="22646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97024" y="2261615"/>
              <a:ext cx="48768" cy="121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9600" y="2264664"/>
              <a:ext cx="5779135" cy="6350"/>
            </a:xfrm>
            <a:custGeom>
              <a:avLst/>
              <a:gdLst/>
              <a:ahLst/>
              <a:cxnLst/>
              <a:rect l="l" t="t" r="r" b="b"/>
              <a:pathLst>
                <a:path w="5779135" h="6350">
                  <a:moveTo>
                    <a:pt x="5602224" y="0"/>
                  </a:moveTo>
                  <a:lnTo>
                    <a:pt x="5620512" y="0"/>
                  </a:lnTo>
                </a:path>
                <a:path w="5779135" h="6350">
                  <a:moveTo>
                    <a:pt x="5675376" y="0"/>
                  </a:moveTo>
                  <a:lnTo>
                    <a:pt x="5693664" y="0"/>
                  </a:lnTo>
                </a:path>
                <a:path w="5779135" h="6350">
                  <a:moveTo>
                    <a:pt x="5760720" y="0"/>
                  </a:moveTo>
                  <a:lnTo>
                    <a:pt x="5779008" y="0"/>
                  </a:lnTo>
                </a:path>
                <a:path w="5779135" h="6350">
                  <a:moveTo>
                    <a:pt x="0" y="6096"/>
                  </a:moveTo>
                  <a:lnTo>
                    <a:pt x="18287" y="6096"/>
                  </a:lnTo>
                </a:path>
                <a:path w="5779135" h="6350">
                  <a:moveTo>
                    <a:pt x="341375" y="6096"/>
                  </a:moveTo>
                  <a:lnTo>
                    <a:pt x="35966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8031" y="2267711"/>
              <a:ext cx="54864" cy="60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76528" y="2270759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4">
                  <a:moveTo>
                    <a:pt x="0" y="0"/>
                  </a:moveTo>
                  <a:lnTo>
                    <a:pt x="12191" y="0"/>
                  </a:lnTo>
                </a:path>
                <a:path w="292734">
                  <a:moveTo>
                    <a:pt x="73152" y="0"/>
                  </a:moveTo>
                  <a:lnTo>
                    <a:pt x="85343" y="0"/>
                  </a:lnTo>
                </a:path>
                <a:path w="292734">
                  <a:moveTo>
                    <a:pt x="97536" y="0"/>
                  </a:moveTo>
                  <a:lnTo>
                    <a:pt x="201168" y="0"/>
                  </a:lnTo>
                </a:path>
                <a:path w="292734">
                  <a:moveTo>
                    <a:pt x="219456" y="0"/>
                  </a:moveTo>
                  <a:lnTo>
                    <a:pt x="237744" y="0"/>
                  </a:lnTo>
                </a:path>
                <a:path w="292734">
                  <a:moveTo>
                    <a:pt x="249936" y="0"/>
                  </a:moveTo>
                  <a:lnTo>
                    <a:pt x="292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36192" y="2261615"/>
              <a:ext cx="54864" cy="1219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645920" y="2270759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24383" y="0"/>
                  </a:lnTo>
                </a:path>
                <a:path w="939164">
                  <a:moveTo>
                    <a:pt x="97536" y="0"/>
                  </a:moveTo>
                  <a:lnTo>
                    <a:pt x="121919" y="0"/>
                  </a:lnTo>
                </a:path>
                <a:path w="939164">
                  <a:moveTo>
                    <a:pt x="304800" y="0"/>
                  </a:moveTo>
                  <a:lnTo>
                    <a:pt x="384048" y="0"/>
                  </a:lnTo>
                </a:path>
                <a:path w="939164">
                  <a:moveTo>
                    <a:pt x="548640" y="0"/>
                  </a:moveTo>
                  <a:lnTo>
                    <a:pt x="566928" y="0"/>
                  </a:lnTo>
                </a:path>
                <a:path w="939164">
                  <a:moveTo>
                    <a:pt x="579120" y="0"/>
                  </a:moveTo>
                  <a:lnTo>
                    <a:pt x="621792" y="0"/>
                  </a:lnTo>
                </a:path>
                <a:path w="939164">
                  <a:moveTo>
                    <a:pt x="859536" y="0"/>
                  </a:moveTo>
                  <a:lnTo>
                    <a:pt x="938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7136" y="2261615"/>
              <a:ext cx="188976" cy="182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724911" y="2270759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03631" y="0"/>
                  </a:lnTo>
                </a:path>
                <a:path w="469900">
                  <a:moveTo>
                    <a:pt x="249936" y="0"/>
                  </a:moveTo>
                  <a:lnTo>
                    <a:pt x="341375" y="0"/>
                  </a:lnTo>
                </a:path>
                <a:path w="469900">
                  <a:moveTo>
                    <a:pt x="377951" y="0"/>
                  </a:moveTo>
                  <a:lnTo>
                    <a:pt x="396239" y="0"/>
                  </a:lnTo>
                </a:path>
                <a:path w="469900">
                  <a:moveTo>
                    <a:pt x="445008" y="0"/>
                  </a:moveTo>
                  <a:lnTo>
                    <a:pt x="4693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53184" y="2261615"/>
              <a:ext cx="60960" cy="182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011167" y="2270759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18287" y="0"/>
                  </a:lnTo>
                </a:path>
                <a:path w="365760">
                  <a:moveTo>
                    <a:pt x="54863" y="0"/>
                  </a:moveTo>
                  <a:lnTo>
                    <a:pt x="73151" y="0"/>
                  </a:lnTo>
                </a:path>
                <a:path w="365760">
                  <a:moveTo>
                    <a:pt x="158495" y="0"/>
                  </a:moveTo>
                  <a:lnTo>
                    <a:pt x="176783" y="0"/>
                  </a:lnTo>
                </a:path>
                <a:path w="365760">
                  <a:moveTo>
                    <a:pt x="274320" y="0"/>
                  </a:moveTo>
                  <a:lnTo>
                    <a:pt x="365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25696" y="2261615"/>
              <a:ext cx="54863" cy="1219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754879" y="2270759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79248" y="0"/>
                  </a:lnTo>
                </a:path>
                <a:path w="201295">
                  <a:moveTo>
                    <a:pt x="103631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52927" y="2261615"/>
              <a:ext cx="79248" cy="1828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974335" y="2270759"/>
              <a:ext cx="988060" cy="0"/>
            </a:xfrm>
            <a:custGeom>
              <a:avLst/>
              <a:gdLst/>
              <a:ahLst/>
              <a:cxnLst/>
              <a:rect l="l" t="t" r="r" b="b"/>
              <a:pathLst>
                <a:path w="988060">
                  <a:moveTo>
                    <a:pt x="0" y="0"/>
                  </a:moveTo>
                  <a:lnTo>
                    <a:pt x="18287" y="0"/>
                  </a:lnTo>
                </a:path>
                <a:path w="988060">
                  <a:moveTo>
                    <a:pt x="30479" y="0"/>
                  </a:moveTo>
                  <a:lnTo>
                    <a:pt x="73151" y="0"/>
                  </a:lnTo>
                </a:path>
                <a:path w="988060">
                  <a:moveTo>
                    <a:pt x="256031" y="0"/>
                  </a:moveTo>
                  <a:lnTo>
                    <a:pt x="268223" y="0"/>
                  </a:lnTo>
                </a:path>
                <a:path w="988060">
                  <a:moveTo>
                    <a:pt x="304800" y="0"/>
                  </a:moveTo>
                  <a:lnTo>
                    <a:pt x="329184" y="0"/>
                  </a:lnTo>
                </a:path>
                <a:path w="988060">
                  <a:moveTo>
                    <a:pt x="493775" y="0"/>
                  </a:moveTo>
                  <a:lnTo>
                    <a:pt x="579120" y="0"/>
                  </a:lnTo>
                </a:path>
                <a:path w="988060">
                  <a:moveTo>
                    <a:pt x="615696" y="0"/>
                  </a:moveTo>
                  <a:lnTo>
                    <a:pt x="633984" y="0"/>
                  </a:lnTo>
                </a:path>
                <a:path w="988060">
                  <a:moveTo>
                    <a:pt x="682751" y="0"/>
                  </a:moveTo>
                  <a:lnTo>
                    <a:pt x="707135" y="0"/>
                  </a:lnTo>
                </a:path>
                <a:path w="988060">
                  <a:moveTo>
                    <a:pt x="786383" y="0"/>
                  </a:moveTo>
                  <a:lnTo>
                    <a:pt x="859535" y="0"/>
                  </a:lnTo>
                </a:path>
                <a:path w="988060">
                  <a:moveTo>
                    <a:pt x="908303" y="0"/>
                  </a:moveTo>
                  <a:lnTo>
                    <a:pt x="926591" y="0"/>
                  </a:lnTo>
                </a:path>
                <a:path w="988060">
                  <a:moveTo>
                    <a:pt x="963167" y="0"/>
                  </a:moveTo>
                  <a:lnTo>
                    <a:pt x="987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35423" y="2261615"/>
              <a:ext cx="60960" cy="1828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980176" y="22707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45152" y="2261615"/>
              <a:ext cx="73151" cy="1828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059423" y="227075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2191" y="0"/>
                  </a:lnTo>
                </a:path>
                <a:path w="243839">
                  <a:moveTo>
                    <a:pt x="152400" y="0"/>
                  </a:moveTo>
                  <a:lnTo>
                    <a:pt x="170687" y="0"/>
                  </a:lnTo>
                </a:path>
                <a:path w="243839">
                  <a:moveTo>
                    <a:pt x="225552" y="0"/>
                  </a:moveTo>
                  <a:lnTo>
                    <a:pt x="2438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58128" y="2267711"/>
              <a:ext cx="48767" cy="609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77055" y="2255520"/>
              <a:ext cx="48768" cy="243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09600" y="22768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80687" y="2267711"/>
              <a:ext cx="18287" cy="1219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08447" y="2261615"/>
              <a:ext cx="79248" cy="1828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7823" y="22768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40096" y="2261615"/>
              <a:ext cx="79248" cy="1828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74064" y="2276855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103631" y="0"/>
                  </a:lnTo>
                </a:path>
                <a:path w="762000">
                  <a:moveTo>
                    <a:pt x="121920" y="0"/>
                  </a:moveTo>
                  <a:lnTo>
                    <a:pt x="140208" y="0"/>
                  </a:lnTo>
                </a:path>
                <a:path w="762000">
                  <a:moveTo>
                    <a:pt x="146304" y="0"/>
                  </a:moveTo>
                  <a:lnTo>
                    <a:pt x="201168" y="0"/>
                  </a:lnTo>
                </a:path>
                <a:path w="762000">
                  <a:moveTo>
                    <a:pt x="262127" y="0"/>
                  </a:moveTo>
                  <a:lnTo>
                    <a:pt x="323087" y="0"/>
                  </a:lnTo>
                </a:path>
                <a:path w="762000">
                  <a:moveTo>
                    <a:pt x="469391" y="0"/>
                  </a:moveTo>
                  <a:lnTo>
                    <a:pt x="493775" y="0"/>
                  </a:lnTo>
                </a:path>
                <a:path w="762000">
                  <a:moveTo>
                    <a:pt x="676656" y="0"/>
                  </a:moveTo>
                  <a:lnTo>
                    <a:pt x="7620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22576" y="2267711"/>
              <a:ext cx="85343" cy="1219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505455" y="2276855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85343" y="0"/>
                  </a:lnTo>
                </a:path>
                <a:path w="561339">
                  <a:moveTo>
                    <a:pt x="219456" y="0"/>
                  </a:moveTo>
                  <a:lnTo>
                    <a:pt x="323088" y="0"/>
                  </a:lnTo>
                </a:path>
                <a:path w="561339">
                  <a:moveTo>
                    <a:pt x="469392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02864" y="2273808"/>
              <a:ext cx="91440" cy="60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877055" y="2276855"/>
              <a:ext cx="1676400" cy="0"/>
            </a:xfrm>
            <a:custGeom>
              <a:avLst/>
              <a:gdLst/>
              <a:ahLst/>
              <a:cxnLst/>
              <a:rect l="l" t="t" r="r" b="b"/>
              <a:pathLst>
                <a:path w="1676400">
                  <a:moveTo>
                    <a:pt x="0" y="0"/>
                  </a:moveTo>
                  <a:lnTo>
                    <a:pt x="18287" y="0"/>
                  </a:lnTo>
                </a:path>
                <a:path w="1676400">
                  <a:moveTo>
                    <a:pt x="134112" y="0"/>
                  </a:moveTo>
                  <a:lnTo>
                    <a:pt x="152400" y="0"/>
                  </a:lnTo>
                </a:path>
                <a:path w="1676400">
                  <a:moveTo>
                    <a:pt x="188975" y="0"/>
                  </a:moveTo>
                  <a:lnTo>
                    <a:pt x="207263" y="0"/>
                  </a:lnTo>
                </a:path>
                <a:path w="1676400">
                  <a:moveTo>
                    <a:pt x="292607" y="0"/>
                  </a:moveTo>
                  <a:lnTo>
                    <a:pt x="310895" y="0"/>
                  </a:lnTo>
                </a:path>
                <a:path w="1676400">
                  <a:moveTo>
                    <a:pt x="408432" y="0"/>
                  </a:moveTo>
                  <a:lnTo>
                    <a:pt x="499872" y="0"/>
                  </a:lnTo>
                </a:path>
                <a:path w="1676400">
                  <a:moveTo>
                    <a:pt x="542543" y="0"/>
                  </a:moveTo>
                  <a:lnTo>
                    <a:pt x="609599" y="0"/>
                  </a:lnTo>
                </a:path>
                <a:path w="1676400">
                  <a:moveTo>
                    <a:pt x="877824" y="0"/>
                  </a:moveTo>
                  <a:lnTo>
                    <a:pt x="963168" y="0"/>
                  </a:lnTo>
                </a:path>
                <a:path w="1676400">
                  <a:moveTo>
                    <a:pt x="981455" y="0"/>
                  </a:moveTo>
                  <a:lnTo>
                    <a:pt x="1078991" y="0"/>
                  </a:lnTo>
                </a:path>
                <a:path w="1676400">
                  <a:moveTo>
                    <a:pt x="1097280" y="0"/>
                  </a:moveTo>
                  <a:lnTo>
                    <a:pt x="1115568" y="0"/>
                  </a:lnTo>
                </a:path>
                <a:path w="1676400">
                  <a:moveTo>
                    <a:pt x="1121664" y="0"/>
                  </a:moveTo>
                  <a:lnTo>
                    <a:pt x="1176527" y="0"/>
                  </a:lnTo>
                </a:path>
                <a:path w="1676400">
                  <a:moveTo>
                    <a:pt x="1353311" y="0"/>
                  </a:moveTo>
                  <a:lnTo>
                    <a:pt x="1365503" y="0"/>
                  </a:lnTo>
                </a:path>
                <a:path w="1676400">
                  <a:moveTo>
                    <a:pt x="1395984" y="0"/>
                  </a:moveTo>
                  <a:lnTo>
                    <a:pt x="1426464" y="0"/>
                  </a:lnTo>
                </a:path>
                <a:path w="1676400">
                  <a:moveTo>
                    <a:pt x="1591056" y="0"/>
                  </a:moveTo>
                  <a:lnTo>
                    <a:pt x="1676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90031" y="2273808"/>
              <a:ext cx="91439" cy="609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9600" y="2276855"/>
              <a:ext cx="5230495" cy="6350"/>
            </a:xfrm>
            <a:custGeom>
              <a:avLst/>
              <a:gdLst/>
              <a:ahLst/>
              <a:cxnLst/>
              <a:rect l="l" t="t" r="r" b="b"/>
              <a:pathLst>
                <a:path w="5230495" h="6350">
                  <a:moveTo>
                    <a:pt x="5151120" y="0"/>
                  </a:moveTo>
                  <a:lnTo>
                    <a:pt x="5230368" y="0"/>
                  </a:lnTo>
                </a:path>
                <a:path w="5230495" h="6350">
                  <a:moveTo>
                    <a:pt x="0" y="6096"/>
                  </a:moveTo>
                  <a:lnTo>
                    <a:pt x="18287" y="6096"/>
                  </a:lnTo>
                </a:path>
                <a:path w="5230495" h="6350">
                  <a:moveTo>
                    <a:pt x="97536" y="6096"/>
                  </a:moveTo>
                  <a:lnTo>
                    <a:pt x="109728" y="6096"/>
                  </a:lnTo>
                </a:path>
                <a:path w="5230495" h="6350">
                  <a:moveTo>
                    <a:pt x="140208" y="6096"/>
                  </a:moveTo>
                  <a:lnTo>
                    <a:pt x="15849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53328" y="2267711"/>
              <a:ext cx="176784" cy="1828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49679" y="2279904"/>
              <a:ext cx="12191" cy="609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316736" y="22829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33471" y="2267711"/>
              <a:ext cx="79248" cy="3048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463040" y="2282952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274320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17776" y="2279904"/>
              <a:ext cx="18287" cy="609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261615" y="2282952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18287" y="0"/>
                  </a:lnTo>
                </a:path>
                <a:path w="262255">
                  <a:moveTo>
                    <a:pt x="60959" y="0"/>
                  </a:moveTo>
                  <a:lnTo>
                    <a:pt x="79247" y="0"/>
                  </a:lnTo>
                </a:path>
                <a:path w="262255">
                  <a:moveTo>
                    <a:pt x="121919" y="0"/>
                  </a:moveTo>
                  <a:lnTo>
                    <a:pt x="146303" y="0"/>
                  </a:lnTo>
                </a:path>
                <a:path w="262255">
                  <a:moveTo>
                    <a:pt x="243839" y="0"/>
                  </a:moveTo>
                  <a:lnTo>
                    <a:pt x="262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72511" y="2279904"/>
              <a:ext cx="18287" cy="609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767583" y="2282952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18287" y="0"/>
                  </a:lnTo>
                </a:path>
                <a:path w="353694">
                  <a:moveTo>
                    <a:pt x="79248" y="0"/>
                  </a:moveTo>
                  <a:lnTo>
                    <a:pt x="97536" y="0"/>
                  </a:lnTo>
                </a:path>
                <a:path w="353694">
                  <a:moveTo>
                    <a:pt x="146304" y="0"/>
                  </a:moveTo>
                  <a:lnTo>
                    <a:pt x="164592" y="0"/>
                  </a:lnTo>
                </a:path>
                <a:path w="353694">
                  <a:moveTo>
                    <a:pt x="207264" y="0"/>
                  </a:moveTo>
                  <a:lnTo>
                    <a:pt x="225552" y="0"/>
                  </a:lnTo>
                </a:path>
                <a:path w="353694">
                  <a:moveTo>
                    <a:pt x="280416" y="0"/>
                  </a:moveTo>
                  <a:lnTo>
                    <a:pt x="298704" y="0"/>
                  </a:lnTo>
                </a:path>
                <a:path w="353694">
                  <a:moveTo>
                    <a:pt x="335280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95984" y="2273808"/>
              <a:ext cx="280415" cy="1828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163824" y="2282952"/>
              <a:ext cx="1140460" cy="0"/>
            </a:xfrm>
            <a:custGeom>
              <a:avLst/>
              <a:gdLst/>
              <a:ahLst/>
              <a:cxnLst/>
              <a:rect l="l" t="t" r="r" b="b"/>
              <a:pathLst>
                <a:path w="1140460">
                  <a:moveTo>
                    <a:pt x="0" y="0"/>
                  </a:moveTo>
                  <a:lnTo>
                    <a:pt x="30480" y="0"/>
                  </a:lnTo>
                </a:path>
                <a:path w="1140460">
                  <a:moveTo>
                    <a:pt x="713232" y="0"/>
                  </a:moveTo>
                  <a:lnTo>
                    <a:pt x="731520" y="0"/>
                  </a:lnTo>
                </a:path>
                <a:path w="1140460">
                  <a:moveTo>
                    <a:pt x="749808" y="0"/>
                  </a:moveTo>
                  <a:lnTo>
                    <a:pt x="762000" y="0"/>
                  </a:lnTo>
                </a:path>
                <a:path w="1140460">
                  <a:moveTo>
                    <a:pt x="816864" y="0"/>
                  </a:moveTo>
                  <a:lnTo>
                    <a:pt x="829056" y="0"/>
                  </a:lnTo>
                </a:path>
                <a:path w="1140460">
                  <a:moveTo>
                    <a:pt x="847344" y="0"/>
                  </a:moveTo>
                  <a:lnTo>
                    <a:pt x="865632" y="0"/>
                  </a:lnTo>
                </a:path>
                <a:path w="1140460">
                  <a:moveTo>
                    <a:pt x="902208" y="0"/>
                  </a:moveTo>
                  <a:lnTo>
                    <a:pt x="920496" y="0"/>
                  </a:lnTo>
                </a:path>
                <a:path w="1140460">
                  <a:moveTo>
                    <a:pt x="1005839" y="0"/>
                  </a:moveTo>
                  <a:lnTo>
                    <a:pt x="1024127" y="0"/>
                  </a:lnTo>
                </a:path>
                <a:path w="1140460">
                  <a:moveTo>
                    <a:pt x="1121664" y="0"/>
                  </a:moveTo>
                  <a:lnTo>
                    <a:pt x="1139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76528" y="2273808"/>
              <a:ext cx="85343" cy="1828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639055" y="2282952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60960" y="0"/>
                  </a:moveTo>
                  <a:lnTo>
                    <a:pt x="79248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21935" y="2279904"/>
              <a:ext cx="18287" cy="609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901184" y="2282952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4">
                  <a:moveTo>
                    <a:pt x="0" y="0"/>
                  </a:moveTo>
                  <a:lnTo>
                    <a:pt x="18287" y="0"/>
                  </a:lnTo>
                </a:path>
                <a:path w="878204">
                  <a:moveTo>
                    <a:pt x="140208" y="0"/>
                  </a:moveTo>
                  <a:lnTo>
                    <a:pt x="158496" y="0"/>
                  </a:lnTo>
                </a:path>
                <a:path w="878204">
                  <a:moveTo>
                    <a:pt x="201167" y="0"/>
                  </a:moveTo>
                  <a:lnTo>
                    <a:pt x="219455" y="0"/>
                  </a:lnTo>
                </a:path>
                <a:path w="878204">
                  <a:moveTo>
                    <a:pt x="371856" y="0"/>
                  </a:moveTo>
                  <a:lnTo>
                    <a:pt x="384048" y="0"/>
                  </a:lnTo>
                </a:path>
                <a:path w="878204">
                  <a:moveTo>
                    <a:pt x="432815" y="0"/>
                  </a:moveTo>
                  <a:lnTo>
                    <a:pt x="451103" y="0"/>
                  </a:lnTo>
                </a:path>
                <a:path w="878204">
                  <a:moveTo>
                    <a:pt x="499872" y="0"/>
                  </a:moveTo>
                  <a:lnTo>
                    <a:pt x="518160" y="0"/>
                  </a:lnTo>
                </a:path>
                <a:path w="878204">
                  <a:moveTo>
                    <a:pt x="566928" y="0"/>
                  </a:moveTo>
                  <a:lnTo>
                    <a:pt x="585216" y="0"/>
                  </a:lnTo>
                </a:path>
                <a:path w="878204">
                  <a:moveTo>
                    <a:pt x="633983" y="0"/>
                  </a:moveTo>
                  <a:lnTo>
                    <a:pt x="652271" y="0"/>
                  </a:lnTo>
                </a:path>
                <a:path w="878204">
                  <a:moveTo>
                    <a:pt x="688848" y="0"/>
                  </a:moveTo>
                  <a:lnTo>
                    <a:pt x="707136" y="0"/>
                  </a:lnTo>
                </a:path>
                <a:path w="878204">
                  <a:moveTo>
                    <a:pt x="749808" y="0"/>
                  </a:moveTo>
                  <a:lnTo>
                    <a:pt x="780288" y="0"/>
                  </a:lnTo>
                </a:path>
                <a:path w="878204">
                  <a:moveTo>
                    <a:pt x="859536" y="0"/>
                  </a:moveTo>
                  <a:lnTo>
                    <a:pt x="877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21679" y="2279904"/>
              <a:ext cx="18287" cy="609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47087" y="2279904"/>
              <a:ext cx="121919" cy="1219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84831" y="2273808"/>
              <a:ext cx="256031" cy="1828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50976" y="2273808"/>
              <a:ext cx="140208" cy="2438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6863" y="2279904"/>
              <a:ext cx="79247" cy="1219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77823" y="228904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18287" y="0"/>
                  </a:lnTo>
                </a:path>
                <a:path w="91440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52728" y="228599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16736" y="2289048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18287" y="0"/>
                  </a:lnTo>
                </a:path>
                <a:path w="347980">
                  <a:moveTo>
                    <a:pt x="329183" y="0"/>
                  </a:moveTo>
                  <a:lnTo>
                    <a:pt x="3474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73351" y="2285999"/>
              <a:ext cx="67310" cy="6350"/>
            </a:xfrm>
            <a:custGeom>
              <a:avLst/>
              <a:gdLst/>
              <a:ahLst/>
              <a:cxnLst/>
              <a:rect l="l" t="t" r="r" b="b"/>
              <a:pathLst>
                <a:path w="67310" h="6350">
                  <a:moveTo>
                    <a:pt x="0" y="6096"/>
                  </a:moveTo>
                  <a:lnTo>
                    <a:pt x="0" y="0"/>
                  </a:lnTo>
                </a:path>
                <a:path w="67310" h="6350">
                  <a:moveTo>
                    <a:pt x="67056" y="6096"/>
                  </a:moveTo>
                  <a:lnTo>
                    <a:pt x="6705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49551" y="2289048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201168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023871" y="2285999"/>
              <a:ext cx="73151" cy="609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77439" y="2285999"/>
              <a:ext cx="30480" cy="609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505455" y="228904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18287" y="0"/>
                  </a:lnTo>
                </a:path>
                <a:path w="353694">
                  <a:moveTo>
                    <a:pt x="73152" y="0"/>
                  </a:moveTo>
                  <a:lnTo>
                    <a:pt x="91440" y="0"/>
                  </a:lnTo>
                </a:path>
                <a:path w="353694">
                  <a:moveTo>
                    <a:pt x="262127" y="0"/>
                  </a:moveTo>
                  <a:lnTo>
                    <a:pt x="280415" y="0"/>
                  </a:lnTo>
                </a:path>
                <a:path w="353694">
                  <a:moveTo>
                    <a:pt x="341375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19983" y="2285999"/>
              <a:ext cx="18287" cy="609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974848" y="22890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58640" y="2279904"/>
              <a:ext cx="243839" cy="1828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047999" y="22890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57727" y="2285999"/>
              <a:ext cx="36575" cy="609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011167" y="228904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54863" y="0"/>
                  </a:moveTo>
                  <a:lnTo>
                    <a:pt x="73151" y="0"/>
                  </a:lnTo>
                </a:path>
                <a:path w="177164">
                  <a:moveTo>
                    <a:pt x="158495" y="0"/>
                  </a:moveTo>
                  <a:lnTo>
                    <a:pt x="176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82640" y="2273808"/>
              <a:ext cx="121920" cy="1828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4285487" y="2289048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18287" y="0"/>
                  </a:lnTo>
                </a:path>
                <a:path w="365760">
                  <a:moveTo>
                    <a:pt x="73151" y="0"/>
                  </a:moveTo>
                  <a:lnTo>
                    <a:pt x="91439" y="0"/>
                  </a:lnTo>
                </a:path>
                <a:path w="365760">
                  <a:moveTo>
                    <a:pt x="353567" y="0"/>
                  </a:moveTo>
                  <a:lnTo>
                    <a:pt x="3657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706111" y="2285999"/>
              <a:ext cx="18287" cy="609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754879" y="228904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73151" y="0"/>
                  </a:moveTo>
                  <a:lnTo>
                    <a:pt x="91439" y="0"/>
                  </a:lnTo>
                </a:path>
                <a:path w="165100">
                  <a:moveTo>
                    <a:pt x="146303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69408" y="2279904"/>
              <a:ext cx="73151" cy="1219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230367" y="2285999"/>
              <a:ext cx="54864" cy="609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333999" y="22890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07152" y="2285999"/>
              <a:ext cx="18287" cy="609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468111" y="228904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5" y="0"/>
                  </a:moveTo>
                  <a:lnTo>
                    <a:pt x="85343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44896" y="2285999"/>
              <a:ext cx="36575" cy="609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760720" y="228904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6" y="0"/>
                  </a:moveTo>
                  <a:lnTo>
                    <a:pt x="85344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74335" y="2279904"/>
              <a:ext cx="140207" cy="1828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84976" y="2273808"/>
              <a:ext cx="140207" cy="2438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163055" y="2279904"/>
              <a:ext cx="67055" cy="1219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211823" y="228904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77055" y="2285999"/>
              <a:ext cx="54863" cy="1219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74591" y="2285999"/>
              <a:ext cx="18287" cy="1219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22959" y="2295143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4">
                  <a:moveTo>
                    <a:pt x="0" y="0"/>
                  </a:moveTo>
                  <a:lnTo>
                    <a:pt x="18287" y="0"/>
                  </a:lnTo>
                </a:path>
                <a:path w="512444">
                  <a:moveTo>
                    <a:pt x="54864" y="0"/>
                  </a:moveTo>
                  <a:lnTo>
                    <a:pt x="73152" y="0"/>
                  </a:lnTo>
                </a:path>
                <a:path w="512444">
                  <a:moveTo>
                    <a:pt x="128015" y="0"/>
                  </a:moveTo>
                  <a:lnTo>
                    <a:pt x="146303" y="0"/>
                  </a:lnTo>
                </a:path>
                <a:path w="512444">
                  <a:moveTo>
                    <a:pt x="359664" y="0"/>
                  </a:moveTo>
                  <a:lnTo>
                    <a:pt x="377952" y="0"/>
                  </a:lnTo>
                </a:path>
                <a:path w="512444">
                  <a:moveTo>
                    <a:pt x="493776" y="0"/>
                  </a:moveTo>
                  <a:lnTo>
                    <a:pt x="5120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95984" y="2292095"/>
              <a:ext cx="24384" cy="609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69136" y="2292095"/>
              <a:ext cx="18287" cy="609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524000" y="22951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1056" y="2292095"/>
              <a:ext cx="18287" cy="6096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645920" y="229514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8287" y="0"/>
                  </a:lnTo>
                </a:path>
                <a:path w="121919">
                  <a:moveTo>
                    <a:pt x="24384" y="0"/>
                  </a:moveTo>
                  <a:lnTo>
                    <a:pt x="36576" y="0"/>
                  </a:lnTo>
                </a:path>
                <a:path w="121919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62328" y="22920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01951" y="229514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287" y="0"/>
                  </a:lnTo>
                </a:path>
                <a:path w="189230">
                  <a:moveTo>
                    <a:pt x="48768" y="0"/>
                  </a:moveTo>
                  <a:lnTo>
                    <a:pt x="67056" y="0"/>
                  </a:lnTo>
                </a:path>
                <a:path w="189230">
                  <a:moveTo>
                    <a:pt x="121920" y="0"/>
                  </a:moveTo>
                  <a:lnTo>
                    <a:pt x="140208" y="0"/>
                  </a:lnTo>
                </a:path>
                <a:path w="189230">
                  <a:moveTo>
                    <a:pt x="176784" y="0"/>
                  </a:moveTo>
                  <a:lnTo>
                    <a:pt x="188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51887" y="2292095"/>
              <a:ext cx="67055" cy="609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267711" y="2285999"/>
              <a:ext cx="73151" cy="1219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2322576" y="2295143"/>
              <a:ext cx="2597150" cy="0"/>
            </a:xfrm>
            <a:custGeom>
              <a:avLst/>
              <a:gdLst/>
              <a:ahLst/>
              <a:cxnLst/>
              <a:rect l="l" t="t" r="r" b="b"/>
              <a:pathLst>
                <a:path w="2597150">
                  <a:moveTo>
                    <a:pt x="0" y="0"/>
                  </a:moveTo>
                  <a:lnTo>
                    <a:pt x="18287" y="0"/>
                  </a:lnTo>
                </a:path>
                <a:path w="2597150">
                  <a:moveTo>
                    <a:pt x="54864" y="0"/>
                  </a:moveTo>
                  <a:lnTo>
                    <a:pt x="85344" y="0"/>
                  </a:lnTo>
                </a:path>
                <a:path w="2597150">
                  <a:moveTo>
                    <a:pt x="182880" y="0"/>
                  </a:moveTo>
                  <a:lnTo>
                    <a:pt x="201168" y="0"/>
                  </a:lnTo>
                </a:path>
                <a:path w="2597150">
                  <a:moveTo>
                    <a:pt x="256032" y="0"/>
                  </a:moveTo>
                  <a:lnTo>
                    <a:pt x="274320" y="0"/>
                  </a:lnTo>
                </a:path>
                <a:path w="2597150">
                  <a:moveTo>
                    <a:pt x="445007" y="0"/>
                  </a:moveTo>
                  <a:lnTo>
                    <a:pt x="463295" y="0"/>
                  </a:lnTo>
                </a:path>
                <a:path w="2597150">
                  <a:moveTo>
                    <a:pt x="597407" y="0"/>
                  </a:moveTo>
                  <a:lnTo>
                    <a:pt x="615695" y="0"/>
                  </a:lnTo>
                </a:path>
                <a:path w="2597150">
                  <a:moveTo>
                    <a:pt x="652272" y="0"/>
                  </a:moveTo>
                  <a:lnTo>
                    <a:pt x="670560" y="0"/>
                  </a:lnTo>
                </a:path>
                <a:path w="2597150">
                  <a:moveTo>
                    <a:pt x="725424" y="0"/>
                  </a:moveTo>
                  <a:lnTo>
                    <a:pt x="743712" y="0"/>
                  </a:lnTo>
                </a:path>
                <a:path w="2597150">
                  <a:moveTo>
                    <a:pt x="780288" y="0"/>
                  </a:moveTo>
                  <a:lnTo>
                    <a:pt x="798576" y="0"/>
                  </a:lnTo>
                </a:path>
                <a:path w="2597150">
                  <a:moveTo>
                    <a:pt x="835152" y="0"/>
                  </a:moveTo>
                  <a:lnTo>
                    <a:pt x="847344" y="0"/>
                  </a:lnTo>
                </a:path>
                <a:path w="2597150">
                  <a:moveTo>
                    <a:pt x="853440" y="0"/>
                  </a:moveTo>
                  <a:lnTo>
                    <a:pt x="871728" y="0"/>
                  </a:lnTo>
                </a:path>
                <a:path w="2597150">
                  <a:moveTo>
                    <a:pt x="1554480" y="0"/>
                  </a:moveTo>
                  <a:lnTo>
                    <a:pt x="1572768" y="0"/>
                  </a:lnTo>
                </a:path>
                <a:path w="2597150">
                  <a:moveTo>
                    <a:pt x="1688592" y="0"/>
                  </a:moveTo>
                  <a:lnTo>
                    <a:pt x="1706880" y="0"/>
                  </a:lnTo>
                </a:path>
                <a:path w="2597150">
                  <a:moveTo>
                    <a:pt x="1743456" y="0"/>
                  </a:moveTo>
                  <a:lnTo>
                    <a:pt x="1761744" y="0"/>
                  </a:lnTo>
                </a:path>
                <a:path w="2597150">
                  <a:moveTo>
                    <a:pt x="1847088" y="0"/>
                  </a:moveTo>
                  <a:lnTo>
                    <a:pt x="1865376" y="0"/>
                  </a:lnTo>
                </a:path>
                <a:path w="2597150">
                  <a:moveTo>
                    <a:pt x="1962912" y="0"/>
                  </a:moveTo>
                  <a:lnTo>
                    <a:pt x="1981200" y="0"/>
                  </a:lnTo>
                </a:path>
                <a:path w="2597150">
                  <a:moveTo>
                    <a:pt x="2036064" y="0"/>
                  </a:moveTo>
                  <a:lnTo>
                    <a:pt x="2054352" y="0"/>
                  </a:lnTo>
                </a:path>
                <a:path w="2597150">
                  <a:moveTo>
                    <a:pt x="2261616" y="0"/>
                  </a:moveTo>
                  <a:lnTo>
                    <a:pt x="2279904" y="0"/>
                  </a:lnTo>
                </a:path>
                <a:path w="2597150">
                  <a:moveTo>
                    <a:pt x="2383536" y="0"/>
                  </a:moveTo>
                  <a:lnTo>
                    <a:pt x="2401824" y="0"/>
                  </a:lnTo>
                </a:path>
                <a:path w="2597150">
                  <a:moveTo>
                    <a:pt x="2432304" y="0"/>
                  </a:moveTo>
                  <a:lnTo>
                    <a:pt x="2450592" y="0"/>
                  </a:lnTo>
                </a:path>
                <a:path w="2597150">
                  <a:moveTo>
                    <a:pt x="2505456" y="0"/>
                  </a:moveTo>
                  <a:lnTo>
                    <a:pt x="2523744" y="0"/>
                  </a:lnTo>
                </a:path>
                <a:path w="2597150">
                  <a:moveTo>
                    <a:pt x="2578608" y="0"/>
                  </a:moveTo>
                  <a:lnTo>
                    <a:pt x="25968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31264" y="2292095"/>
              <a:ext cx="12192" cy="1219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175503" y="2295143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8287" y="0"/>
                  </a:lnTo>
                </a:path>
                <a:path w="506095">
                  <a:moveTo>
                    <a:pt x="54863" y="0"/>
                  </a:moveTo>
                  <a:lnTo>
                    <a:pt x="67055" y="0"/>
                  </a:lnTo>
                </a:path>
                <a:path w="506095">
                  <a:moveTo>
                    <a:pt x="91440" y="0"/>
                  </a:moveTo>
                  <a:lnTo>
                    <a:pt x="103632" y="0"/>
                  </a:lnTo>
                </a:path>
                <a:path w="506095">
                  <a:moveTo>
                    <a:pt x="231648" y="0"/>
                  </a:moveTo>
                  <a:lnTo>
                    <a:pt x="249936" y="0"/>
                  </a:lnTo>
                </a:path>
                <a:path w="506095">
                  <a:moveTo>
                    <a:pt x="292608" y="0"/>
                  </a:moveTo>
                  <a:lnTo>
                    <a:pt x="310896" y="0"/>
                  </a:lnTo>
                </a:path>
                <a:path w="506095">
                  <a:moveTo>
                    <a:pt x="359663" y="0"/>
                  </a:moveTo>
                  <a:lnTo>
                    <a:pt x="377951" y="0"/>
                  </a:lnTo>
                </a:path>
                <a:path w="506095">
                  <a:moveTo>
                    <a:pt x="414528" y="0"/>
                  </a:moveTo>
                  <a:lnTo>
                    <a:pt x="432816" y="0"/>
                  </a:lnTo>
                </a:path>
                <a:path w="506095">
                  <a:moveTo>
                    <a:pt x="469392" y="0"/>
                  </a:moveTo>
                  <a:lnTo>
                    <a:pt x="481584" y="0"/>
                  </a:lnTo>
                </a:path>
                <a:path w="506095">
                  <a:moveTo>
                    <a:pt x="487680" y="0"/>
                  </a:moveTo>
                  <a:lnTo>
                    <a:pt x="505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9600" y="2285999"/>
              <a:ext cx="152400" cy="18287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760720" y="2295143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67056" y="0"/>
                  </a:moveTo>
                  <a:lnTo>
                    <a:pt x="85344" y="0"/>
                  </a:lnTo>
                </a:path>
                <a:path w="177164">
                  <a:moveTo>
                    <a:pt x="121920" y="0"/>
                  </a:moveTo>
                  <a:lnTo>
                    <a:pt x="140208" y="0"/>
                  </a:lnTo>
                </a:path>
                <a:path w="177164">
                  <a:moveTo>
                    <a:pt x="164592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047231" y="2285999"/>
              <a:ext cx="67055" cy="18287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22959" y="2295143"/>
              <a:ext cx="5480685" cy="6350"/>
            </a:xfrm>
            <a:custGeom>
              <a:avLst/>
              <a:gdLst/>
              <a:ahLst/>
              <a:cxnLst/>
              <a:rect l="l" t="t" r="r" b="b"/>
              <a:pathLst>
                <a:path w="5480685" h="6350">
                  <a:moveTo>
                    <a:pt x="5163312" y="0"/>
                  </a:moveTo>
                  <a:lnTo>
                    <a:pt x="5181600" y="0"/>
                  </a:lnTo>
                </a:path>
                <a:path w="5480685" h="6350">
                  <a:moveTo>
                    <a:pt x="5462016" y="0"/>
                  </a:moveTo>
                  <a:lnTo>
                    <a:pt x="5480304" y="0"/>
                  </a:lnTo>
                </a:path>
                <a:path w="5480685" h="6350">
                  <a:moveTo>
                    <a:pt x="0" y="6095"/>
                  </a:moveTo>
                  <a:lnTo>
                    <a:pt x="18287" y="6095"/>
                  </a:lnTo>
                </a:path>
                <a:path w="5480685" h="6350">
                  <a:moveTo>
                    <a:pt x="54864" y="6095"/>
                  </a:moveTo>
                  <a:lnTo>
                    <a:pt x="73152" y="6095"/>
                  </a:lnTo>
                </a:path>
                <a:path w="5480685" h="6350">
                  <a:moveTo>
                    <a:pt x="128015" y="6095"/>
                  </a:moveTo>
                  <a:lnTo>
                    <a:pt x="146303" y="6095"/>
                  </a:lnTo>
                </a:path>
                <a:path w="5480685" h="6350">
                  <a:moveTo>
                    <a:pt x="176784" y="6095"/>
                  </a:moveTo>
                  <a:lnTo>
                    <a:pt x="188976" y="6095"/>
                  </a:lnTo>
                </a:path>
                <a:path w="5480685" h="6350">
                  <a:moveTo>
                    <a:pt x="365760" y="6095"/>
                  </a:moveTo>
                  <a:lnTo>
                    <a:pt x="377952" y="6095"/>
                  </a:lnTo>
                </a:path>
                <a:path w="5480685" h="6350">
                  <a:moveTo>
                    <a:pt x="493776" y="6095"/>
                  </a:moveTo>
                  <a:lnTo>
                    <a:pt x="512064" y="6095"/>
                  </a:lnTo>
                </a:path>
                <a:path w="5480685" h="6350">
                  <a:moveTo>
                    <a:pt x="573024" y="6095"/>
                  </a:moveTo>
                  <a:lnTo>
                    <a:pt x="591312" y="6095"/>
                  </a:lnTo>
                </a:path>
                <a:path w="5480685" h="6350">
                  <a:moveTo>
                    <a:pt x="652272" y="6095"/>
                  </a:moveTo>
                  <a:lnTo>
                    <a:pt x="664463" y="6095"/>
                  </a:lnTo>
                </a:path>
                <a:path w="5480685" h="6350">
                  <a:moveTo>
                    <a:pt x="701040" y="6095"/>
                  </a:moveTo>
                  <a:lnTo>
                    <a:pt x="713232" y="6095"/>
                  </a:lnTo>
                </a:path>
                <a:path w="5480685" h="6350">
                  <a:moveTo>
                    <a:pt x="774191" y="6095"/>
                  </a:moveTo>
                  <a:lnTo>
                    <a:pt x="786383" y="6095"/>
                  </a:lnTo>
                </a:path>
                <a:path w="5480685" h="6350">
                  <a:moveTo>
                    <a:pt x="822960" y="6095"/>
                  </a:moveTo>
                  <a:lnTo>
                    <a:pt x="84124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88720" y="2292095"/>
              <a:ext cx="67056" cy="1828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49551" y="2301239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19">
                  <a:moveTo>
                    <a:pt x="0" y="0"/>
                  </a:moveTo>
                  <a:lnTo>
                    <a:pt x="18287" y="0"/>
                  </a:lnTo>
                </a:path>
                <a:path w="591819">
                  <a:moveTo>
                    <a:pt x="201168" y="0"/>
                  </a:moveTo>
                  <a:lnTo>
                    <a:pt x="219456" y="0"/>
                  </a:lnTo>
                </a:path>
                <a:path w="591819">
                  <a:moveTo>
                    <a:pt x="329184" y="0"/>
                  </a:moveTo>
                  <a:lnTo>
                    <a:pt x="341376" y="0"/>
                  </a:lnTo>
                </a:path>
                <a:path w="591819">
                  <a:moveTo>
                    <a:pt x="402336" y="0"/>
                  </a:moveTo>
                  <a:lnTo>
                    <a:pt x="414528" y="0"/>
                  </a:lnTo>
                </a:path>
                <a:path w="591819">
                  <a:moveTo>
                    <a:pt x="445008" y="0"/>
                  </a:moveTo>
                  <a:lnTo>
                    <a:pt x="463296" y="0"/>
                  </a:lnTo>
                </a:path>
                <a:path w="591819">
                  <a:moveTo>
                    <a:pt x="524256" y="0"/>
                  </a:moveTo>
                  <a:lnTo>
                    <a:pt x="536448" y="0"/>
                  </a:lnTo>
                </a:path>
                <a:path w="591819">
                  <a:moveTo>
                    <a:pt x="573024" y="0"/>
                  </a:moveTo>
                  <a:lnTo>
                    <a:pt x="591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71343" y="2298192"/>
              <a:ext cx="36575" cy="609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00527" y="2292095"/>
              <a:ext cx="18287" cy="1219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2767583" y="2301239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18287" y="0"/>
                  </a:lnTo>
                </a:path>
                <a:path w="353694">
                  <a:moveTo>
                    <a:pt x="152400" y="0"/>
                  </a:moveTo>
                  <a:lnTo>
                    <a:pt x="170687" y="0"/>
                  </a:lnTo>
                </a:path>
                <a:path w="353694">
                  <a:moveTo>
                    <a:pt x="207264" y="0"/>
                  </a:moveTo>
                  <a:lnTo>
                    <a:pt x="225552" y="0"/>
                  </a:lnTo>
                </a:path>
                <a:path w="353694">
                  <a:moveTo>
                    <a:pt x="280416" y="0"/>
                  </a:moveTo>
                  <a:lnTo>
                    <a:pt x="298704" y="0"/>
                  </a:lnTo>
                </a:path>
                <a:path w="353694">
                  <a:moveTo>
                    <a:pt x="335280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1631" y="2298192"/>
              <a:ext cx="18287" cy="609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176015" y="2301239"/>
              <a:ext cx="2066925" cy="0"/>
            </a:xfrm>
            <a:custGeom>
              <a:avLst/>
              <a:gdLst/>
              <a:ahLst/>
              <a:cxnLst/>
              <a:rect l="l" t="t" r="r" b="b"/>
              <a:pathLst>
                <a:path w="2066925">
                  <a:moveTo>
                    <a:pt x="0" y="0"/>
                  </a:moveTo>
                  <a:lnTo>
                    <a:pt x="18287" y="0"/>
                  </a:lnTo>
                </a:path>
                <a:path w="2066925">
                  <a:moveTo>
                    <a:pt x="701039" y="0"/>
                  </a:moveTo>
                  <a:lnTo>
                    <a:pt x="719327" y="0"/>
                  </a:lnTo>
                </a:path>
                <a:path w="2066925">
                  <a:moveTo>
                    <a:pt x="743712" y="0"/>
                  </a:moveTo>
                  <a:lnTo>
                    <a:pt x="755903" y="0"/>
                  </a:lnTo>
                </a:path>
                <a:path w="2066925">
                  <a:moveTo>
                    <a:pt x="798576" y="0"/>
                  </a:moveTo>
                  <a:lnTo>
                    <a:pt x="810767" y="0"/>
                  </a:lnTo>
                </a:path>
                <a:path w="2066925">
                  <a:moveTo>
                    <a:pt x="835151" y="0"/>
                  </a:moveTo>
                  <a:lnTo>
                    <a:pt x="853439" y="0"/>
                  </a:lnTo>
                </a:path>
                <a:path w="2066925">
                  <a:moveTo>
                    <a:pt x="890015" y="0"/>
                  </a:moveTo>
                  <a:lnTo>
                    <a:pt x="908303" y="0"/>
                  </a:lnTo>
                </a:path>
                <a:path w="2066925">
                  <a:moveTo>
                    <a:pt x="993647" y="0"/>
                  </a:moveTo>
                  <a:lnTo>
                    <a:pt x="1011935" y="0"/>
                  </a:lnTo>
                </a:path>
                <a:path w="2066925">
                  <a:moveTo>
                    <a:pt x="1109472" y="0"/>
                  </a:moveTo>
                  <a:lnTo>
                    <a:pt x="1127760" y="0"/>
                  </a:lnTo>
                </a:path>
                <a:path w="2066925">
                  <a:moveTo>
                    <a:pt x="1182624" y="0"/>
                  </a:moveTo>
                  <a:lnTo>
                    <a:pt x="1200912" y="0"/>
                  </a:lnTo>
                </a:path>
                <a:path w="2066925">
                  <a:moveTo>
                    <a:pt x="1231391" y="0"/>
                  </a:moveTo>
                  <a:lnTo>
                    <a:pt x="1243583" y="0"/>
                  </a:lnTo>
                </a:path>
                <a:path w="2066925">
                  <a:moveTo>
                    <a:pt x="1530095" y="0"/>
                  </a:moveTo>
                  <a:lnTo>
                    <a:pt x="1548383" y="0"/>
                  </a:lnTo>
                </a:path>
                <a:path w="2066925">
                  <a:moveTo>
                    <a:pt x="1578864" y="0"/>
                  </a:moveTo>
                  <a:lnTo>
                    <a:pt x="1597152" y="0"/>
                  </a:lnTo>
                </a:path>
                <a:path w="2066925">
                  <a:moveTo>
                    <a:pt x="1725167" y="0"/>
                  </a:moveTo>
                  <a:lnTo>
                    <a:pt x="1743455" y="0"/>
                  </a:lnTo>
                </a:path>
                <a:path w="2066925">
                  <a:moveTo>
                    <a:pt x="1798320" y="0"/>
                  </a:moveTo>
                  <a:lnTo>
                    <a:pt x="1816608" y="0"/>
                  </a:lnTo>
                </a:path>
                <a:path w="2066925">
                  <a:moveTo>
                    <a:pt x="1877567" y="0"/>
                  </a:moveTo>
                  <a:lnTo>
                    <a:pt x="1889759" y="0"/>
                  </a:lnTo>
                </a:path>
                <a:path w="2066925">
                  <a:moveTo>
                    <a:pt x="1999487" y="0"/>
                  </a:moveTo>
                  <a:lnTo>
                    <a:pt x="2017775" y="0"/>
                  </a:lnTo>
                </a:path>
                <a:path w="2066925">
                  <a:moveTo>
                    <a:pt x="2054351" y="0"/>
                  </a:moveTo>
                  <a:lnTo>
                    <a:pt x="20665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260847" y="2298192"/>
              <a:ext cx="18287" cy="609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407152" y="2301239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60960" y="0"/>
                  </a:moveTo>
                  <a:lnTo>
                    <a:pt x="79248" y="0"/>
                  </a:lnTo>
                </a:path>
                <a:path w="201295">
                  <a:moveTo>
                    <a:pt x="128015" y="0"/>
                  </a:moveTo>
                  <a:lnTo>
                    <a:pt x="146303" y="0"/>
                  </a:lnTo>
                </a:path>
                <a:path w="201295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8799" y="2298192"/>
              <a:ext cx="18287" cy="609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663184" y="230123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82640" y="2298192"/>
              <a:ext cx="54863" cy="609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992367" y="230123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2191" y="0"/>
                  </a:lnTo>
                </a:path>
                <a:path w="116204">
                  <a:moveTo>
                    <a:pt x="103632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169152" y="2292095"/>
              <a:ext cx="60959" cy="12191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609600" y="2301239"/>
              <a:ext cx="5742940" cy="6350"/>
            </a:xfrm>
            <a:custGeom>
              <a:avLst/>
              <a:gdLst/>
              <a:ahLst/>
              <a:cxnLst/>
              <a:rect l="l" t="t" r="r" b="b"/>
              <a:pathLst>
                <a:path w="5742940" h="6350">
                  <a:moveTo>
                    <a:pt x="5602224" y="0"/>
                  </a:moveTo>
                  <a:lnTo>
                    <a:pt x="5620512" y="0"/>
                  </a:lnTo>
                </a:path>
                <a:path w="5742940" h="6350">
                  <a:moveTo>
                    <a:pt x="5675376" y="0"/>
                  </a:moveTo>
                  <a:lnTo>
                    <a:pt x="5693664" y="0"/>
                  </a:lnTo>
                </a:path>
                <a:path w="5742940" h="6350">
                  <a:moveTo>
                    <a:pt x="5730240" y="0"/>
                  </a:moveTo>
                  <a:lnTo>
                    <a:pt x="5742432" y="0"/>
                  </a:lnTo>
                </a:path>
                <a:path w="5742940" h="6350">
                  <a:moveTo>
                    <a:pt x="0" y="6096"/>
                  </a:moveTo>
                  <a:lnTo>
                    <a:pt x="91440" y="6096"/>
                  </a:lnTo>
                </a:path>
                <a:path w="5742940" h="6350">
                  <a:moveTo>
                    <a:pt x="268224" y="6096"/>
                  </a:moveTo>
                  <a:lnTo>
                    <a:pt x="286512" y="6096"/>
                  </a:lnTo>
                </a:path>
                <a:path w="5742940" h="6350">
                  <a:moveTo>
                    <a:pt x="341375" y="6096"/>
                  </a:moveTo>
                  <a:lnTo>
                    <a:pt x="359663" y="6096"/>
                  </a:lnTo>
                </a:path>
                <a:path w="5742940" h="6350">
                  <a:moveTo>
                    <a:pt x="390144" y="6096"/>
                  </a:moveTo>
                  <a:lnTo>
                    <a:pt x="402336" y="6096"/>
                  </a:lnTo>
                </a:path>
                <a:path w="5742940" h="6350">
                  <a:moveTo>
                    <a:pt x="707136" y="6096"/>
                  </a:moveTo>
                  <a:lnTo>
                    <a:pt x="725424" y="6096"/>
                  </a:lnTo>
                </a:path>
                <a:path w="5742940" h="6350">
                  <a:moveTo>
                    <a:pt x="786384" y="6096"/>
                  </a:moveTo>
                  <a:lnTo>
                    <a:pt x="804672" y="6096"/>
                  </a:lnTo>
                </a:path>
                <a:path w="5742940" h="6350">
                  <a:moveTo>
                    <a:pt x="865632" y="6096"/>
                  </a:moveTo>
                  <a:lnTo>
                    <a:pt x="877823" y="6096"/>
                  </a:lnTo>
                </a:path>
                <a:path w="5742940" h="6350">
                  <a:moveTo>
                    <a:pt x="914400" y="6096"/>
                  </a:moveTo>
                  <a:lnTo>
                    <a:pt x="92659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70304" y="2298192"/>
              <a:ext cx="18287" cy="1828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734312" y="23042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49551" y="2307336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18287" y="0"/>
                  </a:lnTo>
                </a:path>
                <a:path w="2334895">
                  <a:moveTo>
                    <a:pt x="201168" y="0"/>
                  </a:moveTo>
                  <a:lnTo>
                    <a:pt x="219456" y="0"/>
                  </a:lnTo>
                </a:path>
                <a:path w="2334895">
                  <a:moveTo>
                    <a:pt x="329184" y="0"/>
                  </a:moveTo>
                  <a:lnTo>
                    <a:pt x="341376" y="0"/>
                  </a:lnTo>
                </a:path>
                <a:path w="2334895">
                  <a:moveTo>
                    <a:pt x="402336" y="0"/>
                  </a:moveTo>
                  <a:lnTo>
                    <a:pt x="414528" y="0"/>
                  </a:lnTo>
                </a:path>
                <a:path w="2334895">
                  <a:moveTo>
                    <a:pt x="445008" y="0"/>
                  </a:moveTo>
                  <a:lnTo>
                    <a:pt x="463296" y="0"/>
                  </a:lnTo>
                </a:path>
                <a:path w="2334895">
                  <a:moveTo>
                    <a:pt x="524256" y="0"/>
                  </a:moveTo>
                  <a:lnTo>
                    <a:pt x="536448" y="0"/>
                  </a:lnTo>
                </a:path>
                <a:path w="2334895">
                  <a:moveTo>
                    <a:pt x="573024" y="0"/>
                  </a:moveTo>
                  <a:lnTo>
                    <a:pt x="591312" y="0"/>
                  </a:lnTo>
                </a:path>
                <a:path w="2334895">
                  <a:moveTo>
                    <a:pt x="621792" y="0"/>
                  </a:moveTo>
                  <a:lnTo>
                    <a:pt x="633984" y="0"/>
                  </a:lnTo>
                </a:path>
                <a:path w="2334895">
                  <a:moveTo>
                    <a:pt x="640080" y="0"/>
                  </a:moveTo>
                  <a:lnTo>
                    <a:pt x="658368" y="0"/>
                  </a:lnTo>
                </a:path>
                <a:path w="2334895">
                  <a:moveTo>
                    <a:pt x="1018032" y="0"/>
                  </a:moveTo>
                  <a:lnTo>
                    <a:pt x="1036319" y="0"/>
                  </a:lnTo>
                </a:path>
                <a:path w="2334895">
                  <a:moveTo>
                    <a:pt x="1225296" y="0"/>
                  </a:moveTo>
                  <a:lnTo>
                    <a:pt x="1243584" y="0"/>
                  </a:lnTo>
                </a:path>
                <a:path w="2334895">
                  <a:moveTo>
                    <a:pt x="1298448" y="0"/>
                  </a:moveTo>
                  <a:lnTo>
                    <a:pt x="1316736" y="0"/>
                  </a:lnTo>
                </a:path>
                <a:path w="2334895">
                  <a:moveTo>
                    <a:pt x="1353312" y="0"/>
                  </a:moveTo>
                  <a:lnTo>
                    <a:pt x="1371600" y="0"/>
                  </a:lnTo>
                </a:path>
                <a:path w="2334895">
                  <a:moveTo>
                    <a:pt x="1402080" y="0"/>
                  </a:moveTo>
                  <a:lnTo>
                    <a:pt x="1414272" y="0"/>
                  </a:lnTo>
                </a:path>
                <a:path w="2334895">
                  <a:moveTo>
                    <a:pt x="1426464" y="0"/>
                  </a:moveTo>
                  <a:lnTo>
                    <a:pt x="1444752" y="0"/>
                  </a:lnTo>
                </a:path>
                <a:path w="2334895">
                  <a:moveTo>
                    <a:pt x="2127504" y="0"/>
                  </a:moveTo>
                  <a:lnTo>
                    <a:pt x="2145792" y="0"/>
                  </a:lnTo>
                </a:path>
                <a:path w="2334895">
                  <a:moveTo>
                    <a:pt x="2170176" y="0"/>
                  </a:moveTo>
                  <a:lnTo>
                    <a:pt x="2182368" y="0"/>
                  </a:lnTo>
                </a:path>
                <a:path w="2334895">
                  <a:moveTo>
                    <a:pt x="2225040" y="0"/>
                  </a:moveTo>
                  <a:lnTo>
                    <a:pt x="2237232" y="0"/>
                  </a:lnTo>
                </a:path>
                <a:path w="2334895">
                  <a:moveTo>
                    <a:pt x="2261616" y="0"/>
                  </a:moveTo>
                  <a:lnTo>
                    <a:pt x="2279904" y="0"/>
                  </a:lnTo>
                </a:path>
                <a:path w="2334895">
                  <a:moveTo>
                    <a:pt x="2316480" y="0"/>
                  </a:moveTo>
                  <a:lnTo>
                    <a:pt x="2334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78991" y="2298192"/>
              <a:ext cx="18287" cy="18288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169664" y="230733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115824" y="0"/>
                  </a:moveTo>
                  <a:lnTo>
                    <a:pt x="134112" y="0"/>
                  </a:lnTo>
                </a:path>
                <a:path w="250189">
                  <a:moveTo>
                    <a:pt x="188976" y="0"/>
                  </a:moveTo>
                  <a:lnTo>
                    <a:pt x="207264" y="0"/>
                  </a:lnTo>
                </a:path>
                <a:path w="250189">
                  <a:moveTo>
                    <a:pt x="237744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97151" y="2304287"/>
              <a:ext cx="67056" cy="12192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09600" y="2307336"/>
              <a:ext cx="5742940" cy="6350"/>
            </a:xfrm>
            <a:custGeom>
              <a:avLst/>
              <a:gdLst/>
              <a:ahLst/>
              <a:cxnLst/>
              <a:rect l="l" t="t" r="r" b="b"/>
              <a:pathLst>
                <a:path w="5742940" h="6350">
                  <a:moveTo>
                    <a:pt x="4145280" y="0"/>
                  </a:moveTo>
                  <a:lnTo>
                    <a:pt x="4163568" y="0"/>
                  </a:lnTo>
                </a:path>
                <a:path w="5742940" h="6350">
                  <a:moveTo>
                    <a:pt x="4291584" y="0"/>
                  </a:moveTo>
                  <a:lnTo>
                    <a:pt x="4309872" y="0"/>
                  </a:lnTo>
                </a:path>
                <a:path w="5742940" h="6350">
                  <a:moveTo>
                    <a:pt x="4364736" y="0"/>
                  </a:moveTo>
                  <a:lnTo>
                    <a:pt x="4383024" y="0"/>
                  </a:lnTo>
                </a:path>
                <a:path w="5742940" h="6350">
                  <a:moveTo>
                    <a:pt x="4443984" y="0"/>
                  </a:moveTo>
                  <a:lnTo>
                    <a:pt x="4456176" y="0"/>
                  </a:lnTo>
                </a:path>
                <a:path w="5742940" h="6350">
                  <a:moveTo>
                    <a:pt x="4620768" y="0"/>
                  </a:moveTo>
                  <a:lnTo>
                    <a:pt x="4632959" y="0"/>
                  </a:lnTo>
                </a:path>
                <a:path w="5742940" h="6350">
                  <a:moveTo>
                    <a:pt x="4651248" y="0"/>
                  </a:moveTo>
                  <a:lnTo>
                    <a:pt x="4663440" y="0"/>
                  </a:lnTo>
                </a:path>
                <a:path w="5742940" h="6350">
                  <a:moveTo>
                    <a:pt x="4858512" y="0"/>
                  </a:moveTo>
                  <a:lnTo>
                    <a:pt x="4876800" y="0"/>
                  </a:lnTo>
                </a:path>
                <a:path w="5742940" h="6350">
                  <a:moveTo>
                    <a:pt x="4925568" y="0"/>
                  </a:moveTo>
                  <a:lnTo>
                    <a:pt x="4943856" y="0"/>
                  </a:lnTo>
                </a:path>
                <a:path w="5742940" h="6350">
                  <a:moveTo>
                    <a:pt x="4980432" y="0"/>
                  </a:moveTo>
                  <a:lnTo>
                    <a:pt x="4998720" y="0"/>
                  </a:lnTo>
                </a:path>
                <a:path w="5742940" h="6350">
                  <a:moveTo>
                    <a:pt x="5029200" y="0"/>
                  </a:moveTo>
                  <a:lnTo>
                    <a:pt x="5041392" y="0"/>
                  </a:lnTo>
                </a:path>
                <a:path w="5742940" h="6350">
                  <a:moveTo>
                    <a:pt x="5053584" y="0"/>
                  </a:moveTo>
                  <a:lnTo>
                    <a:pt x="5071872" y="0"/>
                  </a:lnTo>
                </a:path>
                <a:path w="5742940" h="6350">
                  <a:moveTo>
                    <a:pt x="5151120" y="0"/>
                  </a:moveTo>
                  <a:lnTo>
                    <a:pt x="5169408" y="0"/>
                  </a:lnTo>
                </a:path>
                <a:path w="5742940" h="6350">
                  <a:moveTo>
                    <a:pt x="5273040" y="0"/>
                  </a:moveTo>
                  <a:lnTo>
                    <a:pt x="5291328" y="0"/>
                  </a:lnTo>
                </a:path>
                <a:path w="5742940" h="6350">
                  <a:moveTo>
                    <a:pt x="5309616" y="0"/>
                  </a:moveTo>
                  <a:lnTo>
                    <a:pt x="5321808" y="0"/>
                  </a:lnTo>
                </a:path>
                <a:path w="5742940" h="6350">
                  <a:moveTo>
                    <a:pt x="5437632" y="0"/>
                  </a:moveTo>
                  <a:lnTo>
                    <a:pt x="5449824" y="0"/>
                  </a:lnTo>
                </a:path>
                <a:path w="5742940" h="6350">
                  <a:moveTo>
                    <a:pt x="5486400" y="0"/>
                  </a:moveTo>
                  <a:lnTo>
                    <a:pt x="5498592" y="0"/>
                  </a:lnTo>
                </a:path>
                <a:path w="5742940" h="6350">
                  <a:moveTo>
                    <a:pt x="5602224" y="0"/>
                  </a:moveTo>
                  <a:lnTo>
                    <a:pt x="5620512" y="0"/>
                  </a:lnTo>
                </a:path>
                <a:path w="5742940" h="6350">
                  <a:moveTo>
                    <a:pt x="5675376" y="0"/>
                  </a:moveTo>
                  <a:lnTo>
                    <a:pt x="5693664" y="0"/>
                  </a:lnTo>
                </a:path>
                <a:path w="5742940" h="6350">
                  <a:moveTo>
                    <a:pt x="5730240" y="0"/>
                  </a:moveTo>
                  <a:lnTo>
                    <a:pt x="5742432" y="0"/>
                  </a:lnTo>
                </a:path>
                <a:path w="5742940" h="6350">
                  <a:moveTo>
                    <a:pt x="0" y="6096"/>
                  </a:moveTo>
                  <a:lnTo>
                    <a:pt x="91440" y="6096"/>
                  </a:lnTo>
                </a:path>
                <a:path w="5742940" h="6350">
                  <a:moveTo>
                    <a:pt x="268224" y="6096"/>
                  </a:moveTo>
                  <a:lnTo>
                    <a:pt x="286512" y="6096"/>
                  </a:lnTo>
                </a:path>
                <a:path w="5742940" h="6350">
                  <a:moveTo>
                    <a:pt x="341375" y="6096"/>
                  </a:moveTo>
                  <a:lnTo>
                    <a:pt x="359663" y="6096"/>
                  </a:lnTo>
                </a:path>
                <a:path w="5742940" h="6350">
                  <a:moveTo>
                    <a:pt x="390144" y="6096"/>
                  </a:moveTo>
                  <a:lnTo>
                    <a:pt x="40233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88720" y="2304287"/>
              <a:ext cx="60960" cy="1219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316736" y="23134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486655" y="2292095"/>
              <a:ext cx="60960" cy="2438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395984" y="2313431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79247" y="0"/>
                  </a:moveTo>
                  <a:lnTo>
                    <a:pt x="91439" y="0"/>
                  </a:lnTo>
                </a:path>
                <a:path w="268605">
                  <a:moveTo>
                    <a:pt x="128015" y="0"/>
                  </a:moveTo>
                  <a:lnTo>
                    <a:pt x="140207" y="0"/>
                  </a:lnTo>
                </a:path>
                <a:path w="268605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734312" y="23103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49551" y="2313431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5">
                  <a:moveTo>
                    <a:pt x="0" y="0"/>
                  </a:moveTo>
                  <a:lnTo>
                    <a:pt x="18287" y="0"/>
                  </a:lnTo>
                </a:path>
                <a:path w="414655">
                  <a:moveTo>
                    <a:pt x="402336" y="0"/>
                  </a:moveTo>
                  <a:lnTo>
                    <a:pt x="414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77568" y="2298192"/>
              <a:ext cx="213360" cy="243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194559" y="231343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79248" y="0"/>
                  </a:moveTo>
                  <a:lnTo>
                    <a:pt x="91440" y="0"/>
                  </a:lnTo>
                </a:path>
                <a:path w="213360">
                  <a:moveTo>
                    <a:pt x="128015" y="0"/>
                  </a:moveTo>
                  <a:lnTo>
                    <a:pt x="146303" y="0"/>
                  </a:lnTo>
                </a:path>
                <a:path w="213360">
                  <a:moveTo>
                    <a:pt x="176784" y="0"/>
                  </a:moveTo>
                  <a:lnTo>
                    <a:pt x="188976" y="0"/>
                  </a:lnTo>
                </a:path>
                <a:path w="213360">
                  <a:moveTo>
                    <a:pt x="195071" y="0"/>
                  </a:moveTo>
                  <a:lnTo>
                    <a:pt x="2133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92367" y="2304287"/>
              <a:ext cx="18287" cy="1219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2767583" y="2313431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8287" y="0"/>
                  </a:lnTo>
                </a:path>
                <a:path w="396239">
                  <a:moveTo>
                    <a:pt x="207264" y="0"/>
                  </a:moveTo>
                  <a:lnTo>
                    <a:pt x="225552" y="0"/>
                  </a:lnTo>
                </a:path>
                <a:path w="396239">
                  <a:moveTo>
                    <a:pt x="280416" y="0"/>
                  </a:moveTo>
                  <a:lnTo>
                    <a:pt x="298704" y="0"/>
                  </a:lnTo>
                </a:path>
                <a:path w="396239">
                  <a:moveTo>
                    <a:pt x="335280" y="0"/>
                  </a:moveTo>
                  <a:lnTo>
                    <a:pt x="353568" y="0"/>
                  </a:lnTo>
                </a:path>
                <a:path w="396239">
                  <a:moveTo>
                    <a:pt x="384048" y="0"/>
                  </a:moveTo>
                  <a:lnTo>
                    <a:pt x="396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412991" y="2298192"/>
              <a:ext cx="18287" cy="18288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176015" y="2313431"/>
              <a:ext cx="908685" cy="0"/>
            </a:xfrm>
            <a:custGeom>
              <a:avLst/>
              <a:gdLst/>
              <a:ahLst/>
              <a:cxnLst/>
              <a:rect l="l" t="t" r="r" b="b"/>
              <a:pathLst>
                <a:path w="908685">
                  <a:moveTo>
                    <a:pt x="0" y="0"/>
                  </a:moveTo>
                  <a:lnTo>
                    <a:pt x="18287" y="0"/>
                  </a:lnTo>
                </a:path>
                <a:path w="908685">
                  <a:moveTo>
                    <a:pt x="701039" y="0"/>
                  </a:moveTo>
                  <a:lnTo>
                    <a:pt x="719327" y="0"/>
                  </a:lnTo>
                </a:path>
                <a:path w="908685">
                  <a:moveTo>
                    <a:pt x="743712" y="0"/>
                  </a:moveTo>
                  <a:lnTo>
                    <a:pt x="755903" y="0"/>
                  </a:lnTo>
                </a:path>
                <a:path w="908685">
                  <a:moveTo>
                    <a:pt x="798576" y="0"/>
                  </a:moveTo>
                  <a:lnTo>
                    <a:pt x="810767" y="0"/>
                  </a:lnTo>
                </a:path>
                <a:path w="908685">
                  <a:moveTo>
                    <a:pt x="835151" y="0"/>
                  </a:moveTo>
                  <a:lnTo>
                    <a:pt x="853439" y="0"/>
                  </a:lnTo>
                </a:path>
                <a:path w="908685">
                  <a:moveTo>
                    <a:pt x="890015" y="0"/>
                  </a:moveTo>
                  <a:lnTo>
                    <a:pt x="908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505455" y="2298192"/>
              <a:ext cx="140208" cy="24384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4169664" y="2313431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559808" y="2292095"/>
              <a:ext cx="286512" cy="3047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358640" y="2313431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8287" y="0"/>
                  </a:lnTo>
                </a:path>
                <a:path w="1993900">
                  <a:moveTo>
                    <a:pt x="48767" y="0"/>
                  </a:moveTo>
                  <a:lnTo>
                    <a:pt x="60959" y="0"/>
                  </a:lnTo>
                </a:path>
                <a:path w="1993900">
                  <a:moveTo>
                    <a:pt x="396239" y="0"/>
                  </a:moveTo>
                  <a:lnTo>
                    <a:pt x="414527" y="0"/>
                  </a:lnTo>
                </a:path>
                <a:path w="1993900">
                  <a:moveTo>
                    <a:pt x="542543" y="0"/>
                  </a:moveTo>
                  <a:lnTo>
                    <a:pt x="560831" y="0"/>
                  </a:lnTo>
                </a:path>
                <a:path w="1993900">
                  <a:moveTo>
                    <a:pt x="615696" y="0"/>
                  </a:moveTo>
                  <a:lnTo>
                    <a:pt x="633984" y="0"/>
                  </a:lnTo>
                </a:path>
                <a:path w="1993900">
                  <a:moveTo>
                    <a:pt x="694943" y="0"/>
                  </a:moveTo>
                  <a:lnTo>
                    <a:pt x="707135" y="0"/>
                  </a:lnTo>
                </a:path>
                <a:path w="1993900">
                  <a:moveTo>
                    <a:pt x="871727" y="0"/>
                  </a:moveTo>
                  <a:lnTo>
                    <a:pt x="883919" y="0"/>
                  </a:lnTo>
                </a:path>
                <a:path w="1993900">
                  <a:moveTo>
                    <a:pt x="902207" y="0"/>
                  </a:moveTo>
                  <a:lnTo>
                    <a:pt x="914399" y="0"/>
                  </a:lnTo>
                </a:path>
                <a:path w="1993900">
                  <a:moveTo>
                    <a:pt x="1109472" y="0"/>
                  </a:moveTo>
                  <a:lnTo>
                    <a:pt x="1127760" y="0"/>
                  </a:lnTo>
                </a:path>
                <a:path w="1993900">
                  <a:moveTo>
                    <a:pt x="1176527" y="0"/>
                  </a:moveTo>
                  <a:lnTo>
                    <a:pt x="1194815" y="0"/>
                  </a:lnTo>
                </a:path>
                <a:path w="1993900">
                  <a:moveTo>
                    <a:pt x="1231392" y="0"/>
                  </a:moveTo>
                  <a:lnTo>
                    <a:pt x="1249680" y="0"/>
                  </a:lnTo>
                </a:path>
                <a:path w="1993900">
                  <a:moveTo>
                    <a:pt x="1280159" y="0"/>
                  </a:moveTo>
                  <a:lnTo>
                    <a:pt x="1292351" y="0"/>
                  </a:lnTo>
                </a:path>
                <a:path w="1993900">
                  <a:moveTo>
                    <a:pt x="1304543" y="0"/>
                  </a:moveTo>
                  <a:lnTo>
                    <a:pt x="1322831" y="0"/>
                  </a:lnTo>
                </a:path>
                <a:path w="1993900">
                  <a:moveTo>
                    <a:pt x="1402079" y="0"/>
                  </a:moveTo>
                  <a:lnTo>
                    <a:pt x="1420367" y="0"/>
                  </a:lnTo>
                </a:path>
                <a:path w="1993900">
                  <a:moveTo>
                    <a:pt x="1524000" y="0"/>
                  </a:moveTo>
                  <a:lnTo>
                    <a:pt x="1542288" y="0"/>
                  </a:lnTo>
                </a:path>
                <a:path w="1993900">
                  <a:moveTo>
                    <a:pt x="1560576" y="0"/>
                  </a:moveTo>
                  <a:lnTo>
                    <a:pt x="1572767" y="0"/>
                  </a:lnTo>
                </a:path>
                <a:path w="1993900">
                  <a:moveTo>
                    <a:pt x="1853183" y="0"/>
                  </a:moveTo>
                  <a:lnTo>
                    <a:pt x="1871471" y="0"/>
                  </a:lnTo>
                </a:path>
                <a:path w="1993900">
                  <a:moveTo>
                    <a:pt x="1926336" y="0"/>
                  </a:moveTo>
                  <a:lnTo>
                    <a:pt x="1944624" y="0"/>
                  </a:lnTo>
                </a:path>
                <a:path w="1993900">
                  <a:moveTo>
                    <a:pt x="1981200" y="0"/>
                  </a:moveTo>
                  <a:lnTo>
                    <a:pt x="1993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760720" y="2298192"/>
              <a:ext cx="85344" cy="2438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609600" y="2319527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0" y="0"/>
                  </a:moveTo>
                  <a:lnTo>
                    <a:pt x="73151" y="0"/>
                  </a:lnTo>
                </a:path>
                <a:path w="487680">
                  <a:moveTo>
                    <a:pt x="268224" y="0"/>
                  </a:moveTo>
                  <a:lnTo>
                    <a:pt x="359664" y="0"/>
                  </a:lnTo>
                </a:path>
                <a:path w="487680">
                  <a:moveTo>
                    <a:pt x="384048" y="0"/>
                  </a:moveTo>
                  <a:lnTo>
                    <a:pt x="402336" y="0"/>
                  </a:lnTo>
                </a:path>
                <a:path w="487680">
                  <a:moveTo>
                    <a:pt x="469392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188720" y="2310383"/>
              <a:ext cx="60960" cy="12192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16736" y="2319527"/>
              <a:ext cx="1024255" cy="0"/>
            </a:xfrm>
            <a:custGeom>
              <a:avLst/>
              <a:gdLst/>
              <a:ahLst/>
              <a:cxnLst/>
              <a:rect l="l" t="t" r="r" b="b"/>
              <a:pathLst>
                <a:path w="1024255">
                  <a:moveTo>
                    <a:pt x="0" y="0"/>
                  </a:moveTo>
                  <a:lnTo>
                    <a:pt x="18287" y="0"/>
                  </a:lnTo>
                </a:path>
                <a:path w="1024255">
                  <a:moveTo>
                    <a:pt x="79248" y="0"/>
                  </a:moveTo>
                  <a:lnTo>
                    <a:pt x="97536" y="0"/>
                  </a:lnTo>
                </a:path>
                <a:path w="1024255">
                  <a:moveTo>
                    <a:pt x="158495" y="0"/>
                  </a:moveTo>
                  <a:lnTo>
                    <a:pt x="176783" y="0"/>
                  </a:lnTo>
                </a:path>
                <a:path w="1024255">
                  <a:moveTo>
                    <a:pt x="201168" y="0"/>
                  </a:moveTo>
                  <a:lnTo>
                    <a:pt x="219456" y="0"/>
                  </a:lnTo>
                </a:path>
                <a:path w="1024255">
                  <a:moveTo>
                    <a:pt x="280415" y="0"/>
                  </a:moveTo>
                  <a:lnTo>
                    <a:pt x="298703" y="0"/>
                  </a:lnTo>
                </a:path>
                <a:path w="1024255">
                  <a:moveTo>
                    <a:pt x="329183" y="0"/>
                  </a:moveTo>
                  <a:lnTo>
                    <a:pt x="347471" y="0"/>
                  </a:lnTo>
                </a:path>
                <a:path w="1024255">
                  <a:moveTo>
                    <a:pt x="359663" y="0"/>
                  </a:moveTo>
                  <a:lnTo>
                    <a:pt x="371856" y="0"/>
                  </a:lnTo>
                </a:path>
                <a:path w="1024255">
                  <a:moveTo>
                    <a:pt x="408431" y="0"/>
                  </a:moveTo>
                  <a:lnTo>
                    <a:pt x="420624" y="0"/>
                  </a:lnTo>
                </a:path>
                <a:path w="1024255">
                  <a:moveTo>
                    <a:pt x="432815" y="0"/>
                  </a:moveTo>
                  <a:lnTo>
                    <a:pt x="451103" y="0"/>
                  </a:lnTo>
                </a:path>
                <a:path w="1024255">
                  <a:moveTo>
                    <a:pt x="755904" y="0"/>
                  </a:moveTo>
                  <a:lnTo>
                    <a:pt x="853440" y="0"/>
                  </a:lnTo>
                </a:path>
                <a:path w="1024255">
                  <a:moveTo>
                    <a:pt x="877824" y="0"/>
                  </a:moveTo>
                  <a:lnTo>
                    <a:pt x="896112" y="0"/>
                  </a:lnTo>
                </a:path>
                <a:path w="1024255">
                  <a:moveTo>
                    <a:pt x="957072" y="0"/>
                  </a:moveTo>
                  <a:lnTo>
                    <a:pt x="975360" y="0"/>
                  </a:lnTo>
                </a:path>
                <a:path w="1024255">
                  <a:moveTo>
                    <a:pt x="1005839" y="0"/>
                  </a:moveTo>
                  <a:lnTo>
                    <a:pt x="1024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65248" y="2316480"/>
              <a:ext cx="18287" cy="6096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389631" y="2319527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8287" y="0"/>
                  </a:lnTo>
                </a:path>
                <a:path w="396239">
                  <a:moveTo>
                    <a:pt x="377951" y="0"/>
                  </a:moveTo>
                  <a:lnTo>
                    <a:pt x="3962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55904" y="2304287"/>
              <a:ext cx="85343" cy="30479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047999" y="23195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45536" y="2316480"/>
              <a:ext cx="18287" cy="609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840736" y="2292095"/>
              <a:ext cx="152399" cy="42671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3176015" y="2319527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18287" y="0"/>
                  </a:lnTo>
                </a:path>
                <a:path w="719454">
                  <a:moveTo>
                    <a:pt x="701039" y="0"/>
                  </a:moveTo>
                  <a:lnTo>
                    <a:pt x="7193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919728" y="2316480"/>
              <a:ext cx="67055" cy="609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011167" y="2316480"/>
              <a:ext cx="109727" cy="609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4169664" y="2319527"/>
              <a:ext cx="1438910" cy="0"/>
            </a:xfrm>
            <a:custGeom>
              <a:avLst/>
              <a:gdLst/>
              <a:ahLst/>
              <a:cxnLst/>
              <a:rect l="l" t="t" r="r" b="b"/>
              <a:pathLst>
                <a:path w="1438910">
                  <a:moveTo>
                    <a:pt x="0" y="0"/>
                  </a:moveTo>
                  <a:lnTo>
                    <a:pt x="18287" y="0"/>
                  </a:lnTo>
                </a:path>
                <a:path w="1438910">
                  <a:moveTo>
                    <a:pt x="115824" y="0"/>
                  </a:moveTo>
                  <a:lnTo>
                    <a:pt x="134112" y="0"/>
                  </a:lnTo>
                </a:path>
                <a:path w="1438910">
                  <a:moveTo>
                    <a:pt x="188976" y="0"/>
                  </a:moveTo>
                  <a:lnTo>
                    <a:pt x="207264" y="0"/>
                  </a:lnTo>
                </a:path>
                <a:path w="1438910">
                  <a:moveTo>
                    <a:pt x="231648" y="0"/>
                  </a:moveTo>
                  <a:lnTo>
                    <a:pt x="249936" y="0"/>
                  </a:lnTo>
                </a:path>
                <a:path w="1438910">
                  <a:moveTo>
                    <a:pt x="316992" y="0"/>
                  </a:moveTo>
                  <a:lnTo>
                    <a:pt x="335280" y="0"/>
                  </a:lnTo>
                </a:path>
                <a:path w="1438910">
                  <a:moveTo>
                    <a:pt x="731520" y="0"/>
                  </a:moveTo>
                  <a:lnTo>
                    <a:pt x="749808" y="0"/>
                  </a:lnTo>
                </a:path>
                <a:path w="1438910">
                  <a:moveTo>
                    <a:pt x="804672" y="0"/>
                  </a:moveTo>
                  <a:lnTo>
                    <a:pt x="822960" y="0"/>
                  </a:lnTo>
                </a:path>
                <a:path w="1438910">
                  <a:moveTo>
                    <a:pt x="1365503" y="0"/>
                  </a:moveTo>
                  <a:lnTo>
                    <a:pt x="1383791" y="0"/>
                  </a:lnTo>
                </a:path>
                <a:path w="1438910">
                  <a:moveTo>
                    <a:pt x="1420368" y="0"/>
                  </a:moveTo>
                  <a:lnTo>
                    <a:pt x="14386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2703" y="2316480"/>
              <a:ext cx="18287" cy="609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663184" y="23195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327903" y="2292095"/>
              <a:ext cx="158496" cy="42671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609600" y="2319527"/>
              <a:ext cx="5821680" cy="6350"/>
            </a:xfrm>
            <a:custGeom>
              <a:avLst/>
              <a:gdLst/>
              <a:ahLst/>
              <a:cxnLst/>
              <a:rect l="l" t="t" r="r" b="b"/>
              <a:pathLst>
                <a:path w="5821680" h="6350">
                  <a:moveTo>
                    <a:pt x="5273040" y="0"/>
                  </a:moveTo>
                  <a:lnTo>
                    <a:pt x="5291328" y="0"/>
                  </a:lnTo>
                </a:path>
                <a:path w="5821680" h="6350">
                  <a:moveTo>
                    <a:pt x="5602224" y="0"/>
                  </a:moveTo>
                  <a:lnTo>
                    <a:pt x="5693664" y="0"/>
                  </a:lnTo>
                </a:path>
                <a:path w="5821680" h="6350">
                  <a:moveTo>
                    <a:pt x="5724144" y="0"/>
                  </a:moveTo>
                  <a:lnTo>
                    <a:pt x="5742432" y="0"/>
                  </a:lnTo>
                </a:path>
                <a:path w="5821680" h="6350">
                  <a:moveTo>
                    <a:pt x="5803392" y="0"/>
                  </a:moveTo>
                  <a:lnTo>
                    <a:pt x="5821680" y="0"/>
                  </a:lnTo>
                </a:path>
                <a:path w="5821680" h="6350">
                  <a:moveTo>
                    <a:pt x="0" y="6096"/>
                  </a:moveTo>
                  <a:lnTo>
                    <a:pt x="18287" y="6096"/>
                  </a:lnTo>
                </a:path>
                <a:path w="5821680" h="6350">
                  <a:moveTo>
                    <a:pt x="268224" y="6096"/>
                  </a:moveTo>
                  <a:lnTo>
                    <a:pt x="359664" y="6096"/>
                  </a:lnTo>
                </a:path>
                <a:path w="5821680" h="6350">
                  <a:moveTo>
                    <a:pt x="384048" y="6096"/>
                  </a:moveTo>
                  <a:lnTo>
                    <a:pt x="402336" y="6096"/>
                  </a:lnTo>
                </a:path>
                <a:path w="5821680" h="6350">
                  <a:moveTo>
                    <a:pt x="469392" y="6096"/>
                  </a:moveTo>
                  <a:lnTo>
                    <a:pt x="487680" y="6096"/>
                  </a:lnTo>
                </a:path>
                <a:path w="5821680" h="6350">
                  <a:moveTo>
                    <a:pt x="707136" y="6096"/>
                  </a:moveTo>
                  <a:lnTo>
                    <a:pt x="725424" y="6096"/>
                  </a:lnTo>
                </a:path>
                <a:path w="5821680" h="6350">
                  <a:moveTo>
                    <a:pt x="786384" y="6096"/>
                  </a:moveTo>
                  <a:lnTo>
                    <a:pt x="804672" y="6096"/>
                  </a:lnTo>
                </a:path>
                <a:path w="5821680" h="6350">
                  <a:moveTo>
                    <a:pt x="865632" y="6096"/>
                  </a:moveTo>
                  <a:lnTo>
                    <a:pt x="883919" y="6096"/>
                  </a:lnTo>
                </a:path>
                <a:path w="5821680" h="6350">
                  <a:moveTo>
                    <a:pt x="908304" y="6096"/>
                  </a:moveTo>
                  <a:lnTo>
                    <a:pt x="926592" y="6096"/>
                  </a:lnTo>
                </a:path>
                <a:path w="5821680" h="6350">
                  <a:moveTo>
                    <a:pt x="987551" y="6096"/>
                  </a:moveTo>
                  <a:lnTo>
                    <a:pt x="1005839" y="6096"/>
                  </a:lnTo>
                </a:path>
                <a:path w="5821680" h="6350">
                  <a:moveTo>
                    <a:pt x="1036319" y="6096"/>
                  </a:moveTo>
                  <a:lnTo>
                    <a:pt x="105460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85543" y="23225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053584" y="2304287"/>
              <a:ext cx="219456" cy="3047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749551" y="2325624"/>
              <a:ext cx="3931920" cy="0"/>
            </a:xfrm>
            <a:custGeom>
              <a:avLst/>
              <a:gdLst/>
              <a:ahLst/>
              <a:cxnLst/>
              <a:rect l="l" t="t" r="r" b="b"/>
              <a:pathLst>
                <a:path w="3931920">
                  <a:moveTo>
                    <a:pt x="0" y="0"/>
                  </a:moveTo>
                  <a:lnTo>
                    <a:pt x="18287" y="0"/>
                  </a:lnTo>
                </a:path>
                <a:path w="3931920">
                  <a:moveTo>
                    <a:pt x="128016" y="0"/>
                  </a:moveTo>
                  <a:lnTo>
                    <a:pt x="158496" y="0"/>
                  </a:lnTo>
                </a:path>
                <a:path w="3931920">
                  <a:moveTo>
                    <a:pt x="201168" y="0"/>
                  </a:moveTo>
                  <a:lnTo>
                    <a:pt x="280416" y="0"/>
                  </a:lnTo>
                </a:path>
                <a:path w="3931920">
                  <a:moveTo>
                    <a:pt x="323088" y="0"/>
                  </a:moveTo>
                  <a:lnTo>
                    <a:pt x="420624" y="0"/>
                  </a:lnTo>
                </a:path>
                <a:path w="3931920">
                  <a:moveTo>
                    <a:pt x="445008" y="0"/>
                  </a:moveTo>
                  <a:lnTo>
                    <a:pt x="463296" y="0"/>
                  </a:lnTo>
                </a:path>
                <a:path w="3931920">
                  <a:moveTo>
                    <a:pt x="524256" y="0"/>
                  </a:moveTo>
                  <a:lnTo>
                    <a:pt x="542544" y="0"/>
                  </a:lnTo>
                </a:path>
                <a:path w="3931920">
                  <a:moveTo>
                    <a:pt x="573024" y="0"/>
                  </a:moveTo>
                  <a:lnTo>
                    <a:pt x="591312" y="0"/>
                  </a:lnTo>
                </a:path>
                <a:path w="3931920">
                  <a:moveTo>
                    <a:pt x="615696" y="0"/>
                  </a:moveTo>
                  <a:lnTo>
                    <a:pt x="627888" y="0"/>
                  </a:lnTo>
                </a:path>
                <a:path w="3931920">
                  <a:moveTo>
                    <a:pt x="640080" y="0"/>
                  </a:moveTo>
                  <a:lnTo>
                    <a:pt x="658368" y="0"/>
                  </a:lnTo>
                </a:path>
                <a:path w="3931920">
                  <a:moveTo>
                    <a:pt x="1018032" y="0"/>
                  </a:moveTo>
                  <a:lnTo>
                    <a:pt x="1036319" y="0"/>
                  </a:lnTo>
                </a:path>
                <a:path w="3931920">
                  <a:moveTo>
                    <a:pt x="1225296" y="0"/>
                  </a:moveTo>
                  <a:lnTo>
                    <a:pt x="1243584" y="0"/>
                  </a:lnTo>
                </a:path>
                <a:path w="3931920">
                  <a:moveTo>
                    <a:pt x="1298448" y="0"/>
                  </a:moveTo>
                  <a:lnTo>
                    <a:pt x="1316736" y="0"/>
                  </a:lnTo>
                </a:path>
                <a:path w="3931920">
                  <a:moveTo>
                    <a:pt x="1353312" y="0"/>
                  </a:moveTo>
                  <a:lnTo>
                    <a:pt x="1371600" y="0"/>
                  </a:lnTo>
                </a:path>
                <a:path w="3931920">
                  <a:moveTo>
                    <a:pt x="1395984" y="0"/>
                  </a:moveTo>
                  <a:lnTo>
                    <a:pt x="1408176" y="0"/>
                  </a:lnTo>
                </a:path>
                <a:path w="3931920">
                  <a:moveTo>
                    <a:pt x="1426464" y="0"/>
                  </a:moveTo>
                  <a:lnTo>
                    <a:pt x="1444752" y="0"/>
                  </a:lnTo>
                </a:path>
                <a:path w="3931920">
                  <a:moveTo>
                    <a:pt x="2127504" y="0"/>
                  </a:moveTo>
                  <a:lnTo>
                    <a:pt x="2145792" y="0"/>
                  </a:lnTo>
                </a:path>
                <a:path w="3931920">
                  <a:moveTo>
                    <a:pt x="2176272" y="0"/>
                  </a:moveTo>
                  <a:lnTo>
                    <a:pt x="2188464" y="0"/>
                  </a:lnTo>
                </a:path>
                <a:path w="3931920">
                  <a:moveTo>
                    <a:pt x="2218944" y="0"/>
                  </a:moveTo>
                  <a:lnTo>
                    <a:pt x="2231136" y="0"/>
                  </a:lnTo>
                </a:path>
                <a:path w="3931920">
                  <a:moveTo>
                    <a:pt x="2261616" y="0"/>
                  </a:moveTo>
                  <a:lnTo>
                    <a:pt x="2279904" y="0"/>
                  </a:lnTo>
                </a:path>
                <a:path w="3931920">
                  <a:moveTo>
                    <a:pt x="2316480" y="0"/>
                  </a:moveTo>
                  <a:lnTo>
                    <a:pt x="2389632" y="0"/>
                  </a:lnTo>
                </a:path>
                <a:path w="3931920">
                  <a:moveTo>
                    <a:pt x="2420112" y="0"/>
                  </a:moveTo>
                  <a:lnTo>
                    <a:pt x="2438400" y="0"/>
                  </a:lnTo>
                </a:path>
                <a:path w="3931920">
                  <a:moveTo>
                    <a:pt x="2535936" y="0"/>
                  </a:moveTo>
                  <a:lnTo>
                    <a:pt x="2554224" y="0"/>
                  </a:lnTo>
                </a:path>
                <a:path w="3931920">
                  <a:moveTo>
                    <a:pt x="2609088" y="0"/>
                  </a:moveTo>
                  <a:lnTo>
                    <a:pt x="2627376" y="0"/>
                  </a:lnTo>
                </a:path>
                <a:path w="3931920">
                  <a:moveTo>
                    <a:pt x="2651760" y="0"/>
                  </a:moveTo>
                  <a:lnTo>
                    <a:pt x="2670048" y="0"/>
                  </a:lnTo>
                </a:path>
                <a:path w="3931920">
                  <a:moveTo>
                    <a:pt x="2737104" y="0"/>
                  </a:moveTo>
                  <a:lnTo>
                    <a:pt x="2755392" y="0"/>
                  </a:lnTo>
                </a:path>
                <a:path w="3931920">
                  <a:moveTo>
                    <a:pt x="2810256" y="0"/>
                  </a:moveTo>
                  <a:lnTo>
                    <a:pt x="2840736" y="0"/>
                  </a:lnTo>
                </a:path>
                <a:path w="3931920">
                  <a:moveTo>
                    <a:pt x="3005328" y="0"/>
                  </a:moveTo>
                  <a:lnTo>
                    <a:pt x="3084576" y="0"/>
                  </a:lnTo>
                </a:path>
                <a:path w="3931920">
                  <a:moveTo>
                    <a:pt x="3151632" y="0"/>
                  </a:moveTo>
                  <a:lnTo>
                    <a:pt x="3169920" y="0"/>
                  </a:lnTo>
                </a:path>
                <a:path w="3931920">
                  <a:moveTo>
                    <a:pt x="3224784" y="0"/>
                  </a:moveTo>
                  <a:lnTo>
                    <a:pt x="3243072" y="0"/>
                  </a:lnTo>
                </a:path>
                <a:path w="3931920">
                  <a:moveTo>
                    <a:pt x="3304032" y="0"/>
                  </a:moveTo>
                  <a:lnTo>
                    <a:pt x="3322320" y="0"/>
                  </a:lnTo>
                </a:path>
                <a:path w="3931920">
                  <a:moveTo>
                    <a:pt x="3718560" y="0"/>
                  </a:moveTo>
                  <a:lnTo>
                    <a:pt x="3736848" y="0"/>
                  </a:lnTo>
                </a:path>
                <a:path w="3931920">
                  <a:moveTo>
                    <a:pt x="3785616" y="0"/>
                  </a:moveTo>
                  <a:lnTo>
                    <a:pt x="3803904" y="0"/>
                  </a:lnTo>
                </a:path>
                <a:path w="3931920">
                  <a:moveTo>
                    <a:pt x="3840480" y="0"/>
                  </a:moveTo>
                  <a:lnTo>
                    <a:pt x="3858768" y="0"/>
                  </a:lnTo>
                </a:path>
                <a:path w="3931920">
                  <a:moveTo>
                    <a:pt x="3883152" y="0"/>
                  </a:moveTo>
                  <a:lnTo>
                    <a:pt x="3895343" y="0"/>
                  </a:lnTo>
                </a:path>
                <a:path w="3931920">
                  <a:moveTo>
                    <a:pt x="3913632" y="0"/>
                  </a:moveTo>
                  <a:lnTo>
                    <a:pt x="393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92367" y="2310383"/>
              <a:ext cx="115824" cy="24383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609600" y="2325624"/>
              <a:ext cx="5962015" cy="6350"/>
            </a:xfrm>
            <a:custGeom>
              <a:avLst/>
              <a:gdLst/>
              <a:ahLst/>
              <a:cxnLst/>
              <a:rect l="l" t="t" r="r" b="b"/>
              <a:pathLst>
                <a:path w="5962015" h="6350">
                  <a:moveTo>
                    <a:pt x="5602224" y="0"/>
                  </a:moveTo>
                  <a:lnTo>
                    <a:pt x="5693664" y="0"/>
                  </a:lnTo>
                </a:path>
                <a:path w="5962015" h="6350">
                  <a:moveTo>
                    <a:pt x="5724144" y="0"/>
                  </a:moveTo>
                  <a:lnTo>
                    <a:pt x="5742432" y="0"/>
                  </a:lnTo>
                </a:path>
                <a:path w="5962015" h="6350">
                  <a:moveTo>
                    <a:pt x="5803392" y="0"/>
                  </a:moveTo>
                  <a:lnTo>
                    <a:pt x="5821680" y="0"/>
                  </a:lnTo>
                </a:path>
                <a:path w="5962015" h="6350">
                  <a:moveTo>
                    <a:pt x="5894832" y="0"/>
                  </a:moveTo>
                  <a:lnTo>
                    <a:pt x="5961888" y="0"/>
                  </a:lnTo>
                </a:path>
                <a:path w="5962015" h="6350">
                  <a:moveTo>
                    <a:pt x="0" y="6095"/>
                  </a:moveTo>
                  <a:lnTo>
                    <a:pt x="18287" y="6095"/>
                  </a:lnTo>
                </a:path>
                <a:path w="5962015" h="6350">
                  <a:moveTo>
                    <a:pt x="213359" y="6095"/>
                  </a:moveTo>
                  <a:lnTo>
                    <a:pt x="231647" y="6095"/>
                  </a:lnTo>
                </a:path>
                <a:path w="5962015" h="6350">
                  <a:moveTo>
                    <a:pt x="268224" y="6095"/>
                  </a:moveTo>
                  <a:lnTo>
                    <a:pt x="359664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645152" y="2322576"/>
              <a:ext cx="79248" cy="12191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993648" y="2331720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8287" y="0"/>
                  </a:lnTo>
                </a:path>
                <a:path w="104140">
                  <a:moveTo>
                    <a:pt x="85343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194815" y="2322576"/>
              <a:ext cx="54863" cy="12191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16736" y="2331720"/>
              <a:ext cx="1091565" cy="0"/>
            </a:xfrm>
            <a:custGeom>
              <a:avLst/>
              <a:gdLst/>
              <a:ahLst/>
              <a:cxnLst/>
              <a:rect l="l" t="t" r="r" b="b"/>
              <a:pathLst>
                <a:path w="1091564">
                  <a:moveTo>
                    <a:pt x="0" y="0"/>
                  </a:moveTo>
                  <a:lnTo>
                    <a:pt x="18287" y="0"/>
                  </a:lnTo>
                </a:path>
                <a:path w="1091564">
                  <a:moveTo>
                    <a:pt x="79248" y="0"/>
                  </a:moveTo>
                  <a:lnTo>
                    <a:pt x="97536" y="0"/>
                  </a:lnTo>
                </a:path>
                <a:path w="1091564">
                  <a:moveTo>
                    <a:pt x="158495" y="0"/>
                  </a:moveTo>
                  <a:lnTo>
                    <a:pt x="176783" y="0"/>
                  </a:lnTo>
                </a:path>
                <a:path w="1091564">
                  <a:moveTo>
                    <a:pt x="201168" y="0"/>
                  </a:moveTo>
                  <a:lnTo>
                    <a:pt x="219456" y="0"/>
                  </a:lnTo>
                </a:path>
                <a:path w="1091564">
                  <a:moveTo>
                    <a:pt x="280415" y="0"/>
                  </a:moveTo>
                  <a:lnTo>
                    <a:pt x="298703" y="0"/>
                  </a:lnTo>
                </a:path>
                <a:path w="1091564">
                  <a:moveTo>
                    <a:pt x="329183" y="0"/>
                  </a:moveTo>
                  <a:lnTo>
                    <a:pt x="347471" y="0"/>
                  </a:lnTo>
                </a:path>
                <a:path w="1091564">
                  <a:moveTo>
                    <a:pt x="432815" y="0"/>
                  </a:moveTo>
                  <a:lnTo>
                    <a:pt x="451103" y="0"/>
                  </a:lnTo>
                </a:path>
                <a:path w="1091564">
                  <a:moveTo>
                    <a:pt x="755904" y="0"/>
                  </a:moveTo>
                  <a:lnTo>
                    <a:pt x="853440" y="0"/>
                  </a:lnTo>
                </a:path>
                <a:path w="1091564">
                  <a:moveTo>
                    <a:pt x="877824" y="0"/>
                  </a:moveTo>
                  <a:lnTo>
                    <a:pt x="896112" y="0"/>
                  </a:lnTo>
                </a:path>
                <a:path w="1091564">
                  <a:moveTo>
                    <a:pt x="1072895" y="0"/>
                  </a:moveTo>
                  <a:lnTo>
                    <a:pt x="1091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505455" y="2316480"/>
              <a:ext cx="140208" cy="18287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627376" y="23317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877568" y="2328671"/>
              <a:ext cx="164592" cy="1219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2767583" y="2331720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0" y="0"/>
                  </a:moveTo>
                  <a:lnTo>
                    <a:pt x="18287" y="0"/>
                  </a:lnTo>
                </a:path>
                <a:path w="226060">
                  <a:moveTo>
                    <a:pt x="152400" y="0"/>
                  </a:moveTo>
                  <a:lnTo>
                    <a:pt x="170687" y="0"/>
                  </a:lnTo>
                </a:path>
                <a:path w="226060">
                  <a:moveTo>
                    <a:pt x="207264" y="0"/>
                  </a:moveTo>
                  <a:lnTo>
                    <a:pt x="2255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682495" y="2322576"/>
              <a:ext cx="54864" cy="18287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3047999" y="233172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760720" y="2316480"/>
              <a:ext cx="170687" cy="18287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3176015" y="2331720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4">
                  <a:moveTo>
                    <a:pt x="0" y="0"/>
                  </a:moveTo>
                  <a:lnTo>
                    <a:pt x="18287" y="0"/>
                  </a:lnTo>
                </a:path>
                <a:path w="1329054">
                  <a:moveTo>
                    <a:pt x="890015" y="0"/>
                  </a:moveTo>
                  <a:lnTo>
                    <a:pt x="969263" y="0"/>
                  </a:lnTo>
                </a:path>
                <a:path w="1329054">
                  <a:moveTo>
                    <a:pt x="993647" y="0"/>
                  </a:moveTo>
                  <a:lnTo>
                    <a:pt x="1011935" y="0"/>
                  </a:lnTo>
                </a:path>
                <a:path w="1329054">
                  <a:moveTo>
                    <a:pt x="1109472" y="0"/>
                  </a:moveTo>
                  <a:lnTo>
                    <a:pt x="1127760" y="0"/>
                  </a:lnTo>
                </a:path>
                <a:path w="1329054">
                  <a:moveTo>
                    <a:pt x="1182624" y="0"/>
                  </a:moveTo>
                  <a:lnTo>
                    <a:pt x="1200912" y="0"/>
                  </a:lnTo>
                </a:path>
                <a:path w="1329054">
                  <a:moveTo>
                    <a:pt x="1225295" y="0"/>
                  </a:moveTo>
                  <a:lnTo>
                    <a:pt x="1243583" y="0"/>
                  </a:lnTo>
                </a:path>
                <a:path w="1329054">
                  <a:moveTo>
                    <a:pt x="1310639" y="0"/>
                  </a:moveTo>
                  <a:lnTo>
                    <a:pt x="13289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754879" y="2328671"/>
              <a:ext cx="91439" cy="609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4901184" y="2331720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73152" y="0"/>
                  </a:moveTo>
                  <a:lnTo>
                    <a:pt x="91440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175503" y="2328671"/>
              <a:ext cx="91439" cy="6096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5407152" y="233172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60960" y="0"/>
                  </a:moveTo>
                  <a:lnTo>
                    <a:pt x="79248" y="0"/>
                  </a:lnTo>
                </a:path>
                <a:path w="201295">
                  <a:moveTo>
                    <a:pt x="128015" y="0"/>
                  </a:moveTo>
                  <a:lnTo>
                    <a:pt x="146303" y="0"/>
                  </a:lnTo>
                </a:path>
                <a:path w="201295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353055" y="2328671"/>
              <a:ext cx="24383" cy="12192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5663184" y="2331720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18287" y="0"/>
                  </a:lnTo>
                </a:path>
                <a:path w="768350">
                  <a:moveTo>
                    <a:pt x="548639" y="0"/>
                  </a:moveTo>
                  <a:lnTo>
                    <a:pt x="640079" y="0"/>
                  </a:lnTo>
                </a:path>
                <a:path w="768350">
                  <a:moveTo>
                    <a:pt x="670560" y="0"/>
                  </a:moveTo>
                  <a:lnTo>
                    <a:pt x="688848" y="0"/>
                  </a:lnTo>
                </a:path>
                <a:path w="768350">
                  <a:moveTo>
                    <a:pt x="749808" y="0"/>
                  </a:moveTo>
                  <a:lnTo>
                    <a:pt x="768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133343" y="2328671"/>
              <a:ext cx="24384" cy="12192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609600" y="2331720"/>
              <a:ext cx="5962015" cy="6350"/>
            </a:xfrm>
            <a:custGeom>
              <a:avLst/>
              <a:gdLst/>
              <a:ahLst/>
              <a:cxnLst/>
              <a:rect l="l" t="t" r="r" b="b"/>
              <a:pathLst>
                <a:path w="5962015" h="6350">
                  <a:moveTo>
                    <a:pt x="5894832" y="0"/>
                  </a:moveTo>
                  <a:lnTo>
                    <a:pt x="5961888" y="0"/>
                  </a:lnTo>
                </a:path>
                <a:path w="59620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9808" y="2334767"/>
              <a:ext cx="24384" cy="609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822959" y="2337815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19">
                  <a:moveTo>
                    <a:pt x="0" y="0"/>
                  </a:moveTo>
                  <a:lnTo>
                    <a:pt x="18287" y="0"/>
                  </a:lnTo>
                </a:path>
                <a:path w="591819">
                  <a:moveTo>
                    <a:pt x="54864" y="0"/>
                  </a:moveTo>
                  <a:lnTo>
                    <a:pt x="73152" y="0"/>
                  </a:lnTo>
                </a:path>
                <a:path w="591819">
                  <a:moveTo>
                    <a:pt x="128015" y="0"/>
                  </a:moveTo>
                  <a:lnTo>
                    <a:pt x="146303" y="0"/>
                  </a:lnTo>
                </a:path>
                <a:path w="591819">
                  <a:moveTo>
                    <a:pt x="170688" y="0"/>
                  </a:moveTo>
                  <a:lnTo>
                    <a:pt x="188976" y="0"/>
                  </a:lnTo>
                </a:path>
                <a:path w="591819">
                  <a:moveTo>
                    <a:pt x="256032" y="0"/>
                  </a:moveTo>
                  <a:lnTo>
                    <a:pt x="274320" y="0"/>
                  </a:lnTo>
                </a:path>
                <a:path w="591819">
                  <a:moveTo>
                    <a:pt x="493776" y="0"/>
                  </a:moveTo>
                  <a:lnTo>
                    <a:pt x="512064" y="0"/>
                  </a:lnTo>
                </a:path>
                <a:path w="591819">
                  <a:moveTo>
                    <a:pt x="573024" y="0"/>
                  </a:moveTo>
                  <a:lnTo>
                    <a:pt x="591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5231" y="2334767"/>
              <a:ext cx="18287" cy="6096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517904" y="2337815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79247" y="0"/>
                  </a:moveTo>
                  <a:lnTo>
                    <a:pt x="97535" y="0"/>
                  </a:lnTo>
                </a:path>
                <a:path w="695325">
                  <a:moveTo>
                    <a:pt x="128015" y="0"/>
                  </a:moveTo>
                  <a:lnTo>
                    <a:pt x="146303" y="0"/>
                  </a:lnTo>
                </a:path>
                <a:path w="695325">
                  <a:moveTo>
                    <a:pt x="231647" y="0"/>
                  </a:moveTo>
                  <a:lnTo>
                    <a:pt x="249935" y="0"/>
                  </a:lnTo>
                </a:path>
                <a:path w="695325">
                  <a:moveTo>
                    <a:pt x="676656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273808" y="2328671"/>
              <a:ext cx="67055" cy="12192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322576" y="2337815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18287" y="0"/>
                  </a:lnTo>
                </a:path>
                <a:path w="201294">
                  <a:moveTo>
                    <a:pt x="67056" y="0"/>
                  </a:moveTo>
                  <a:lnTo>
                    <a:pt x="85343" y="0"/>
                  </a:lnTo>
                </a:path>
                <a:path w="201294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620511" y="2328671"/>
              <a:ext cx="24383" cy="12192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2767583" y="23378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6831" y="2334767"/>
              <a:ext cx="24383" cy="609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2919983" y="23378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559808" y="2328671"/>
              <a:ext cx="164591" cy="1828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974848" y="2337815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73151" y="0"/>
                  </a:moveTo>
                  <a:lnTo>
                    <a:pt x="91439" y="0"/>
                  </a:lnTo>
                </a:path>
                <a:path w="219710">
                  <a:moveTo>
                    <a:pt x="128015" y="0"/>
                  </a:moveTo>
                  <a:lnTo>
                    <a:pt x="146303" y="0"/>
                  </a:lnTo>
                </a:path>
                <a:path w="219710">
                  <a:moveTo>
                    <a:pt x="201168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877055" y="2328671"/>
              <a:ext cx="152400" cy="12192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4011167" y="2337815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18287" y="0"/>
                  </a:lnTo>
                </a:path>
                <a:path w="981710">
                  <a:moveTo>
                    <a:pt x="54863" y="0"/>
                  </a:moveTo>
                  <a:lnTo>
                    <a:pt x="73151" y="0"/>
                  </a:lnTo>
                </a:path>
                <a:path w="981710">
                  <a:moveTo>
                    <a:pt x="274320" y="0"/>
                  </a:moveTo>
                  <a:lnTo>
                    <a:pt x="292608" y="0"/>
                  </a:lnTo>
                </a:path>
                <a:path w="981710">
                  <a:moveTo>
                    <a:pt x="347472" y="0"/>
                  </a:moveTo>
                  <a:lnTo>
                    <a:pt x="365760" y="0"/>
                  </a:lnTo>
                </a:path>
                <a:path w="981710">
                  <a:moveTo>
                    <a:pt x="390143" y="0"/>
                  </a:moveTo>
                  <a:lnTo>
                    <a:pt x="408431" y="0"/>
                  </a:lnTo>
                </a:path>
                <a:path w="981710">
                  <a:moveTo>
                    <a:pt x="475488" y="0"/>
                  </a:moveTo>
                  <a:lnTo>
                    <a:pt x="493775" y="0"/>
                  </a:lnTo>
                </a:path>
                <a:path w="981710">
                  <a:moveTo>
                    <a:pt x="694943" y="0"/>
                  </a:moveTo>
                  <a:lnTo>
                    <a:pt x="713231" y="0"/>
                  </a:lnTo>
                </a:path>
                <a:path w="981710">
                  <a:moveTo>
                    <a:pt x="743712" y="0"/>
                  </a:moveTo>
                  <a:lnTo>
                    <a:pt x="762000" y="0"/>
                  </a:lnTo>
                </a:path>
                <a:path w="981710">
                  <a:moveTo>
                    <a:pt x="816863" y="0"/>
                  </a:moveTo>
                  <a:lnTo>
                    <a:pt x="835151" y="0"/>
                  </a:lnTo>
                </a:path>
                <a:path w="981710">
                  <a:moveTo>
                    <a:pt x="890015" y="0"/>
                  </a:moveTo>
                  <a:lnTo>
                    <a:pt x="908303" y="0"/>
                  </a:lnTo>
                </a:path>
                <a:path w="981710">
                  <a:moveTo>
                    <a:pt x="963168" y="0"/>
                  </a:moveTo>
                  <a:lnTo>
                    <a:pt x="981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053584" y="2334767"/>
              <a:ext cx="73151" cy="609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175503" y="233781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54863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33999" y="2334767"/>
              <a:ext cx="24384" cy="6096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609600" y="2337815"/>
              <a:ext cx="5962015" cy="6350"/>
            </a:xfrm>
            <a:custGeom>
              <a:avLst/>
              <a:gdLst/>
              <a:ahLst/>
              <a:cxnLst/>
              <a:rect l="l" t="t" r="r" b="b"/>
              <a:pathLst>
                <a:path w="5962015" h="6350">
                  <a:moveTo>
                    <a:pt x="4797552" y="0"/>
                  </a:moveTo>
                  <a:lnTo>
                    <a:pt x="4815840" y="0"/>
                  </a:lnTo>
                </a:path>
                <a:path w="5962015" h="6350">
                  <a:moveTo>
                    <a:pt x="4858512" y="0"/>
                  </a:moveTo>
                  <a:lnTo>
                    <a:pt x="4876800" y="0"/>
                  </a:lnTo>
                </a:path>
                <a:path w="5962015" h="6350">
                  <a:moveTo>
                    <a:pt x="4925568" y="0"/>
                  </a:moveTo>
                  <a:lnTo>
                    <a:pt x="4943856" y="0"/>
                  </a:lnTo>
                </a:path>
                <a:path w="5962015" h="6350">
                  <a:moveTo>
                    <a:pt x="4980432" y="0"/>
                  </a:moveTo>
                  <a:lnTo>
                    <a:pt x="4998720" y="0"/>
                  </a:lnTo>
                </a:path>
                <a:path w="5962015" h="6350">
                  <a:moveTo>
                    <a:pt x="5053584" y="0"/>
                  </a:moveTo>
                  <a:lnTo>
                    <a:pt x="5071872" y="0"/>
                  </a:lnTo>
                </a:path>
                <a:path w="5962015" h="6350">
                  <a:moveTo>
                    <a:pt x="5151120" y="0"/>
                  </a:moveTo>
                  <a:lnTo>
                    <a:pt x="5169408" y="0"/>
                  </a:lnTo>
                </a:path>
                <a:path w="5962015" h="6350">
                  <a:moveTo>
                    <a:pt x="5602224" y="0"/>
                  </a:moveTo>
                  <a:lnTo>
                    <a:pt x="5620512" y="0"/>
                  </a:lnTo>
                </a:path>
                <a:path w="5962015" h="6350">
                  <a:moveTo>
                    <a:pt x="5675376" y="0"/>
                  </a:moveTo>
                  <a:lnTo>
                    <a:pt x="5693664" y="0"/>
                  </a:lnTo>
                </a:path>
                <a:path w="5962015" h="6350">
                  <a:moveTo>
                    <a:pt x="5724144" y="0"/>
                  </a:moveTo>
                  <a:lnTo>
                    <a:pt x="5742432" y="0"/>
                  </a:lnTo>
                </a:path>
                <a:path w="5962015" h="6350">
                  <a:moveTo>
                    <a:pt x="5803392" y="0"/>
                  </a:moveTo>
                  <a:lnTo>
                    <a:pt x="5821680" y="0"/>
                  </a:lnTo>
                </a:path>
                <a:path w="5962015" h="6350">
                  <a:moveTo>
                    <a:pt x="5894832" y="0"/>
                  </a:moveTo>
                  <a:lnTo>
                    <a:pt x="5961888" y="0"/>
                  </a:lnTo>
                </a:path>
                <a:path w="5962015" h="6350">
                  <a:moveTo>
                    <a:pt x="0" y="6096"/>
                  </a:moveTo>
                  <a:lnTo>
                    <a:pt x="18287" y="6096"/>
                  </a:lnTo>
                </a:path>
                <a:path w="5962015" h="6350">
                  <a:moveTo>
                    <a:pt x="140208" y="6096"/>
                  </a:moveTo>
                  <a:lnTo>
                    <a:pt x="152400" y="6096"/>
                  </a:lnTo>
                </a:path>
                <a:path w="5962015" h="6350">
                  <a:moveTo>
                    <a:pt x="213359" y="6096"/>
                  </a:moveTo>
                  <a:lnTo>
                    <a:pt x="231647" y="6096"/>
                  </a:lnTo>
                </a:path>
                <a:path w="5962015" h="6350">
                  <a:moveTo>
                    <a:pt x="268224" y="6096"/>
                  </a:moveTo>
                  <a:lnTo>
                    <a:pt x="286512" y="6096"/>
                  </a:lnTo>
                </a:path>
                <a:path w="5962015" h="6350">
                  <a:moveTo>
                    <a:pt x="341375" y="6096"/>
                  </a:moveTo>
                  <a:lnTo>
                    <a:pt x="359663" y="6096"/>
                  </a:lnTo>
                </a:path>
                <a:path w="5962015" h="6350">
                  <a:moveTo>
                    <a:pt x="390144" y="6096"/>
                  </a:moveTo>
                  <a:lnTo>
                    <a:pt x="402336" y="6096"/>
                  </a:lnTo>
                </a:path>
                <a:path w="5962015" h="6350">
                  <a:moveTo>
                    <a:pt x="469392" y="6096"/>
                  </a:moveTo>
                  <a:lnTo>
                    <a:pt x="48158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194815" y="2328671"/>
              <a:ext cx="54864" cy="18288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1316736" y="2343911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18287" y="0"/>
                  </a:lnTo>
                </a:path>
                <a:path w="347980">
                  <a:moveTo>
                    <a:pt x="79248" y="0"/>
                  </a:moveTo>
                  <a:lnTo>
                    <a:pt x="97536" y="0"/>
                  </a:lnTo>
                </a:path>
                <a:path w="347980">
                  <a:moveTo>
                    <a:pt x="158495" y="0"/>
                  </a:moveTo>
                  <a:lnTo>
                    <a:pt x="170687" y="0"/>
                  </a:lnTo>
                </a:path>
                <a:path w="347980">
                  <a:moveTo>
                    <a:pt x="207263" y="0"/>
                  </a:moveTo>
                  <a:lnTo>
                    <a:pt x="219455" y="0"/>
                  </a:lnTo>
                </a:path>
                <a:path w="347980">
                  <a:moveTo>
                    <a:pt x="280415" y="0"/>
                  </a:moveTo>
                  <a:lnTo>
                    <a:pt x="292607" y="0"/>
                  </a:lnTo>
                </a:path>
                <a:path w="347980">
                  <a:moveTo>
                    <a:pt x="329183" y="0"/>
                  </a:moveTo>
                  <a:lnTo>
                    <a:pt x="3474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691640" y="2340864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0" y="6096"/>
                  </a:moveTo>
                  <a:lnTo>
                    <a:pt x="0" y="0"/>
                  </a:lnTo>
                </a:path>
                <a:path w="30480" h="6350">
                  <a:moveTo>
                    <a:pt x="30479" y="6096"/>
                  </a:moveTo>
                  <a:lnTo>
                    <a:pt x="30479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749551" y="23439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908048" y="2334767"/>
              <a:ext cx="60960" cy="12192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950720" y="23439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023871" y="2334767"/>
              <a:ext cx="67056" cy="12192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194559" y="2343911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18287" y="0"/>
                  </a:lnTo>
                </a:path>
                <a:path w="329564">
                  <a:moveTo>
                    <a:pt x="79248" y="0"/>
                  </a:moveTo>
                  <a:lnTo>
                    <a:pt x="91440" y="0"/>
                  </a:lnTo>
                </a:path>
                <a:path w="329564">
                  <a:moveTo>
                    <a:pt x="128015" y="0"/>
                  </a:moveTo>
                  <a:lnTo>
                    <a:pt x="146303" y="0"/>
                  </a:lnTo>
                </a:path>
                <a:path w="329564">
                  <a:moveTo>
                    <a:pt x="158495" y="0"/>
                  </a:moveTo>
                  <a:lnTo>
                    <a:pt x="170687" y="0"/>
                  </a:lnTo>
                </a:path>
                <a:path w="329564">
                  <a:moveTo>
                    <a:pt x="195071" y="0"/>
                  </a:moveTo>
                  <a:lnTo>
                    <a:pt x="213359" y="0"/>
                  </a:lnTo>
                </a:path>
                <a:path w="329564">
                  <a:moveTo>
                    <a:pt x="310895" y="0"/>
                  </a:moveTo>
                  <a:lnTo>
                    <a:pt x="329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578608" y="2334767"/>
              <a:ext cx="67056" cy="12192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2767583" y="2343911"/>
              <a:ext cx="1316990" cy="0"/>
            </a:xfrm>
            <a:custGeom>
              <a:avLst/>
              <a:gdLst/>
              <a:ahLst/>
              <a:cxnLst/>
              <a:rect l="l" t="t" r="r" b="b"/>
              <a:pathLst>
                <a:path w="1316989">
                  <a:moveTo>
                    <a:pt x="0" y="0"/>
                  </a:moveTo>
                  <a:lnTo>
                    <a:pt x="18287" y="0"/>
                  </a:lnTo>
                </a:path>
                <a:path w="1316989">
                  <a:moveTo>
                    <a:pt x="79248" y="0"/>
                  </a:moveTo>
                  <a:lnTo>
                    <a:pt x="91440" y="0"/>
                  </a:lnTo>
                </a:path>
                <a:path w="1316989">
                  <a:moveTo>
                    <a:pt x="152400" y="0"/>
                  </a:moveTo>
                  <a:lnTo>
                    <a:pt x="170687" y="0"/>
                  </a:lnTo>
                </a:path>
                <a:path w="1316989">
                  <a:moveTo>
                    <a:pt x="207264" y="0"/>
                  </a:moveTo>
                  <a:lnTo>
                    <a:pt x="225552" y="0"/>
                  </a:lnTo>
                </a:path>
                <a:path w="1316989">
                  <a:moveTo>
                    <a:pt x="280416" y="0"/>
                  </a:moveTo>
                  <a:lnTo>
                    <a:pt x="298704" y="0"/>
                  </a:lnTo>
                </a:path>
                <a:path w="1316989">
                  <a:moveTo>
                    <a:pt x="335280" y="0"/>
                  </a:moveTo>
                  <a:lnTo>
                    <a:pt x="353568" y="0"/>
                  </a:lnTo>
                </a:path>
                <a:path w="1316989">
                  <a:moveTo>
                    <a:pt x="365760" y="0"/>
                  </a:moveTo>
                  <a:lnTo>
                    <a:pt x="377952" y="0"/>
                  </a:lnTo>
                </a:path>
                <a:path w="1316989">
                  <a:moveTo>
                    <a:pt x="408432" y="0"/>
                  </a:moveTo>
                  <a:lnTo>
                    <a:pt x="426720" y="0"/>
                  </a:lnTo>
                </a:path>
                <a:path w="1316989">
                  <a:moveTo>
                    <a:pt x="1109472" y="0"/>
                  </a:moveTo>
                  <a:lnTo>
                    <a:pt x="1127760" y="0"/>
                  </a:lnTo>
                </a:path>
                <a:path w="1316989">
                  <a:moveTo>
                    <a:pt x="1164336" y="0"/>
                  </a:moveTo>
                  <a:lnTo>
                    <a:pt x="1176528" y="0"/>
                  </a:lnTo>
                </a:path>
                <a:path w="1316989">
                  <a:moveTo>
                    <a:pt x="1194816" y="0"/>
                  </a:moveTo>
                  <a:lnTo>
                    <a:pt x="1207008" y="0"/>
                  </a:lnTo>
                </a:path>
                <a:path w="1316989">
                  <a:moveTo>
                    <a:pt x="1243584" y="0"/>
                  </a:moveTo>
                  <a:lnTo>
                    <a:pt x="1261872" y="0"/>
                  </a:lnTo>
                </a:path>
                <a:path w="1316989">
                  <a:moveTo>
                    <a:pt x="1298448" y="0"/>
                  </a:moveTo>
                  <a:lnTo>
                    <a:pt x="1316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133087" y="2334767"/>
              <a:ext cx="54863" cy="12192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4169664" y="2343911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18287" y="0"/>
                  </a:lnTo>
                </a:path>
                <a:path w="603885">
                  <a:moveTo>
                    <a:pt x="115824" y="0"/>
                  </a:moveTo>
                  <a:lnTo>
                    <a:pt x="134112" y="0"/>
                  </a:lnTo>
                </a:path>
                <a:path w="603885">
                  <a:moveTo>
                    <a:pt x="188976" y="0"/>
                  </a:moveTo>
                  <a:lnTo>
                    <a:pt x="207264" y="0"/>
                  </a:lnTo>
                </a:path>
                <a:path w="603885">
                  <a:moveTo>
                    <a:pt x="237744" y="0"/>
                  </a:moveTo>
                  <a:lnTo>
                    <a:pt x="249936" y="0"/>
                  </a:lnTo>
                </a:path>
                <a:path w="603885">
                  <a:moveTo>
                    <a:pt x="316992" y="0"/>
                  </a:moveTo>
                  <a:lnTo>
                    <a:pt x="329184" y="0"/>
                  </a:lnTo>
                </a:path>
                <a:path w="603885">
                  <a:moveTo>
                    <a:pt x="469392" y="0"/>
                  </a:moveTo>
                  <a:lnTo>
                    <a:pt x="481584" y="0"/>
                  </a:lnTo>
                </a:path>
                <a:path w="603885">
                  <a:moveTo>
                    <a:pt x="536448" y="0"/>
                  </a:moveTo>
                  <a:lnTo>
                    <a:pt x="554736" y="0"/>
                  </a:lnTo>
                </a:path>
                <a:path w="603885">
                  <a:moveTo>
                    <a:pt x="585216" y="0"/>
                  </a:moveTo>
                  <a:lnTo>
                    <a:pt x="6035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834128" y="2340864"/>
              <a:ext cx="18287" cy="6096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4901184" y="2343911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73152" y="0"/>
                  </a:moveTo>
                  <a:lnTo>
                    <a:pt x="91440" y="0"/>
                  </a:lnTo>
                </a:path>
                <a:path w="341629">
                  <a:moveTo>
                    <a:pt x="152400" y="0"/>
                  </a:moveTo>
                  <a:lnTo>
                    <a:pt x="164591" y="0"/>
                  </a:lnTo>
                </a:path>
                <a:path w="341629">
                  <a:moveTo>
                    <a:pt x="201167" y="0"/>
                  </a:moveTo>
                  <a:lnTo>
                    <a:pt x="213359" y="0"/>
                  </a:lnTo>
                </a:path>
                <a:path w="341629">
                  <a:moveTo>
                    <a:pt x="274319" y="0"/>
                  </a:moveTo>
                  <a:lnTo>
                    <a:pt x="292607" y="0"/>
                  </a:lnTo>
                </a:path>
                <a:path w="341629">
                  <a:moveTo>
                    <a:pt x="329183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254752" y="2334767"/>
              <a:ext cx="30479" cy="18288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5333999" y="2343911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>
                  <a:moveTo>
                    <a:pt x="0" y="0"/>
                  </a:moveTo>
                  <a:lnTo>
                    <a:pt x="12191" y="0"/>
                  </a:lnTo>
                </a:path>
                <a:path w="445135">
                  <a:moveTo>
                    <a:pt x="73152" y="0"/>
                  </a:moveTo>
                  <a:lnTo>
                    <a:pt x="91440" y="0"/>
                  </a:lnTo>
                </a:path>
                <a:path w="445135">
                  <a:moveTo>
                    <a:pt x="134112" y="0"/>
                  </a:moveTo>
                  <a:lnTo>
                    <a:pt x="152400" y="0"/>
                  </a:lnTo>
                </a:path>
                <a:path w="445135">
                  <a:moveTo>
                    <a:pt x="201167" y="0"/>
                  </a:moveTo>
                  <a:lnTo>
                    <a:pt x="219455" y="0"/>
                  </a:lnTo>
                </a:path>
                <a:path w="445135">
                  <a:moveTo>
                    <a:pt x="256032" y="0"/>
                  </a:moveTo>
                  <a:lnTo>
                    <a:pt x="274320" y="0"/>
                  </a:lnTo>
                </a:path>
                <a:path w="445135">
                  <a:moveTo>
                    <a:pt x="286512" y="0"/>
                  </a:moveTo>
                  <a:lnTo>
                    <a:pt x="298704" y="0"/>
                  </a:lnTo>
                </a:path>
                <a:path w="445135">
                  <a:moveTo>
                    <a:pt x="329184" y="0"/>
                  </a:moveTo>
                  <a:lnTo>
                    <a:pt x="347472" y="0"/>
                  </a:lnTo>
                </a:path>
                <a:path w="445135">
                  <a:moveTo>
                    <a:pt x="426720" y="0"/>
                  </a:moveTo>
                  <a:lnTo>
                    <a:pt x="4450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827776" y="2334767"/>
              <a:ext cx="73151" cy="12192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882640" y="2334767"/>
              <a:ext cx="60960" cy="18288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998464" y="2328671"/>
              <a:ext cx="109727" cy="18288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609600" y="2343911"/>
              <a:ext cx="5815965" cy="6350"/>
            </a:xfrm>
            <a:custGeom>
              <a:avLst/>
              <a:gdLst/>
              <a:ahLst/>
              <a:cxnLst/>
              <a:rect l="l" t="t" r="r" b="b"/>
              <a:pathLst>
                <a:path w="5815965" h="6350">
                  <a:moveTo>
                    <a:pt x="5602224" y="0"/>
                  </a:moveTo>
                  <a:lnTo>
                    <a:pt x="5620512" y="0"/>
                  </a:lnTo>
                </a:path>
                <a:path w="5815965" h="6350">
                  <a:moveTo>
                    <a:pt x="5675376" y="0"/>
                  </a:moveTo>
                  <a:lnTo>
                    <a:pt x="5693664" y="0"/>
                  </a:lnTo>
                </a:path>
                <a:path w="5815965" h="6350">
                  <a:moveTo>
                    <a:pt x="5730240" y="0"/>
                  </a:moveTo>
                  <a:lnTo>
                    <a:pt x="5742432" y="0"/>
                  </a:lnTo>
                </a:path>
                <a:path w="5815965" h="6350">
                  <a:moveTo>
                    <a:pt x="5803392" y="0"/>
                  </a:moveTo>
                  <a:lnTo>
                    <a:pt x="5815584" y="0"/>
                  </a:lnTo>
                </a:path>
                <a:path w="5815965" h="6350">
                  <a:moveTo>
                    <a:pt x="0" y="6096"/>
                  </a:moveTo>
                  <a:lnTo>
                    <a:pt x="18287" y="6096"/>
                  </a:lnTo>
                </a:path>
                <a:path w="5815965" h="6350">
                  <a:moveTo>
                    <a:pt x="134112" y="6096"/>
                  </a:moveTo>
                  <a:lnTo>
                    <a:pt x="152400" y="6096"/>
                  </a:lnTo>
                </a:path>
                <a:path w="5815965" h="6350">
                  <a:moveTo>
                    <a:pt x="341375" y="6096"/>
                  </a:moveTo>
                  <a:lnTo>
                    <a:pt x="359663" y="6096"/>
                  </a:lnTo>
                </a:path>
                <a:path w="5815965" h="6350">
                  <a:moveTo>
                    <a:pt x="390144" y="6096"/>
                  </a:moveTo>
                  <a:lnTo>
                    <a:pt x="402336" y="6096"/>
                  </a:lnTo>
                </a:path>
                <a:path w="5815965" h="6350">
                  <a:moveTo>
                    <a:pt x="469392" y="6096"/>
                  </a:moveTo>
                  <a:lnTo>
                    <a:pt x="481584" y="6096"/>
                  </a:lnTo>
                </a:path>
                <a:path w="5815965" h="6350">
                  <a:moveTo>
                    <a:pt x="707136" y="6096"/>
                  </a:moveTo>
                  <a:lnTo>
                    <a:pt x="725424" y="6096"/>
                  </a:lnTo>
                </a:path>
                <a:path w="5815965" h="6350">
                  <a:moveTo>
                    <a:pt x="987551" y="6096"/>
                  </a:moveTo>
                  <a:lnTo>
                    <a:pt x="999743" y="6096"/>
                  </a:lnTo>
                </a:path>
                <a:path w="5815965" h="6350">
                  <a:moveTo>
                    <a:pt x="1036319" y="6096"/>
                  </a:moveTo>
                  <a:lnTo>
                    <a:pt x="1054608" y="6096"/>
                  </a:lnTo>
                </a:path>
                <a:path w="5815965" h="6350">
                  <a:moveTo>
                    <a:pt x="1078992" y="6096"/>
                  </a:moveTo>
                  <a:lnTo>
                    <a:pt x="1091184" y="6096"/>
                  </a:lnTo>
                </a:path>
                <a:path w="5815965" h="6350">
                  <a:moveTo>
                    <a:pt x="1103376" y="6096"/>
                  </a:moveTo>
                  <a:lnTo>
                    <a:pt x="1115568" y="6096"/>
                  </a:lnTo>
                </a:path>
                <a:path w="5815965" h="6350">
                  <a:moveTo>
                    <a:pt x="1139952" y="6096"/>
                  </a:moveTo>
                  <a:lnTo>
                    <a:pt x="1158239" y="6096"/>
                  </a:lnTo>
                </a:path>
                <a:path w="5815965" h="6350">
                  <a:moveTo>
                    <a:pt x="1298448" y="6096"/>
                  </a:moveTo>
                  <a:lnTo>
                    <a:pt x="1316736" y="6096"/>
                  </a:lnTo>
                </a:path>
                <a:path w="5815965" h="6350">
                  <a:moveTo>
                    <a:pt x="1341120" y="6096"/>
                  </a:moveTo>
                  <a:lnTo>
                    <a:pt x="1359408" y="6096"/>
                  </a:lnTo>
                </a:path>
                <a:path w="5815965" h="6350">
                  <a:moveTo>
                    <a:pt x="1420368" y="6096"/>
                  </a:moveTo>
                  <a:lnTo>
                    <a:pt x="1438656" y="6096"/>
                  </a:lnTo>
                </a:path>
                <a:path w="5815965" h="6350">
                  <a:moveTo>
                    <a:pt x="1469136" y="6096"/>
                  </a:moveTo>
                  <a:lnTo>
                    <a:pt x="1481328" y="6096"/>
                  </a:lnTo>
                </a:path>
                <a:path w="5815965" h="6350">
                  <a:moveTo>
                    <a:pt x="1584960" y="6096"/>
                  </a:moveTo>
                  <a:lnTo>
                    <a:pt x="160324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346959" y="2346959"/>
              <a:ext cx="18287" cy="6096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2389631" y="2350008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8287" y="0"/>
                  </a:lnTo>
                </a:path>
                <a:path w="256539">
                  <a:moveTo>
                    <a:pt x="115824" y="0"/>
                  </a:moveTo>
                  <a:lnTo>
                    <a:pt x="134112" y="0"/>
                  </a:lnTo>
                </a:path>
                <a:path w="256539">
                  <a:moveTo>
                    <a:pt x="195072" y="0"/>
                  </a:moveTo>
                  <a:lnTo>
                    <a:pt x="213360" y="0"/>
                  </a:lnTo>
                </a:path>
                <a:path w="256539">
                  <a:moveTo>
                    <a:pt x="243840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00527" y="2346959"/>
              <a:ext cx="18287" cy="6096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2767583" y="235000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18287" y="0"/>
                  </a:lnTo>
                </a:path>
                <a:path w="353694">
                  <a:moveTo>
                    <a:pt x="73152" y="0"/>
                  </a:moveTo>
                  <a:lnTo>
                    <a:pt x="91440" y="0"/>
                  </a:lnTo>
                </a:path>
                <a:path w="353694">
                  <a:moveTo>
                    <a:pt x="280416" y="0"/>
                  </a:moveTo>
                  <a:lnTo>
                    <a:pt x="298704" y="0"/>
                  </a:lnTo>
                </a:path>
                <a:path w="353694">
                  <a:moveTo>
                    <a:pt x="335280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27248" y="2346959"/>
              <a:ext cx="18287" cy="6096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3176015" y="2350008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5">
                  <a:moveTo>
                    <a:pt x="0" y="0"/>
                  </a:moveTo>
                  <a:lnTo>
                    <a:pt x="18287" y="0"/>
                  </a:lnTo>
                </a:path>
                <a:path w="2432685">
                  <a:moveTo>
                    <a:pt x="701039" y="0"/>
                  </a:moveTo>
                  <a:lnTo>
                    <a:pt x="719327" y="0"/>
                  </a:lnTo>
                </a:path>
                <a:path w="2432685">
                  <a:moveTo>
                    <a:pt x="755903" y="0"/>
                  </a:moveTo>
                  <a:lnTo>
                    <a:pt x="768095" y="0"/>
                  </a:lnTo>
                </a:path>
                <a:path w="2432685">
                  <a:moveTo>
                    <a:pt x="786383" y="0"/>
                  </a:moveTo>
                  <a:lnTo>
                    <a:pt x="798575" y="0"/>
                  </a:lnTo>
                </a:path>
                <a:path w="2432685">
                  <a:moveTo>
                    <a:pt x="835151" y="0"/>
                  </a:moveTo>
                  <a:lnTo>
                    <a:pt x="853439" y="0"/>
                  </a:lnTo>
                </a:path>
                <a:path w="2432685">
                  <a:moveTo>
                    <a:pt x="890015" y="0"/>
                  </a:moveTo>
                  <a:lnTo>
                    <a:pt x="908303" y="0"/>
                  </a:lnTo>
                </a:path>
                <a:path w="2432685">
                  <a:moveTo>
                    <a:pt x="963167" y="0"/>
                  </a:moveTo>
                  <a:lnTo>
                    <a:pt x="981455" y="0"/>
                  </a:lnTo>
                </a:path>
                <a:path w="2432685">
                  <a:moveTo>
                    <a:pt x="993647" y="0"/>
                  </a:moveTo>
                  <a:lnTo>
                    <a:pt x="1011935" y="0"/>
                  </a:lnTo>
                </a:path>
                <a:path w="2432685">
                  <a:moveTo>
                    <a:pt x="1109472" y="0"/>
                  </a:moveTo>
                  <a:lnTo>
                    <a:pt x="1127760" y="0"/>
                  </a:lnTo>
                </a:path>
                <a:path w="2432685">
                  <a:moveTo>
                    <a:pt x="1182624" y="0"/>
                  </a:moveTo>
                  <a:lnTo>
                    <a:pt x="1200912" y="0"/>
                  </a:lnTo>
                </a:path>
                <a:path w="2432685">
                  <a:moveTo>
                    <a:pt x="1231391" y="0"/>
                  </a:moveTo>
                  <a:lnTo>
                    <a:pt x="1243583" y="0"/>
                  </a:lnTo>
                </a:path>
                <a:path w="2432685">
                  <a:moveTo>
                    <a:pt x="1310639" y="0"/>
                  </a:moveTo>
                  <a:lnTo>
                    <a:pt x="1322831" y="0"/>
                  </a:lnTo>
                </a:path>
                <a:path w="2432685">
                  <a:moveTo>
                    <a:pt x="1414272" y="0"/>
                  </a:moveTo>
                  <a:lnTo>
                    <a:pt x="1432560" y="0"/>
                  </a:lnTo>
                </a:path>
                <a:path w="2432685">
                  <a:moveTo>
                    <a:pt x="1456943" y="0"/>
                  </a:moveTo>
                  <a:lnTo>
                    <a:pt x="1475231" y="0"/>
                  </a:lnTo>
                </a:path>
                <a:path w="2432685">
                  <a:moveTo>
                    <a:pt x="1530095" y="0"/>
                  </a:moveTo>
                  <a:lnTo>
                    <a:pt x="1548383" y="0"/>
                  </a:lnTo>
                </a:path>
                <a:path w="2432685">
                  <a:moveTo>
                    <a:pt x="1578864" y="0"/>
                  </a:moveTo>
                  <a:lnTo>
                    <a:pt x="1597152" y="0"/>
                  </a:lnTo>
                </a:path>
                <a:path w="2432685">
                  <a:moveTo>
                    <a:pt x="1658112" y="0"/>
                  </a:moveTo>
                  <a:lnTo>
                    <a:pt x="1676400" y="0"/>
                  </a:lnTo>
                </a:path>
                <a:path w="2432685">
                  <a:moveTo>
                    <a:pt x="1725167" y="0"/>
                  </a:moveTo>
                  <a:lnTo>
                    <a:pt x="1743455" y="0"/>
                  </a:lnTo>
                </a:path>
                <a:path w="2432685">
                  <a:moveTo>
                    <a:pt x="1999487" y="0"/>
                  </a:moveTo>
                  <a:lnTo>
                    <a:pt x="2017775" y="0"/>
                  </a:lnTo>
                </a:path>
                <a:path w="2432685">
                  <a:moveTo>
                    <a:pt x="2054351" y="0"/>
                  </a:moveTo>
                  <a:lnTo>
                    <a:pt x="2066543" y="0"/>
                  </a:lnTo>
                </a:path>
                <a:path w="2432685">
                  <a:moveTo>
                    <a:pt x="2151887" y="0"/>
                  </a:moveTo>
                  <a:lnTo>
                    <a:pt x="2170175" y="0"/>
                  </a:lnTo>
                </a:path>
                <a:path w="2432685">
                  <a:moveTo>
                    <a:pt x="2231136" y="0"/>
                  </a:moveTo>
                  <a:lnTo>
                    <a:pt x="2249424" y="0"/>
                  </a:lnTo>
                </a:path>
                <a:path w="2432685">
                  <a:moveTo>
                    <a:pt x="2292096" y="0"/>
                  </a:moveTo>
                  <a:lnTo>
                    <a:pt x="2310384" y="0"/>
                  </a:lnTo>
                </a:path>
                <a:path w="2432685">
                  <a:moveTo>
                    <a:pt x="2359151" y="0"/>
                  </a:moveTo>
                  <a:lnTo>
                    <a:pt x="2377439" y="0"/>
                  </a:lnTo>
                </a:path>
                <a:path w="2432685">
                  <a:moveTo>
                    <a:pt x="2414016" y="0"/>
                  </a:moveTo>
                  <a:lnTo>
                    <a:pt x="2432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14416" y="2346959"/>
              <a:ext cx="18287" cy="609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5663184" y="2350008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>
                  <a:moveTo>
                    <a:pt x="0" y="0"/>
                  </a:moveTo>
                  <a:lnTo>
                    <a:pt x="18287" y="0"/>
                  </a:lnTo>
                </a:path>
                <a:path w="445135">
                  <a:moveTo>
                    <a:pt x="97536" y="0"/>
                  </a:moveTo>
                  <a:lnTo>
                    <a:pt x="115824" y="0"/>
                  </a:lnTo>
                </a:path>
                <a:path w="445135">
                  <a:moveTo>
                    <a:pt x="170688" y="0"/>
                  </a:moveTo>
                  <a:lnTo>
                    <a:pt x="188976" y="0"/>
                  </a:lnTo>
                </a:path>
                <a:path w="445135">
                  <a:moveTo>
                    <a:pt x="219456" y="0"/>
                  </a:moveTo>
                  <a:lnTo>
                    <a:pt x="237744" y="0"/>
                  </a:lnTo>
                </a:path>
                <a:path w="445135">
                  <a:moveTo>
                    <a:pt x="341375" y="0"/>
                  </a:moveTo>
                  <a:lnTo>
                    <a:pt x="359663" y="0"/>
                  </a:lnTo>
                </a:path>
                <a:path w="445135">
                  <a:moveTo>
                    <a:pt x="371856" y="0"/>
                  </a:moveTo>
                  <a:lnTo>
                    <a:pt x="384048" y="0"/>
                  </a:lnTo>
                </a:path>
                <a:path w="445135">
                  <a:moveTo>
                    <a:pt x="432815" y="0"/>
                  </a:moveTo>
                  <a:lnTo>
                    <a:pt x="4450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9152" y="2346959"/>
              <a:ext cx="18287" cy="6096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609600" y="2350008"/>
              <a:ext cx="5815965" cy="6350"/>
            </a:xfrm>
            <a:custGeom>
              <a:avLst/>
              <a:gdLst/>
              <a:ahLst/>
              <a:cxnLst/>
              <a:rect l="l" t="t" r="r" b="b"/>
              <a:pathLst>
                <a:path w="5815965" h="6350">
                  <a:moveTo>
                    <a:pt x="5602224" y="0"/>
                  </a:moveTo>
                  <a:lnTo>
                    <a:pt x="5620512" y="0"/>
                  </a:lnTo>
                </a:path>
                <a:path w="5815965" h="6350">
                  <a:moveTo>
                    <a:pt x="5675376" y="0"/>
                  </a:moveTo>
                  <a:lnTo>
                    <a:pt x="5693664" y="0"/>
                  </a:lnTo>
                </a:path>
                <a:path w="5815965" h="6350">
                  <a:moveTo>
                    <a:pt x="5730240" y="0"/>
                  </a:moveTo>
                  <a:lnTo>
                    <a:pt x="5742432" y="0"/>
                  </a:lnTo>
                </a:path>
                <a:path w="5815965" h="6350">
                  <a:moveTo>
                    <a:pt x="5803392" y="0"/>
                  </a:moveTo>
                  <a:lnTo>
                    <a:pt x="5815584" y="0"/>
                  </a:lnTo>
                </a:path>
                <a:path w="581596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16863" y="2346959"/>
              <a:ext cx="79247" cy="1219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877823" y="235610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18287" y="0"/>
                  </a:lnTo>
                </a:path>
                <a:path w="457200">
                  <a:moveTo>
                    <a:pt x="73151" y="0"/>
                  </a:moveTo>
                  <a:lnTo>
                    <a:pt x="91439" y="0"/>
                  </a:lnTo>
                </a:path>
                <a:path w="457200">
                  <a:moveTo>
                    <a:pt x="438912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95984" y="2346959"/>
              <a:ext cx="24384" cy="12192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69136" y="2346959"/>
              <a:ext cx="67055" cy="12192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524000" y="235610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2191" y="0"/>
                  </a:lnTo>
                </a:path>
                <a:path w="243839">
                  <a:moveTo>
                    <a:pt x="121919" y="0"/>
                  </a:moveTo>
                  <a:lnTo>
                    <a:pt x="140207" y="0"/>
                  </a:lnTo>
                </a:path>
                <a:path w="243839">
                  <a:moveTo>
                    <a:pt x="225551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856231" y="235305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908048" y="2356104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8287" y="0"/>
                  </a:lnTo>
                </a:path>
                <a:path w="60960">
                  <a:moveTo>
                    <a:pt x="42672" y="0"/>
                  </a:moveTo>
                  <a:lnTo>
                    <a:pt x="60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267711" y="2346959"/>
              <a:ext cx="73151" cy="12192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2505455" y="2356104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18287" y="0"/>
                  </a:lnTo>
                </a:path>
                <a:path w="280669">
                  <a:moveTo>
                    <a:pt x="262127" y="0"/>
                  </a:moveTo>
                  <a:lnTo>
                    <a:pt x="2804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913887" y="2346959"/>
              <a:ext cx="79247" cy="12192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2974848" y="2356104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73151" y="0"/>
                  </a:moveTo>
                  <a:lnTo>
                    <a:pt x="91439" y="0"/>
                  </a:lnTo>
                </a:path>
                <a:path w="920750">
                  <a:moveTo>
                    <a:pt x="128015" y="0"/>
                  </a:moveTo>
                  <a:lnTo>
                    <a:pt x="146303" y="0"/>
                  </a:lnTo>
                </a:path>
                <a:path w="920750">
                  <a:moveTo>
                    <a:pt x="152400" y="0"/>
                  </a:moveTo>
                  <a:lnTo>
                    <a:pt x="164592" y="0"/>
                  </a:lnTo>
                </a:path>
                <a:path w="920750">
                  <a:moveTo>
                    <a:pt x="201168" y="0"/>
                  </a:moveTo>
                  <a:lnTo>
                    <a:pt x="219456" y="0"/>
                  </a:lnTo>
                </a:path>
                <a:path w="920750">
                  <a:moveTo>
                    <a:pt x="902208" y="0"/>
                  </a:moveTo>
                  <a:lnTo>
                    <a:pt x="920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931920" y="2353055"/>
              <a:ext cx="42671" cy="6096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4011167" y="2356104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18287" y="0"/>
                  </a:lnTo>
                </a:path>
                <a:path w="365760">
                  <a:moveTo>
                    <a:pt x="54863" y="0"/>
                  </a:moveTo>
                  <a:lnTo>
                    <a:pt x="73151" y="0"/>
                  </a:lnTo>
                </a:path>
                <a:path w="365760">
                  <a:moveTo>
                    <a:pt x="274320" y="0"/>
                  </a:moveTo>
                  <a:lnTo>
                    <a:pt x="292608" y="0"/>
                  </a:lnTo>
                </a:path>
                <a:path w="365760">
                  <a:moveTo>
                    <a:pt x="347472" y="0"/>
                  </a:moveTo>
                  <a:lnTo>
                    <a:pt x="365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535423" y="235610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590287" y="2356104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8287" y="0"/>
                  </a:lnTo>
                </a:path>
                <a:path w="60960">
                  <a:moveTo>
                    <a:pt x="42671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700016" y="2353055"/>
              <a:ext cx="24384" cy="6096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4754879" y="23561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88592" y="2353055"/>
              <a:ext cx="36575" cy="12191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4901184" y="23561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974335" y="2346959"/>
              <a:ext cx="24384" cy="12192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145792" y="2353055"/>
              <a:ext cx="73151" cy="12191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00912" y="2346959"/>
              <a:ext cx="42671" cy="18287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047487" y="2346959"/>
              <a:ext cx="67055" cy="1219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096255" y="23561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169408" y="2353055"/>
              <a:ext cx="24384" cy="6096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5230367" y="235610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2191" y="0"/>
                  </a:lnTo>
                </a:path>
                <a:path w="116204">
                  <a:moveTo>
                    <a:pt x="42672" y="0"/>
                  </a:moveTo>
                  <a:lnTo>
                    <a:pt x="54864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401055" y="2353055"/>
              <a:ext cx="24384" cy="6096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5468111" y="2356104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18287" y="0"/>
                  </a:lnTo>
                </a:path>
                <a:path w="762000">
                  <a:moveTo>
                    <a:pt x="67055" y="0"/>
                  </a:moveTo>
                  <a:lnTo>
                    <a:pt x="85343" y="0"/>
                  </a:lnTo>
                </a:path>
                <a:path w="762000">
                  <a:moveTo>
                    <a:pt x="121920" y="0"/>
                  </a:moveTo>
                  <a:lnTo>
                    <a:pt x="140208" y="0"/>
                  </a:lnTo>
                </a:path>
                <a:path w="762000">
                  <a:moveTo>
                    <a:pt x="146303" y="0"/>
                  </a:moveTo>
                  <a:lnTo>
                    <a:pt x="158495" y="0"/>
                  </a:lnTo>
                </a:path>
                <a:path w="762000">
                  <a:moveTo>
                    <a:pt x="195071" y="0"/>
                  </a:moveTo>
                  <a:lnTo>
                    <a:pt x="213359" y="0"/>
                  </a:lnTo>
                </a:path>
                <a:path w="762000">
                  <a:moveTo>
                    <a:pt x="292607" y="0"/>
                  </a:moveTo>
                  <a:lnTo>
                    <a:pt x="310895" y="0"/>
                  </a:lnTo>
                </a:path>
                <a:path w="762000">
                  <a:moveTo>
                    <a:pt x="463295" y="0"/>
                  </a:moveTo>
                  <a:lnTo>
                    <a:pt x="475487" y="0"/>
                  </a:lnTo>
                </a:path>
                <a:path w="762000">
                  <a:moveTo>
                    <a:pt x="701039" y="0"/>
                  </a:moveTo>
                  <a:lnTo>
                    <a:pt x="713231" y="0"/>
                  </a:lnTo>
                </a:path>
                <a:path w="762000">
                  <a:moveTo>
                    <a:pt x="743711" y="0"/>
                  </a:moveTo>
                  <a:lnTo>
                    <a:pt x="7619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029968" y="2353055"/>
              <a:ext cx="134112" cy="12191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609600" y="2356104"/>
              <a:ext cx="5694045" cy="6350"/>
            </a:xfrm>
            <a:custGeom>
              <a:avLst/>
              <a:gdLst/>
              <a:ahLst/>
              <a:cxnLst/>
              <a:rect l="l" t="t" r="r" b="b"/>
              <a:pathLst>
                <a:path w="5694045" h="6350">
                  <a:moveTo>
                    <a:pt x="5675376" y="0"/>
                  </a:moveTo>
                  <a:lnTo>
                    <a:pt x="5693664" y="0"/>
                  </a:lnTo>
                </a:path>
                <a:path w="5694045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584704" y="2353055"/>
              <a:ext cx="128016" cy="12191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43712" y="2353055"/>
              <a:ext cx="18287" cy="12191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816863" y="2362199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24384" y="0"/>
                  </a:lnTo>
                </a:path>
                <a:path w="603885">
                  <a:moveTo>
                    <a:pt x="60959" y="0"/>
                  </a:moveTo>
                  <a:lnTo>
                    <a:pt x="79247" y="0"/>
                  </a:lnTo>
                </a:path>
                <a:path w="603885">
                  <a:moveTo>
                    <a:pt x="499872" y="0"/>
                  </a:moveTo>
                  <a:lnTo>
                    <a:pt x="518159" y="0"/>
                  </a:lnTo>
                </a:path>
                <a:path w="603885">
                  <a:moveTo>
                    <a:pt x="579120" y="0"/>
                  </a:moveTo>
                  <a:lnTo>
                    <a:pt x="6035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50976" y="2353055"/>
              <a:ext cx="140208" cy="18287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749551" y="23621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322576" y="2353055"/>
              <a:ext cx="85343" cy="1219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469136" y="2353055"/>
              <a:ext cx="195071" cy="1828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2767583" y="23621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840736" y="2353055"/>
              <a:ext cx="18287" cy="12191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2913887" y="236219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095999" y="2353055"/>
              <a:ext cx="18287" cy="12191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2974848" y="23621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047999" y="2359152"/>
              <a:ext cx="91439" cy="6096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3176015" y="2362199"/>
              <a:ext cx="908685" cy="0"/>
            </a:xfrm>
            <a:custGeom>
              <a:avLst/>
              <a:gdLst/>
              <a:ahLst/>
              <a:cxnLst/>
              <a:rect l="l" t="t" r="r" b="b"/>
              <a:pathLst>
                <a:path w="908685">
                  <a:moveTo>
                    <a:pt x="0" y="0"/>
                  </a:moveTo>
                  <a:lnTo>
                    <a:pt x="18287" y="0"/>
                  </a:lnTo>
                </a:path>
                <a:path w="908685">
                  <a:moveTo>
                    <a:pt x="701039" y="0"/>
                  </a:moveTo>
                  <a:lnTo>
                    <a:pt x="719327" y="0"/>
                  </a:lnTo>
                </a:path>
                <a:path w="908685">
                  <a:moveTo>
                    <a:pt x="762000" y="0"/>
                  </a:moveTo>
                  <a:lnTo>
                    <a:pt x="774191" y="0"/>
                  </a:lnTo>
                </a:path>
                <a:path w="908685">
                  <a:moveTo>
                    <a:pt x="780287" y="0"/>
                  </a:moveTo>
                  <a:lnTo>
                    <a:pt x="792479" y="0"/>
                  </a:lnTo>
                </a:path>
                <a:path w="908685">
                  <a:moveTo>
                    <a:pt x="835151" y="0"/>
                  </a:moveTo>
                  <a:lnTo>
                    <a:pt x="853439" y="0"/>
                  </a:lnTo>
                </a:path>
                <a:path w="908685">
                  <a:moveTo>
                    <a:pt x="890015" y="0"/>
                  </a:moveTo>
                  <a:lnTo>
                    <a:pt x="908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004560" y="2353055"/>
              <a:ext cx="42672" cy="12191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139184" y="2353055"/>
              <a:ext cx="48767" cy="12191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4169664" y="2362199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840992" y="2359152"/>
              <a:ext cx="128016" cy="1219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4700016" y="236219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24384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834128" y="2353055"/>
              <a:ext cx="18287" cy="12191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4901184" y="2362199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73152" y="0"/>
                  </a:moveTo>
                  <a:lnTo>
                    <a:pt x="97536" y="0"/>
                  </a:lnTo>
                </a:path>
                <a:path w="341629">
                  <a:moveTo>
                    <a:pt x="146304" y="0"/>
                  </a:moveTo>
                  <a:lnTo>
                    <a:pt x="158496" y="0"/>
                  </a:lnTo>
                </a:path>
                <a:path w="341629">
                  <a:moveTo>
                    <a:pt x="268224" y="0"/>
                  </a:moveTo>
                  <a:lnTo>
                    <a:pt x="292608" y="0"/>
                  </a:lnTo>
                </a:path>
                <a:path w="341629">
                  <a:moveTo>
                    <a:pt x="329183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58640" y="2353055"/>
              <a:ext cx="292607" cy="18287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401055" y="236219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24384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535167" y="2359152"/>
              <a:ext cx="91440" cy="6096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5760720" y="23621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833872" y="2353055"/>
              <a:ext cx="67055" cy="12191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609600" y="2362199"/>
              <a:ext cx="5621020" cy="6350"/>
            </a:xfrm>
            <a:custGeom>
              <a:avLst/>
              <a:gdLst/>
              <a:ahLst/>
              <a:cxnLst/>
              <a:rect l="l" t="t" r="r" b="b"/>
              <a:pathLst>
                <a:path w="5621020" h="6350">
                  <a:moveTo>
                    <a:pt x="5273040" y="0"/>
                  </a:moveTo>
                  <a:lnTo>
                    <a:pt x="5291328" y="0"/>
                  </a:lnTo>
                </a:path>
                <a:path w="5621020" h="6350">
                  <a:moveTo>
                    <a:pt x="5602224" y="0"/>
                  </a:moveTo>
                  <a:lnTo>
                    <a:pt x="5620512" y="0"/>
                  </a:lnTo>
                </a:path>
                <a:path w="5621020" h="6350">
                  <a:moveTo>
                    <a:pt x="0" y="6096"/>
                  </a:moveTo>
                  <a:lnTo>
                    <a:pt x="18287" y="6096"/>
                  </a:lnTo>
                </a:path>
                <a:path w="5621020" h="6350">
                  <a:moveTo>
                    <a:pt x="140208" y="6096"/>
                  </a:moveTo>
                  <a:lnTo>
                    <a:pt x="158495" y="6096"/>
                  </a:lnTo>
                </a:path>
                <a:path w="5621020" h="6350">
                  <a:moveTo>
                    <a:pt x="268224" y="6096"/>
                  </a:moveTo>
                  <a:lnTo>
                    <a:pt x="286512" y="6096"/>
                  </a:lnTo>
                </a:path>
                <a:path w="5621020" h="6350">
                  <a:moveTo>
                    <a:pt x="341375" y="6096"/>
                  </a:moveTo>
                  <a:lnTo>
                    <a:pt x="35966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284976" y="2353055"/>
              <a:ext cx="140207" cy="18287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273040" y="2359152"/>
              <a:ext cx="73151" cy="1219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316736" y="2368295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18287" y="0"/>
                  </a:lnTo>
                </a:path>
                <a:path w="451485">
                  <a:moveTo>
                    <a:pt x="329183" y="0"/>
                  </a:moveTo>
                  <a:lnTo>
                    <a:pt x="347471" y="0"/>
                  </a:lnTo>
                </a:path>
                <a:path w="451485">
                  <a:moveTo>
                    <a:pt x="377952" y="0"/>
                  </a:moveTo>
                  <a:lnTo>
                    <a:pt x="402336" y="0"/>
                  </a:lnTo>
                </a:path>
                <a:path w="451485">
                  <a:moveTo>
                    <a:pt x="432815" y="0"/>
                  </a:moveTo>
                  <a:lnTo>
                    <a:pt x="4511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5035296" y="2359152"/>
              <a:ext cx="79248" cy="12192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767583" y="2368295"/>
              <a:ext cx="2585085" cy="0"/>
            </a:xfrm>
            <a:custGeom>
              <a:avLst/>
              <a:gdLst/>
              <a:ahLst/>
              <a:cxnLst/>
              <a:rect l="l" t="t" r="r" b="b"/>
              <a:pathLst>
                <a:path w="2585085">
                  <a:moveTo>
                    <a:pt x="0" y="0"/>
                  </a:moveTo>
                  <a:lnTo>
                    <a:pt x="18287" y="0"/>
                  </a:lnTo>
                </a:path>
                <a:path w="2585085">
                  <a:moveTo>
                    <a:pt x="79248" y="0"/>
                  </a:moveTo>
                  <a:lnTo>
                    <a:pt x="97536" y="0"/>
                  </a:lnTo>
                </a:path>
                <a:path w="2585085">
                  <a:moveTo>
                    <a:pt x="280416" y="0"/>
                  </a:moveTo>
                  <a:lnTo>
                    <a:pt x="298704" y="0"/>
                  </a:lnTo>
                </a:path>
                <a:path w="2585085">
                  <a:moveTo>
                    <a:pt x="335280" y="0"/>
                  </a:moveTo>
                  <a:lnTo>
                    <a:pt x="365760" y="0"/>
                  </a:lnTo>
                </a:path>
                <a:path w="2585085">
                  <a:moveTo>
                    <a:pt x="408432" y="0"/>
                  </a:moveTo>
                  <a:lnTo>
                    <a:pt x="426720" y="0"/>
                  </a:lnTo>
                </a:path>
                <a:path w="2585085">
                  <a:moveTo>
                    <a:pt x="1109472" y="0"/>
                  </a:moveTo>
                  <a:lnTo>
                    <a:pt x="1127760" y="0"/>
                  </a:lnTo>
                </a:path>
                <a:path w="2585085">
                  <a:moveTo>
                    <a:pt x="1170432" y="0"/>
                  </a:moveTo>
                  <a:lnTo>
                    <a:pt x="1200912" y="0"/>
                  </a:lnTo>
                </a:path>
                <a:path w="2585085">
                  <a:moveTo>
                    <a:pt x="1243584" y="0"/>
                  </a:moveTo>
                  <a:lnTo>
                    <a:pt x="1261872" y="0"/>
                  </a:lnTo>
                </a:path>
                <a:path w="2585085">
                  <a:moveTo>
                    <a:pt x="1298448" y="0"/>
                  </a:moveTo>
                  <a:lnTo>
                    <a:pt x="1316736" y="0"/>
                  </a:lnTo>
                </a:path>
                <a:path w="2585085">
                  <a:moveTo>
                    <a:pt x="1365504" y="0"/>
                  </a:moveTo>
                  <a:lnTo>
                    <a:pt x="1383792" y="0"/>
                  </a:lnTo>
                </a:path>
                <a:path w="2585085">
                  <a:moveTo>
                    <a:pt x="1402080" y="0"/>
                  </a:moveTo>
                  <a:lnTo>
                    <a:pt x="1420368" y="0"/>
                  </a:lnTo>
                </a:path>
                <a:path w="2585085">
                  <a:moveTo>
                    <a:pt x="1517904" y="0"/>
                  </a:moveTo>
                  <a:lnTo>
                    <a:pt x="1536192" y="0"/>
                  </a:lnTo>
                </a:path>
                <a:path w="2585085">
                  <a:moveTo>
                    <a:pt x="1591056" y="0"/>
                  </a:moveTo>
                  <a:lnTo>
                    <a:pt x="1609344" y="0"/>
                  </a:lnTo>
                </a:path>
                <a:path w="2585085">
                  <a:moveTo>
                    <a:pt x="1816608" y="0"/>
                  </a:moveTo>
                  <a:lnTo>
                    <a:pt x="1834896" y="0"/>
                  </a:lnTo>
                </a:path>
                <a:path w="2585085">
                  <a:moveTo>
                    <a:pt x="1871472" y="0"/>
                  </a:moveTo>
                  <a:lnTo>
                    <a:pt x="1889760" y="0"/>
                  </a:lnTo>
                </a:path>
                <a:path w="2585085">
                  <a:moveTo>
                    <a:pt x="1987296" y="0"/>
                  </a:moveTo>
                  <a:lnTo>
                    <a:pt x="2005584" y="0"/>
                  </a:lnTo>
                </a:path>
                <a:path w="2585085">
                  <a:moveTo>
                    <a:pt x="2060448" y="0"/>
                  </a:moveTo>
                  <a:lnTo>
                    <a:pt x="2078736" y="0"/>
                  </a:lnTo>
                </a:path>
                <a:path w="2585085">
                  <a:moveTo>
                    <a:pt x="2133600" y="0"/>
                  </a:moveTo>
                  <a:lnTo>
                    <a:pt x="2151888" y="0"/>
                  </a:lnTo>
                </a:path>
                <a:path w="2585085">
                  <a:moveTo>
                    <a:pt x="2566416" y="0"/>
                  </a:moveTo>
                  <a:lnTo>
                    <a:pt x="2584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68111" y="2365248"/>
              <a:ext cx="18287" cy="6096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663184" y="236829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395984" y="2365248"/>
              <a:ext cx="85343" cy="1219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827776" y="236829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0" y="0"/>
                  </a:moveTo>
                  <a:lnTo>
                    <a:pt x="18287" y="0"/>
                  </a:lnTo>
                </a:path>
                <a:path w="402589">
                  <a:moveTo>
                    <a:pt x="54863" y="0"/>
                  </a:moveTo>
                  <a:lnTo>
                    <a:pt x="73151" y="0"/>
                  </a:lnTo>
                </a:path>
                <a:path w="402589">
                  <a:moveTo>
                    <a:pt x="182879" y="0"/>
                  </a:moveTo>
                  <a:lnTo>
                    <a:pt x="213359" y="0"/>
                  </a:lnTo>
                </a:path>
                <a:path w="402589">
                  <a:moveTo>
                    <a:pt x="274319" y="0"/>
                  </a:moveTo>
                  <a:lnTo>
                    <a:pt x="292607" y="0"/>
                  </a:lnTo>
                </a:path>
                <a:path w="402589">
                  <a:moveTo>
                    <a:pt x="384047" y="0"/>
                  </a:moveTo>
                  <a:lnTo>
                    <a:pt x="4023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2846831" y="2365248"/>
              <a:ext cx="146304" cy="12192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609600" y="2368295"/>
              <a:ext cx="5694045" cy="6350"/>
            </a:xfrm>
            <a:custGeom>
              <a:avLst/>
              <a:gdLst/>
              <a:ahLst/>
              <a:cxnLst/>
              <a:rect l="l" t="t" r="r" b="b"/>
              <a:pathLst>
                <a:path w="5694045" h="6350">
                  <a:moveTo>
                    <a:pt x="5675376" y="0"/>
                  </a:moveTo>
                  <a:lnTo>
                    <a:pt x="5693664" y="0"/>
                  </a:lnTo>
                </a:path>
                <a:path w="5694045" h="6350">
                  <a:moveTo>
                    <a:pt x="0" y="6096"/>
                  </a:moveTo>
                  <a:lnTo>
                    <a:pt x="18287" y="6096"/>
                  </a:lnTo>
                </a:path>
                <a:path w="5694045" h="6350">
                  <a:moveTo>
                    <a:pt x="341375" y="6096"/>
                  </a:moveTo>
                  <a:lnTo>
                    <a:pt x="359663" y="6096"/>
                  </a:lnTo>
                </a:path>
                <a:path w="5694045" h="6350">
                  <a:moveTo>
                    <a:pt x="402336" y="6096"/>
                  </a:moveTo>
                  <a:lnTo>
                    <a:pt x="4693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07007" y="2365248"/>
              <a:ext cx="30480" cy="12192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316736" y="237439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18287" y="0"/>
                  </a:lnTo>
                </a:path>
                <a:path w="280669">
                  <a:moveTo>
                    <a:pt x="219455" y="0"/>
                  </a:moveTo>
                  <a:lnTo>
                    <a:pt x="2804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45920" y="2371343"/>
              <a:ext cx="67056" cy="6096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090927" y="2359152"/>
              <a:ext cx="188975" cy="24384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322576" y="2359152"/>
              <a:ext cx="85343" cy="1828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2389631" y="237439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5931408" y="2359152"/>
              <a:ext cx="30480" cy="24384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2767583" y="2374392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188976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047999" y="2371343"/>
              <a:ext cx="85343" cy="6096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3176015" y="237439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54863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645664" y="2359152"/>
              <a:ext cx="67056" cy="30480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3877055" y="237439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6096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011167" y="2371343"/>
              <a:ext cx="140208" cy="6096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49808" y="2365248"/>
              <a:ext cx="146304" cy="24384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4169664" y="2374392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8287" y="0"/>
                  </a:lnTo>
                </a:path>
                <a:path w="749935">
                  <a:moveTo>
                    <a:pt x="115824" y="0"/>
                  </a:moveTo>
                  <a:lnTo>
                    <a:pt x="134112" y="0"/>
                  </a:lnTo>
                </a:path>
                <a:path w="749935">
                  <a:moveTo>
                    <a:pt x="188976" y="0"/>
                  </a:moveTo>
                  <a:lnTo>
                    <a:pt x="207264" y="0"/>
                  </a:lnTo>
                </a:path>
                <a:path w="749935">
                  <a:moveTo>
                    <a:pt x="249936" y="0"/>
                  </a:moveTo>
                  <a:lnTo>
                    <a:pt x="316991" y="0"/>
                  </a:lnTo>
                </a:path>
                <a:path w="749935">
                  <a:moveTo>
                    <a:pt x="731520" y="0"/>
                  </a:moveTo>
                  <a:lnTo>
                    <a:pt x="7498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974335" y="2365248"/>
              <a:ext cx="79248" cy="12192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535167" y="2359152"/>
              <a:ext cx="146304" cy="18288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5663184" y="237439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10655" y="2371343"/>
              <a:ext cx="30479" cy="6096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609600" y="2374392"/>
              <a:ext cx="5803900" cy="6350"/>
            </a:xfrm>
            <a:custGeom>
              <a:avLst/>
              <a:gdLst/>
              <a:ahLst/>
              <a:cxnLst/>
              <a:rect l="l" t="t" r="r" b="b"/>
              <a:pathLst>
                <a:path w="5803900" h="6350">
                  <a:moveTo>
                    <a:pt x="5675376" y="0"/>
                  </a:moveTo>
                  <a:lnTo>
                    <a:pt x="5693664" y="0"/>
                  </a:lnTo>
                </a:path>
                <a:path w="5803900" h="6350">
                  <a:moveTo>
                    <a:pt x="5742432" y="0"/>
                  </a:moveTo>
                  <a:lnTo>
                    <a:pt x="5803392" y="0"/>
                  </a:lnTo>
                </a:path>
                <a:path w="5803900" h="6350">
                  <a:moveTo>
                    <a:pt x="0" y="6096"/>
                  </a:moveTo>
                  <a:lnTo>
                    <a:pt x="18287" y="6096"/>
                  </a:lnTo>
                </a:path>
                <a:path w="5803900" h="6350">
                  <a:moveTo>
                    <a:pt x="268224" y="6096"/>
                  </a:moveTo>
                  <a:lnTo>
                    <a:pt x="2865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279135" y="2365248"/>
              <a:ext cx="201167" cy="18288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950976" y="2380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018031" y="2377439"/>
              <a:ext cx="54864" cy="6096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47087" y="2365248"/>
              <a:ext cx="256031" cy="24384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1316736" y="2380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536192" y="2377439"/>
              <a:ext cx="54864" cy="609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6108191" y="2359152"/>
              <a:ext cx="121919" cy="30480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2194559" y="2380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6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505455" y="2359152"/>
              <a:ext cx="152400" cy="30480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102352" y="2365248"/>
              <a:ext cx="140207" cy="24384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2322576" y="2380487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0" y="0"/>
                  </a:moveTo>
                  <a:lnTo>
                    <a:pt x="24383" y="0"/>
                  </a:lnTo>
                </a:path>
                <a:path w="463550">
                  <a:moveTo>
                    <a:pt x="67056" y="0"/>
                  </a:moveTo>
                  <a:lnTo>
                    <a:pt x="85343" y="0"/>
                  </a:lnTo>
                </a:path>
                <a:path w="463550">
                  <a:moveTo>
                    <a:pt x="445007" y="0"/>
                  </a:moveTo>
                  <a:lnTo>
                    <a:pt x="4632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529328" y="2365248"/>
              <a:ext cx="316991" cy="24384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3047999" y="2380487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54863" y="0"/>
                  </a:moveTo>
                  <a:lnTo>
                    <a:pt x="79247" y="0"/>
                  </a:lnTo>
                </a:path>
                <a:path w="195580">
                  <a:moveTo>
                    <a:pt x="128016" y="0"/>
                  </a:moveTo>
                  <a:lnTo>
                    <a:pt x="146304" y="0"/>
                  </a:lnTo>
                </a:path>
                <a:path w="195580">
                  <a:moveTo>
                    <a:pt x="182880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395984" y="2377439"/>
              <a:ext cx="73152" cy="12192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3877055" y="2380487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79">
                  <a:moveTo>
                    <a:pt x="0" y="0"/>
                  </a:moveTo>
                  <a:lnTo>
                    <a:pt x="18287" y="0"/>
                  </a:lnTo>
                </a:path>
                <a:path w="500379">
                  <a:moveTo>
                    <a:pt x="67055" y="0"/>
                  </a:moveTo>
                  <a:lnTo>
                    <a:pt x="85343" y="0"/>
                  </a:lnTo>
                </a:path>
                <a:path w="500379">
                  <a:moveTo>
                    <a:pt x="134112" y="0"/>
                  </a:moveTo>
                  <a:lnTo>
                    <a:pt x="152400" y="0"/>
                  </a:lnTo>
                </a:path>
                <a:path w="500379">
                  <a:moveTo>
                    <a:pt x="188975" y="0"/>
                  </a:moveTo>
                  <a:lnTo>
                    <a:pt x="262127" y="0"/>
                  </a:lnTo>
                </a:path>
                <a:path w="500379">
                  <a:moveTo>
                    <a:pt x="292607" y="0"/>
                  </a:moveTo>
                  <a:lnTo>
                    <a:pt x="310895" y="0"/>
                  </a:lnTo>
                </a:path>
                <a:path w="500379">
                  <a:moveTo>
                    <a:pt x="408432" y="0"/>
                  </a:moveTo>
                  <a:lnTo>
                    <a:pt x="426720" y="0"/>
                  </a:lnTo>
                </a:path>
                <a:path w="500379">
                  <a:moveTo>
                    <a:pt x="481584" y="0"/>
                  </a:moveTo>
                  <a:lnTo>
                    <a:pt x="499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25696" y="2377439"/>
              <a:ext cx="54863" cy="6096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2218943" y="2377439"/>
              <a:ext cx="48768" cy="12192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4901184" y="2380487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329183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2852927" y="2377439"/>
              <a:ext cx="134112" cy="12192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760720" y="2371343"/>
              <a:ext cx="140208" cy="18288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5443728" y="2380487"/>
              <a:ext cx="859790" cy="0"/>
            </a:xfrm>
            <a:custGeom>
              <a:avLst/>
              <a:gdLst/>
              <a:ahLst/>
              <a:cxnLst/>
              <a:rect l="l" t="t" r="r" b="b"/>
              <a:pathLst>
                <a:path w="859789">
                  <a:moveTo>
                    <a:pt x="0" y="0"/>
                  </a:moveTo>
                  <a:lnTo>
                    <a:pt x="36575" y="0"/>
                  </a:lnTo>
                </a:path>
                <a:path w="859789">
                  <a:moveTo>
                    <a:pt x="91439" y="0"/>
                  </a:moveTo>
                  <a:lnTo>
                    <a:pt x="109727" y="0"/>
                  </a:lnTo>
                </a:path>
                <a:path w="859789">
                  <a:moveTo>
                    <a:pt x="146304" y="0"/>
                  </a:moveTo>
                  <a:lnTo>
                    <a:pt x="170688" y="0"/>
                  </a:lnTo>
                </a:path>
                <a:path w="859789">
                  <a:moveTo>
                    <a:pt x="219456" y="0"/>
                  </a:moveTo>
                  <a:lnTo>
                    <a:pt x="237744" y="0"/>
                  </a:lnTo>
                </a:path>
                <a:path w="859789">
                  <a:moveTo>
                    <a:pt x="438912" y="0"/>
                  </a:moveTo>
                  <a:lnTo>
                    <a:pt x="457200" y="0"/>
                  </a:lnTo>
                </a:path>
                <a:path w="859789">
                  <a:moveTo>
                    <a:pt x="573024" y="0"/>
                  </a:moveTo>
                  <a:lnTo>
                    <a:pt x="591312" y="0"/>
                  </a:lnTo>
                </a:path>
                <a:path w="859789">
                  <a:moveTo>
                    <a:pt x="768096" y="0"/>
                  </a:moveTo>
                  <a:lnTo>
                    <a:pt x="786384" y="0"/>
                  </a:lnTo>
                </a:path>
                <a:path w="859789">
                  <a:moveTo>
                    <a:pt x="841248" y="0"/>
                  </a:moveTo>
                  <a:lnTo>
                    <a:pt x="859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6358128" y="2377439"/>
              <a:ext cx="48767" cy="6096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609600" y="23865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974335" y="2377439"/>
              <a:ext cx="73151" cy="12192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877823" y="2386583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73151" y="0"/>
                  </a:moveTo>
                  <a:lnTo>
                    <a:pt x="91439" y="0"/>
                  </a:lnTo>
                </a:path>
                <a:path w="695325">
                  <a:moveTo>
                    <a:pt x="158496" y="0"/>
                  </a:moveTo>
                  <a:lnTo>
                    <a:pt x="176784" y="0"/>
                  </a:lnTo>
                </a:path>
                <a:path w="695325">
                  <a:moveTo>
                    <a:pt x="438912" y="0"/>
                  </a:moveTo>
                  <a:lnTo>
                    <a:pt x="457200" y="0"/>
                  </a:lnTo>
                </a:path>
                <a:path w="695325">
                  <a:moveTo>
                    <a:pt x="518160" y="0"/>
                  </a:moveTo>
                  <a:lnTo>
                    <a:pt x="536448" y="0"/>
                  </a:lnTo>
                </a:path>
                <a:path w="695325">
                  <a:moveTo>
                    <a:pt x="676656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645920" y="2371343"/>
              <a:ext cx="121919" cy="18288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1749551" y="23865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9215" y="2383536"/>
              <a:ext cx="24383" cy="6096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2194559" y="2386583"/>
              <a:ext cx="1767839" cy="0"/>
            </a:xfrm>
            <a:custGeom>
              <a:avLst/>
              <a:gdLst/>
              <a:ahLst/>
              <a:cxnLst/>
              <a:rect l="l" t="t" r="r" b="b"/>
              <a:pathLst>
                <a:path w="1767839">
                  <a:moveTo>
                    <a:pt x="0" y="0"/>
                  </a:moveTo>
                  <a:lnTo>
                    <a:pt x="18287" y="0"/>
                  </a:lnTo>
                </a:path>
                <a:path w="1767839">
                  <a:moveTo>
                    <a:pt x="128015" y="0"/>
                  </a:moveTo>
                  <a:lnTo>
                    <a:pt x="146303" y="0"/>
                  </a:lnTo>
                </a:path>
                <a:path w="1767839">
                  <a:moveTo>
                    <a:pt x="195071" y="0"/>
                  </a:moveTo>
                  <a:lnTo>
                    <a:pt x="213359" y="0"/>
                  </a:lnTo>
                </a:path>
                <a:path w="1767839">
                  <a:moveTo>
                    <a:pt x="573023" y="0"/>
                  </a:moveTo>
                  <a:lnTo>
                    <a:pt x="591311" y="0"/>
                  </a:lnTo>
                </a:path>
                <a:path w="1767839">
                  <a:moveTo>
                    <a:pt x="762000" y="0"/>
                  </a:moveTo>
                  <a:lnTo>
                    <a:pt x="780288" y="0"/>
                  </a:lnTo>
                </a:path>
                <a:path w="1767839">
                  <a:moveTo>
                    <a:pt x="853439" y="0"/>
                  </a:moveTo>
                  <a:lnTo>
                    <a:pt x="871727" y="0"/>
                  </a:lnTo>
                </a:path>
                <a:path w="1767839">
                  <a:moveTo>
                    <a:pt x="908303" y="0"/>
                  </a:moveTo>
                  <a:lnTo>
                    <a:pt x="926591" y="0"/>
                  </a:lnTo>
                </a:path>
                <a:path w="1767839">
                  <a:moveTo>
                    <a:pt x="981456" y="0"/>
                  </a:moveTo>
                  <a:lnTo>
                    <a:pt x="999744" y="0"/>
                  </a:lnTo>
                </a:path>
                <a:path w="1767839">
                  <a:moveTo>
                    <a:pt x="1036319" y="0"/>
                  </a:moveTo>
                  <a:lnTo>
                    <a:pt x="1048512" y="0"/>
                  </a:lnTo>
                </a:path>
                <a:path w="1767839">
                  <a:moveTo>
                    <a:pt x="1682496" y="0"/>
                  </a:moveTo>
                  <a:lnTo>
                    <a:pt x="1700784" y="0"/>
                  </a:lnTo>
                </a:path>
                <a:path w="1767839">
                  <a:moveTo>
                    <a:pt x="1749552" y="0"/>
                  </a:moveTo>
                  <a:lnTo>
                    <a:pt x="1767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" name="object 39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011167" y="2383536"/>
              <a:ext cx="115824" cy="6096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4169664" y="2386583"/>
              <a:ext cx="1134110" cy="0"/>
            </a:xfrm>
            <a:custGeom>
              <a:avLst/>
              <a:gdLst/>
              <a:ahLst/>
              <a:cxnLst/>
              <a:rect l="l" t="t" r="r" b="b"/>
              <a:pathLst>
                <a:path w="1134110">
                  <a:moveTo>
                    <a:pt x="0" y="0"/>
                  </a:moveTo>
                  <a:lnTo>
                    <a:pt x="18287" y="0"/>
                  </a:lnTo>
                </a:path>
                <a:path w="1134110">
                  <a:moveTo>
                    <a:pt x="115824" y="0"/>
                  </a:moveTo>
                  <a:lnTo>
                    <a:pt x="134112" y="0"/>
                  </a:lnTo>
                </a:path>
                <a:path w="1134110">
                  <a:moveTo>
                    <a:pt x="188976" y="0"/>
                  </a:moveTo>
                  <a:lnTo>
                    <a:pt x="207264" y="0"/>
                  </a:lnTo>
                </a:path>
                <a:path w="1134110">
                  <a:moveTo>
                    <a:pt x="274320" y="0"/>
                  </a:moveTo>
                  <a:lnTo>
                    <a:pt x="292608" y="0"/>
                  </a:lnTo>
                </a:path>
                <a:path w="1134110">
                  <a:moveTo>
                    <a:pt x="731520" y="0"/>
                  </a:moveTo>
                  <a:lnTo>
                    <a:pt x="749808" y="0"/>
                  </a:lnTo>
                </a:path>
                <a:path w="1134110">
                  <a:moveTo>
                    <a:pt x="804672" y="0"/>
                  </a:moveTo>
                  <a:lnTo>
                    <a:pt x="822960" y="0"/>
                  </a:lnTo>
                </a:path>
                <a:path w="1134110">
                  <a:moveTo>
                    <a:pt x="1060703" y="0"/>
                  </a:moveTo>
                  <a:lnTo>
                    <a:pt x="1072895" y="0"/>
                  </a:lnTo>
                </a:path>
                <a:path w="1134110">
                  <a:moveTo>
                    <a:pt x="1121664" y="0"/>
                  </a:moveTo>
                  <a:lnTo>
                    <a:pt x="11338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352287" y="2383536"/>
              <a:ext cx="115824" cy="6096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5535167" y="2386583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0" y="0"/>
                  </a:moveTo>
                  <a:lnTo>
                    <a:pt x="18287" y="0"/>
                  </a:lnTo>
                </a:path>
                <a:path w="853439">
                  <a:moveTo>
                    <a:pt x="54864" y="0"/>
                  </a:moveTo>
                  <a:lnTo>
                    <a:pt x="73152" y="0"/>
                  </a:lnTo>
                </a:path>
                <a:path w="853439">
                  <a:moveTo>
                    <a:pt x="128016" y="0"/>
                  </a:moveTo>
                  <a:lnTo>
                    <a:pt x="146304" y="0"/>
                  </a:lnTo>
                </a:path>
                <a:path w="853439">
                  <a:moveTo>
                    <a:pt x="347472" y="0"/>
                  </a:moveTo>
                  <a:lnTo>
                    <a:pt x="365760" y="0"/>
                  </a:lnTo>
                </a:path>
                <a:path w="853439">
                  <a:moveTo>
                    <a:pt x="414528" y="0"/>
                  </a:moveTo>
                  <a:lnTo>
                    <a:pt x="426720" y="0"/>
                  </a:lnTo>
                </a:path>
                <a:path w="853439">
                  <a:moveTo>
                    <a:pt x="676656" y="0"/>
                  </a:moveTo>
                  <a:lnTo>
                    <a:pt x="694944" y="0"/>
                  </a:lnTo>
                </a:path>
                <a:path w="853439">
                  <a:moveTo>
                    <a:pt x="749808" y="0"/>
                  </a:moveTo>
                  <a:lnTo>
                    <a:pt x="768096" y="0"/>
                  </a:lnTo>
                </a:path>
                <a:path w="853439">
                  <a:moveTo>
                    <a:pt x="835152" y="0"/>
                  </a:moveTo>
                  <a:lnTo>
                    <a:pt x="853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213104" y="2377439"/>
              <a:ext cx="18287" cy="18287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1395984" y="2392680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>
                  <a:moveTo>
                    <a:pt x="0" y="0"/>
                  </a:moveTo>
                  <a:lnTo>
                    <a:pt x="18287" y="0"/>
                  </a:lnTo>
                </a:path>
                <a:path w="3596640">
                  <a:moveTo>
                    <a:pt x="798576" y="0"/>
                  </a:moveTo>
                  <a:lnTo>
                    <a:pt x="816863" y="0"/>
                  </a:lnTo>
                </a:path>
                <a:path w="3596640">
                  <a:moveTo>
                    <a:pt x="3578352" y="0"/>
                  </a:moveTo>
                  <a:lnTo>
                    <a:pt x="35966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6" name="object 396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6016752" y="2383536"/>
              <a:ext cx="18287" cy="12191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1395984" y="2398776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>
                  <a:moveTo>
                    <a:pt x="0" y="0"/>
                  </a:moveTo>
                  <a:lnTo>
                    <a:pt x="18287" y="0"/>
                  </a:lnTo>
                </a:path>
                <a:path w="3596640">
                  <a:moveTo>
                    <a:pt x="798576" y="0"/>
                  </a:moveTo>
                  <a:lnTo>
                    <a:pt x="816863" y="0"/>
                  </a:lnTo>
                </a:path>
                <a:path w="3596640">
                  <a:moveTo>
                    <a:pt x="3578352" y="0"/>
                  </a:moveTo>
                  <a:lnTo>
                    <a:pt x="35966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8" name="object 39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207007" y="2395727"/>
              <a:ext cx="18287" cy="12192"/>
            </a:xfrm>
            <a:prstGeom prst="rect">
              <a:avLst/>
            </a:prstGeom>
          </p:spPr>
        </p:pic>
        <p:sp>
          <p:nvSpPr>
            <p:cNvPr id="399" name="object 399"/>
            <p:cNvSpPr/>
            <p:nvPr/>
          </p:nvSpPr>
          <p:spPr>
            <a:xfrm>
              <a:off x="1395984" y="2404871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>
                  <a:moveTo>
                    <a:pt x="0" y="0"/>
                  </a:moveTo>
                  <a:lnTo>
                    <a:pt x="18287" y="0"/>
                  </a:lnTo>
                </a:path>
                <a:path w="3596640">
                  <a:moveTo>
                    <a:pt x="798576" y="0"/>
                  </a:moveTo>
                  <a:lnTo>
                    <a:pt x="816863" y="0"/>
                  </a:lnTo>
                </a:path>
                <a:path w="3596640">
                  <a:moveTo>
                    <a:pt x="3578352" y="0"/>
                  </a:moveTo>
                  <a:lnTo>
                    <a:pt x="35966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40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6010655" y="2395727"/>
              <a:ext cx="18287" cy="12192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1395984" y="2410967"/>
              <a:ext cx="817244" cy="0"/>
            </a:xfrm>
            <a:custGeom>
              <a:avLst/>
              <a:gdLst/>
              <a:ahLst/>
              <a:cxnLst/>
              <a:rect l="l" t="t" r="r" b="b"/>
              <a:pathLst>
                <a:path w="817244">
                  <a:moveTo>
                    <a:pt x="0" y="0"/>
                  </a:moveTo>
                  <a:lnTo>
                    <a:pt x="18287" y="0"/>
                  </a:lnTo>
                </a:path>
                <a:path w="817244">
                  <a:moveTo>
                    <a:pt x="798576" y="0"/>
                  </a:moveTo>
                  <a:lnTo>
                    <a:pt x="816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240024" y="24079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95984" y="2410967"/>
              <a:ext cx="3596640" cy="6350"/>
            </a:xfrm>
            <a:custGeom>
              <a:avLst/>
              <a:gdLst/>
              <a:ahLst/>
              <a:cxnLst/>
              <a:rect l="l" t="t" r="r" b="b"/>
              <a:pathLst>
                <a:path w="3596640" h="6350">
                  <a:moveTo>
                    <a:pt x="3578352" y="0"/>
                  </a:moveTo>
                  <a:lnTo>
                    <a:pt x="3596640" y="0"/>
                  </a:lnTo>
                </a:path>
                <a:path w="3596640" h="6350">
                  <a:moveTo>
                    <a:pt x="0" y="6096"/>
                  </a:moveTo>
                  <a:lnTo>
                    <a:pt x="18287" y="6096"/>
                  </a:lnTo>
                </a:path>
                <a:path w="3596640" h="6350">
                  <a:moveTo>
                    <a:pt x="798576" y="6096"/>
                  </a:moveTo>
                  <a:lnTo>
                    <a:pt x="81686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240024" y="24140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974335" y="2417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200912" y="2407920"/>
              <a:ext cx="18287" cy="18288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1395984" y="2423159"/>
              <a:ext cx="817244" cy="0"/>
            </a:xfrm>
            <a:custGeom>
              <a:avLst/>
              <a:gdLst/>
              <a:ahLst/>
              <a:cxnLst/>
              <a:rect l="l" t="t" r="r" b="b"/>
              <a:pathLst>
                <a:path w="817244">
                  <a:moveTo>
                    <a:pt x="0" y="0"/>
                  </a:moveTo>
                  <a:lnTo>
                    <a:pt x="18287" y="0"/>
                  </a:lnTo>
                </a:path>
                <a:path w="817244">
                  <a:moveTo>
                    <a:pt x="798576" y="0"/>
                  </a:moveTo>
                  <a:lnTo>
                    <a:pt x="816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240024" y="24201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974335" y="242315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6004560" y="2407920"/>
              <a:ext cx="18287" cy="18288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1395984" y="2429255"/>
              <a:ext cx="3596640" cy="6350"/>
            </a:xfrm>
            <a:custGeom>
              <a:avLst/>
              <a:gdLst/>
              <a:ahLst/>
              <a:cxnLst/>
              <a:rect l="l" t="t" r="r" b="b"/>
              <a:pathLst>
                <a:path w="3596640" h="6350">
                  <a:moveTo>
                    <a:pt x="0" y="0"/>
                  </a:moveTo>
                  <a:lnTo>
                    <a:pt x="18287" y="0"/>
                  </a:lnTo>
                </a:path>
                <a:path w="3596640" h="6350">
                  <a:moveTo>
                    <a:pt x="798576" y="0"/>
                  </a:moveTo>
                  <a:lnTo>
                    <a:pt x="816863" y="0"/>
                  </a:lnTo>
                </a:path>
                <a:path w="3596640" h="6350">
                  <a:moveTo>
                    <a:pt x="3578352" y="0"/>
                  </a:moveTo>
                  <a:lnTo>
                    <a:pt x="3596640" y="0"/>
                  </a:lnTo>
                </a:path>
                <a:path w="359664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176528" y="2426208"/>
              <a:ext cx="36575" cy="18288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395984" y="2435352"/>
              <a:ext cx="3596640" cy="6350"/>
            </a:xfrm>
            <a:custGeom>
              <a:avLst/>
              <a:gdLst/>
              <a:ahLst/>
              <a:cxnLst/>
              <a:rect l="l" t="t" r="r" b="b"/>
              <a:pathLst>
                <a:path w="3596640" h="6350">
                  <a:moveTo>
                    <a:pt x="798576" y="0"/>
                  </a:moveTo>
                  <a:lnTo>
                    <a:pt x="816863" y="0"/>
                  </a:lnTo>
                </a:path>
                <a:path w="3596640" h="6350">
                  <a:moveTo>
                    <a:pt x="3578352" y="0"/>
                  </a:moveTo>
                  <a:lnTo>
                    <a:pt x="3596640" y="0"/>
                  </a:lnTo>
                </a:path>
                <a:path w="359664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5980176" y="2426208"/>
              <a:ext cx="36575" cy="1828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2194559" y="2441448"/>
              <a:ext cx="2798445" cy="0"/>
            </a:xfrm>
            <a:custGeom>
              <a:avLst/>
              <a:gdLst/>
              <a:ahLst/>
              <a:cxnLst/>
              <a:rect l="l" t="t" r="r" b="b"/>
              <a:pathLst>
                <a:path w="2798445">
                  <a:moveTo>
                    <a:pt x="0" y="0"/>
                  </a:moveTo>
                  <a:lnTo>
                    <a:pt x="18287" y="0"/>
                  </a:lnTo>
                </a:path>
                <a:path w="2798445">
                  <a:moveTo>
                    <a:pt x="2779776" y="0"/>
                  </a:moveTo>
                  <a:lnTo>
                    <a:pt x="27980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902208" y="2499359"/>
              <a:ext cx="60959" cy="12192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414015" y="2499359"/>
              <a:ext cx="60960" cy="12192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169664" y="2499359"/>
              <a:ext cx="60960" cy="12192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621792" y="2505455"/>
              <a:ext cx="73151" cy="24383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3889247" y="2505455"/>
              <a:ext cx="79248" cy="24383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2383536" y="2511552"/>
              <a:ext cx="85343" cy="24384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865631" y="2511552"/>
              <a:ext cx="91440" cy="24384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133087" y="2511552"/>
              <a:ext cx="91439" cy="24384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82752" y="2529839"/>
              <a:ext cx="18287" cy="6096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950208" y="2529839"/>
              <a:ext cx="24384" cy="6096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609600" y="2529839"/>
              <a:ext cx="30480" cy="12192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682752" y="25389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428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877055" y="2529839"/>
              <a:ext cx="30479" cy="12192"/>
            </a:xfrm>
            <a:prstGeom prst="rect">
              <a:avLst/>
            </a:prstGeom>
          </p:spPr>
        </p:pic>
        <p:pic>
          <p:nvPicPr>
            <p:cNvPr id="429" name="object 429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2377439" y="2535936"/>
              <a:ext cx="12192" cy="18287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816863" y="2535936"/>
              <a:ext cx="60959" cy="24383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603504" y="2542031"/>
              <a:ext cx="24383" cy="18288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862584" y="25542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987552" y="2554224"/>
              <a:ext cx="79247" cy="6096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1091184" y="2557271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18287" y="0"/>
                  </a:lnTo>
                </a:path>
                <a:path w="652780">
                  <a:moveTo>
                    <a:pt x="73151" y="0"/>
                  </a:moveTo>
                  <a:lnTo>
                    <a:pt x="91439" y="0"/>
                  </a:lnTo>
                </a:path>
                <a:path w="652780">
                  <a:moveTo>
                    <a:pt x="158495" y="0"/>
                  </a:moveTo>
                  <a:lnTo>
                    <a:pt x="176783" y="0"/>
                  </a:lnTo>
                </a:path>
                <a:path w="652780">
                  <a:moveTo>
                    <a:pt x="237744" y="0"/>
                  </a:moveTo>
                  <a:lnTo>
                    <a:pt x="256031" y="0"/>
                  </a:lnTo>
                </a:path>
                <a:path w="652780">
                  <a:moveTo>
                    <a:pt x="292607" y="0"/>
                  </a:moveTo>
                  <a:lnTo>
                    <a:pt x="310895" y="0"/>
                  </a:lnTo>
                </a:path>
                <a:path w="652780">
                  <a:moveTo>
                    <a:pt x="365759" y="0"/>
                  </a:moveTo>
                  <a:lnTo>
                    <a:pt x="384047" y="0"/>
                  </a:lnTo>
                </a:path>
                <a:path w="652780">
                  <a:moveTo>
                    <a:pt x="451103" y="0"/>
                  </a:moveTo>
                  <a:lnTo>
                    <a:pt x="469391" y="0"/>
                  </a:lnTo>
                </a:path>
                <a:path w="652780">
                  <a:moveTo>
                    <a:pt x="512063" y="0"/>
                  </a:moveTo>
                  <a:lnTo>
                    <a:pt x="615695" y="0"/>
                  </a:lnTo>
                </a:path>
                <a:path w="652780">
                  <a:moveTo>
                    <a:pt x="633983" y="0"/>
                  </a:moveTo>
                  <a:lnTo>
                    <a:pt x="6522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090416" y="2535936"/>
              <a:ext cx="54863" cy="24383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798320" y="2557271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5">
                  <a:moveTo>
                    <a:pt x="0" y="0"/>
                  </a:moveTo>
                  <a:lnTo>
                    <a:pt x="18287" y="0"/>
                  </a:lnTo>
                </a:path>
                <a:path w="1329055">
                  <a:moveTo>
                    <a:pt x="30480" y="0"/>
                  </a:moveTo>
                  <a:lnTo>
                    <a:pt x="134112" y="0"/>
                  </a:lnTo>
                </a:path>
                <a:path w="1329055">
                  <a:moveTo>
                    <a:pt x="152400" y="0"/>
                  </a:moveTo>
                  <a:lnTo>
                    <a:pt x="170688" y="0"/>
                  </a:lnTo>
                </a:path>
                <a:path w="1329055">
                  <a:moveTo>
                    <a:pt x="323088" y="0"/>
                  </a:moveTo>
                  <a:lnTo>
                    <a:pt x="414528" y="0"/>
                  </a:lnTo>
                </a:path>
                <a:path w="1329055">
                  <a:moveTo>
                    <a:pt x="1115568" y="0"/>
                  </a:moveTo>
                  <a:lnTo>
                    <a:pt x="1200912" y="0"/>
                  </a:lnTo>
                </a:path>
                <a:path w="1329055">
                  <a:moveTo>
                    <a:pt x="1237488" y="0"/>
                  </a:moveTo>
                  <a:lnTo>
                    <a:pt x="1255776" y="0"/>
                  </a:lnTo>
                </a:path>
                <a:path w="1329055">
                  <a:moveTo>
                    <a:pt x="1310640" y="0"/>
                  </a:moveTo>
                  <a:lnTo>
                    <a:pt x="13289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870960" y="2542031"/>
              <a:ext cx="24384" cy="18288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688847" y="2542031"/>
              <a:ext cx="60959" cy="24384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4261103" y="2557271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18287" y="0"/>
                  </a:lnTo>
                </a:path>
                <a:path w="487679">
                  <a:moveTo>
                    <a:pt x="109728" y="0"/>
                  </a:moveTo>
                  <a:lnTo>
                    <a:pt x="121920" y="0"/>
                  </a:lnTo>
                </a:path>
                <a:path w="487679">
                  <a:moveTo>
                    <a:pt x="213360" y="0"/>
                  </a:moveTo>
                  <a:lnTo>
                    <a:pt x="231648" y="0"/>
                  </a:lnTo>
                </a:path>
                <a:path w="487679">
                  <a:moveTo>
                    <a:pt x="286512" y="0"/>
                  </a:moveTo>
                  <a:lnTo>
                    <a:pt x="304800" y="0"/>
                  </a:lnTo>
                </a:path>
                <a:path w="487679">
                  <a:moveTo>
                    <a:pt x="463296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21935" y="2554224"/>
              <a:ext cx="24384" cy="6096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4943855" y="2557271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85344" y="0"/>
                  </a:lnTo>
                </a:path>
                <a:path w="1115695">
                  <a:moveTo>
                    <a:pt x="304800" y="0"/>
                  </a:moveTo>
                  <a:lnTo>
                    <a:pt x="323088" y="0"/>
                  </a:lnTo>
                </a:path>
                <a:path w="1115695">
                  <a:moveTo>
                    <a:pt x="359663" y="0"/>
                  </a:moveTo>
                  <a:lnTo>
                    <a:pt x="377951" y="0"/>
                  </a:lnTo>
                </a:path>
                <a:path w="1115695">
                  <a:moveTo>
                    <a:pt x="432816" y="0"/>
                  </a:moveTo>
                  <a:lnTo>
                    <a:pt x="451104" y="0"/>
                  </a:lnTo>
                </a:path>
                <a:path w="1115695">
                  <a:moveTo>
                    <a:pt x="524256" y="0"/>
                  </a:moveTo>
                  <a:lnTo>
                    <a:pt x="542544" y="0"/>
                  </a:lnTo>
                </a:path>
                <a:path w="1115695">
                  <a:moveTo>
                    <a:pt x="579120" y="0"/>
                  </a:moveTo>
                  <a:lnTo>
                    <a:pt x="682752" y="0"/>
                  </a:lnTo>
                </a:path>
                <a:path w="1115695">
                  <a:moveTo>
                    <a:pt x="701039" y="0"/>
                  </a:moveTo>
                  <a:lnTo>
                    <a:pt x="719327" y="0"/>
                  </a:lnTo>
                </a:path>
                <a:path w="1115695">
                  <a:moveTo>
                    <a:pt x="774191" y="0"/>
                  </a:moveTo>
                  <a:lnTo>
                    <a:pt x="792479" y="0"/>
                  </a:lnTo>
                </a:path>
                <a:path w="1115695">
                  <a:moveTo>
                    <a:pt x="810767" y="0"/>
                  </a:moveTo>
                  <a:lnTo>
                    <a:pt x="908303" y="0"/>
                  </a:lnTo>
                </a:path>
                <a:path w="1115695">
                  <a:moveTo>
                    <a:pt x="926591" y="0"/>
                  </a:moveTo>
                  <a:lnTo>
                    <a:pt x="944879" y="0"/>
                  </a:lnTo>
                </a:path>
                <a:path w="1115695">
                  <a:moveTo>
                    <a:pt x="1097280" y="0"/>
                  </a:moveTo>
                  <a:lnTo>
                    <a:pt x="1115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2" name="object 442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6108191" y="2554224"/>
              <a:ext cx="60959" cy="6096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6236208" y="2554224"/>
              <a:ext cx="48768" cy="6096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6504431" y="255727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8288" y="0"/>
                  </a:lnTo>
                </a:path>
                <a:path w="109854">
                  <a:moveTo>
                    <a:pt x="91439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3956303" y="2535936"/>
              <a:ext cx="67056" cy="30479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618744" y="25603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2718815" y="2554224"/>
              <a:ext cx="30480" cy="12192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737616" y="256336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2523743" y="2554224"/>
              <a:ext cx="164591" cy="12192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987552" y="256336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8287" y="0"/>
                  </a:lnTo>
                </a:path>
                <a:path w="121919">
                  <a:moveTo>
                    <a:pt x="54863" y="0"/>
                  </a:moveTo>
                  <a:lnTo>
                    <a:pt x="79247" y="0"/>
                  </a:lnTo>
                </a:path>
                <a:path w="121919">
                  <a:moveTo>
                    <a:pt x="103632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810768" y="2554224"/>
              <a:ext cx="128016" cy="18288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158240" y="2563367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24384" y="0"/>
                  </a:lnTo>
                </a:path>
                <a:path w="317500">
                  <a:moveTo>
                    <a:pt x="91440" y="0"/>
                  </a:moveTo>
                  <a:lnTo>
                    <a:pt x="109728" y="0"/>
                  </a:lnTo>
                </a:path>
                <a:path w="317500">
                  <a:moveTo>
                    <a:pt x="170688" y="0"/>
                  </a:moveTo>
                  <a:lnTo>
                    <a:pt x="188976" y="0"/>
                  </a:lnTo>
                </a:path>
                <a:path w="317500">
                  <a:moveTo>
                    <a:pt x="225551" y="0"/>
                  </a:moveTo>
                  <a:lnTo>
                    <a:pt x="243839" y="0"/>
                  </a:lnTo>
                </a:path>
                <a:path w="317500">
                  <a:moveTo>
                    <a:pt x="292608" y="0"/>
                  </a:moveTo>
                  <a:lnTo>
                    <a:pt x="316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2371343" y="2554224"/>
              <a:ext cx="79247" cy="18288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1603248" y="2563367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103631" y="0"/>
                  </a:lnTo>
                </a:path>
                <a:path w="609600">
                  <a:moveTo>
                    <a:pt x="121919" y="0"/>
                  </a:moveTo>
                  <a:lnTo>
                    <a:pt x="140207" y="0"/>
                  </a:lnTo>
                </a:path>
                <a:path w="609600">
                  <a:moveTo>
                    <a:pt x="188975" y="0"/>
                  </a:moveTo>
                  <a:lnTo>
                    <a:pt x="213359" y="0"/>
                  </a:lnTo>
                </a:path>
                <a:path w="609600">
                  <a:moveTo>
                    <a:pt x="225551" y="0"/>
                  </a:moveTo>
                  <a:lnTo>
                    <a:pt x="329183" y="0"/>
                  </a:lnTo>
                </a:path>
                <a:path w="609600">
                  <a:moveTo>
                    <a:pt x="347472" y="0"/>
                  </a:moveTo>
                  <a:lnTo>
                    <a:pt x="365760" y="0"/>
                  </a:lnTo>
                </a:path>
                <a:path w="609600">
                  <a:moveTo>
                    <a:pt x="518160" y="0"/>
                  </a:moveTo>
                  <a:lnTo>
                    <a:pt x="6096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2267711" y="2554224"/>
              <a:ext cx="115824" cy="12192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2380487" y="25603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676143" y="2563367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5">
                  <a:moveTo>
                    <a:pt x="0" y="0"/>
                  </a:moveTo>
                  <a:lnTo>
                    <a:pt x="12192" y="0"/>
                  </a:lnTo>
                </a:path>
                <a:path w="451485">
                  <a:moveTo>
                    <a:pt x="237744" y="0"/>
                  </a:moveTo>
                  <a:lnTo>
                    <a:pt x="323088" y="0"/>
                  </a:lnTo>
                </a:path>
                <a:path w="451485">
                  <a:moveTo>
                    <a:pt x="359664" y="0"/>
                  </a:moveTo>
                  <a:lnTo>
                    <a:pt x="377952" y="0"/>
                  </a:lnTo>
                </a:path>
                <a:path w="451485">
                  <a:moveTo>
                    <a:pt x="426719" y="0"/>
                  </a:moveTo>
                  <a:lnTo>
                    <a:pt x="4511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883152" y="25633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084320" y="2554224"/>
              <a:ext cx="121920" cy="18288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6327647" y="2554224"/>
              <a:ext cx="121920" cy="12192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4261103" y="2563367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18287" y="0"/>
                  </a:lnTo>
                </a:path>
                <a:path w="768350">
                  <a:moveTo>
                    <a:pt x="109728" y="0"/>
                  </a:moveTo>
                  <a:lnTo>
                    <a:pt x="121920" y="0"/>
                  </a:lnTo>
                </a:path>
                <a:path w="768350">
                  <a:moveTo>
                    <a:pt x="213360" y="0"/>
                  </a:moveTo>
                  <a:lnTo>
                    <a:pt x="231648" y="0"/>
                  </a:lnTo>
                </a:path>
                <a:path w="768350">
                  <a:moveTo>
                    <a:pt x="286512" y="0"/>
                  </a:moveTo>
                  <a:lnTo>
                    <a:pt x="304800" y="0"/>
                  </a:lnTo>
                </a:path>
                <a:path w="768350">
                  <a:moveTo>
                    <a:pt x="463296" y="0"/>
                  </a:moveTo>
                  <a:lnTo>
                    <a:pt x="487680" y="0"/>
                  </a:lnTo>
                </a:path>
                <a:path w="768350">
                  <a:moveTo>
                    <a:pt x="682752" y="0"/>
                  </a:moveTo>
                  <a:lnTo>
                    <a:pt x="768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5084064" y="2554224"/>
              <a:ext cx="109727" cy="12192"/>
            </a:xfrm>
            <a:prstGeom prst="rect">
              <a:avLst/>
            </a:prstGeom>
          </p:spPr>
        </p:pic>
        <p:pic>
          <p:nvPicPr>
            <p:cNvPr id="463" name="object 4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85871" y="2554224"/>
              <a:ext cx="79248" cy="18288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5175503" y="2563367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73152" y="0"/>
                  </a:moveTo>
                  <a:lnTo>
                    <a:pt x="91440" y="0"/>
                  </a:lnTo>
                </a:path>
                <a:path w="219710">
                  <a:moveTo>
                    <a:pt x="128016" y="0"/>
                  </a:moveTo>
                  <a:lnTo>
                    <a:pt x="146304" y="0"/>
                  </a:lnTo>
                </a:path>
                <a:path w="219710">
                  <a:moveTo>
                    <a:pt x="195072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524000" y="2560320"/>
              <a:ext cx="60959" cy="12192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5522976" y="2563367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103632" y="0"/>
                  </a:lnTo>
                </a:path>
                <a:path w="603885">
                  <a:moveTo>
                    <a:pt x="121919" y="0"/>
                  </a:moveTo>
                  <a:lnTo>
                    <a:pt x="140207" y="0"/>
                  </a:lnTo>
                </a:path>
                <a:path w="603885">
                  <a:moveTo>
                    <a:pt x="188975" y="0"/>
                  </a:moveTo>
                  <a:lnTo>
                    <a:pt x="213360" y="0"/>
                  </a:lnTo>
                </a:path>
                <a:path w="603885">
                  <a:moveTo>
                    <a:pt x="231647" y="0"/>
                  </a:moveTo>
                  <a:lnTo>
                    <a:pt x="329183" y="0"/>
                  </a:lnTo>
                </a:path>
                <a:path w="603885">
                  <a:moveTo>
                    <a:pt x="347471" y="0"/>
                  </a:moveTo>
                  <a:lnTo>
                    <a:pt x="365759" y="0"/>
                  </a:lnTo>
                </a:path>
                <a:path w="603885">
                  <a:moveTo>
                    <a:pt x="518160" y="0"/>
                  </a:moveTo>
                  <a:lnTo>
                    <a:pt x="536448" y="0"/>
                  </a:lnTo>
                </a:path>
                <a:path w="603885">
                  <a:moveTo>
                    <a:pt x="585215" y="0"/>
                  </a:moveTo>
                  <a:lnTo>
                    <a:pt x="6035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608576" y="2554224"/>
              <a:ext cx="73151" cy="18288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6156960" y="2563367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>
                  <a:moveTo>
                    <a:pt x="0" y="0"/>
                  </a:moveTo>
                  <a:lnTo>
                    <a:pt x="12191" y="0"/>
                  </a:lnTo>
                </a:path>
                <a:path w="365759">
                  <a:moveTo>
                    <a:pt x="274320" y="0"/>
                  </a:moveTo>
                  <a:lnTo>
                    <a:pt x="292608" y="0"/>
                  </a:lnTo>
                </a:path>
                <a:path w="365759">
                  <a:moveTo>
                    <a:pt x="347472" y="0"/>
                  </a:moveTo>
                  <a:lnTo>
                    <a:pt x="365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77584" y="2560320"/>
              <a:ext cx="54864" cy="6096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877823" y="256946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152143" y="2566415"/>
              <a:ext cx="30480" cy="6096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1249679" y="256946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8287" y="0"/>
                  </a:lnTo>
                </a:path>
                <a:path w="152400">
                  <a:moveTo>
                    <a:pt x="79248" y="0"/>
                  </a:moveTo>
                  <a:lnTo>
                    <a:pt x="97536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444751" y="2566415"/>
              <a:ext cx="30480" cy="6096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1603248" y="2569464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25168" y="2566415"/>
              <a:ext cx="91440" cy="6096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1828800" y="2569464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03631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6230111" y="2560320"/>
              <a:ext cx="115823" cy="12192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2121408" y="2569464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5">
                  <a:moveTo>
                    <a:pt x="0" y="0"/>
                  </a:moveTo>
                  <a:lnTo>
                    <a:pt x="91439" y="0"/>
                  </a:lnTo>
                </a:path>
                <a:path w="878205">
                  <a:moveTo>
                    <a:pt x="140207" y="0"/>
                  </a:moveTo>
                  <a:lnTo>
                    <a:pt x="207263" y="0"/>
                  </a:lnTo>
                </a:path>
                <a:path w="878205">
                  <a:moveTo>
                    <a:pt x="268223" y="0"/>
                  </a:moveTo>
                  <a:lnTo>
                    <a:pt x="335279" y="0"/>
                  </a:lnTo>
                </a:path>
                <a:path w="878205">
                  <a:moveTo>
                    <a:pt x="396239" y="0"/>
                  </a:moveTo>
                  <a:lnTo>
                    <a:pt x="463295" y="0"/>
                  </a:lnTo>
                </a:path>
                <a:path w="878205">
                  <a:moveTo>
                    <a:pt x="493775" y="0"/>
                  </a:moveTo>
                  <a:lnTo>
                    <a:pt x="524255" y="0"/>
                  </a:lnTo>
                </a:path>
                <a:path w="878205">
                  <a:moveTo>
                    <a:pt x="554735" y="0"/>
                  </a:moveTo>
                  <a:lnTo>
                    <a:pt x="566927" y="0"/>
                  </a:lnTo>
                </a:path>
                <a:path w="878205">
                  <a:moveTo>
                    <a:pt x="597408" y="0"/>
                  </a:moveTo>
                  <a:lnTo>
                    <a:pt x="627888" y="0"/>
                  </a:lnTo>
                </a:path>
                <a:path w="878205">
                  <a:moveTo>
                    <a:pt x="792480" y="0"/>
                  </a:moveTo>
                  <a:lnTo>
                    <a:pt x="877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3035808" y="2566415"/>
              <a:ext cx="91440" cy="6096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4370831" y="2569464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12191" y="0"/>
                  </a:lnTo>
                </a:path>
                <a:path w="951229">
                  <a:moveTo>
                    <a:pt x="103631" y="0"/>
                  </a:moveTo>
                  <a:lnTo>
                    <a:pt x="121919" y="0"/>
                  </a:lnTo>
                </a:path>
                <a:path w="951229">
                  <a:moveTo>
                    <a:pt x="176784" y="0"/>
                  </a:moveTo>
                  <a:lnTo>
                    <a:pt x="195072" y="0"/>
                  </a:lnTo>
                </a:path>
                <a:path w="951229">
                  <a:moveTo>
                    <a:pt x="573024" y="0"/>
                  </a:moveTo>
                  <a:lnTo>
                    <a:pt x="658368" y="0"/>
                  </a:lnTo>
                </a:path>
                <a:path w="951229">
                  <a:moveTo>
                    <a:pt x="707136" y="0"/>
                  </a:moveTo>
                  <a:lnTo>
                    <a:pt x="774191" y="0"/>
                  </a:lnTo>
                </a:path>
                <a:path w="951229">
                  <a:moveTo>
                    <a:pt x="804671" y="0"/>
                  </a:moveTo>
                  <a:lnTo>
                    <a:pt x="822959" y="0"/>
                  </a:lnTo>
                </a:path>
                <a:path w="951229">
                  <a:moveTo>
                    <a:pt x="877824" y="0"/>
                  </a:moveTo>
                  <a:lnTo>
                    <a:pt x="896112" y="0"/>
                  </a:lnTo>
                </a:path>
                <a:path w="951229">
                  <a:moveTo>
                    <a:pt x="932688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5364479" y="2566415"/>
              <a:ext cx="30479" cy="6096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5522976" y="2569464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44896" y="2566415"/>
              <a:ext cx="91439" cy="6096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5754623" y="2569464"/>
              <a:ext cx="883919" cy="0"/>
            </a:xfrm>
            <a:custGeom>
              <a:avLst/>
              <a:gdLst/>
              <a:ahLst/>
              <a:cxnLst/>
              <a:rect l="l" t="t" r="r" b="b"/>
              <a:pathLst>
                <a:path w="883920">
                  <a:moveTo>
                    <a:pt x="0" y="0"/>
                  </a:moveTo>
                  <a:lnTo>
                    <a:pt x="97536" y="0"/>
                  </a:lnTo>
                </a:path>
                <a:path w="883920">
                  <a:moveTo>
                    <a:pt x="115824" y="0"/>
                  </a:moveTo>
                  <a:lnTo>
                    <a:pt x="134112" y="0"/>
                  </a:lnTo>
                </a:path>
                <a:path w="883920">
                  <a:moveTo>
                    <a:pt x="286512" y="0"/>
                  </a:moveTo>
                  <a:lnTo>
                    <a:pt x="304800" y="0"/>
                  </a:lnTo>
                </a:path>
                <a:path w="883920">
                  <a:moveTo>
                    <a:pt x="353568" y="0"/>
                  </a:moveTo>
                  <a:lnTo>
                    <a:pt x="371856" y="0"/>
                  </a:lnTo>
                </a:path>
                <a:path w="883920">
                  <a:moveTo>
                    <a:pt x="402336" y="0"/>
                  </a:moveTo>
                  <a:lnTo>
                    <a:pt x="420624" y="0"/>
                  </a:lnTo>
                </a:path>
                <a:path w="883920">
                  <a:moveTo>
                    <a:pt x="615696" y="0"/>
                  </a:moveTo>
                  <a:lnTo>
                    <a:pt x="646176" y="0"/>
                  </a:lnTo>
                </a:path>
                <a:path w="883920">
                  <a:moveTo>
                    <a:pt x="676656" y="0"/>
                  </a:moveTo>
                  <a:lnTo>
                    <a:pt x="694944" y="0"/>
                  </a:lnTo>
                </a:path>
                <a:path w="883920">
                  <a:moveTo>
                    <a:pt x="749808" y="0"/>
                  </a:moveTo>
                  <a:lnTo>
                    <a:pt x="768096" y="0"/>
                  </a:lnTo>
                </a:path>
                <a:path w="883920">
                  <a:moveTo>
                    <a:pt x="816863" y="0"/>
                  </a:moveTo>
                  <a:lnTo>
                    <a:pt x="883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768" y="2572511"/>
              <a:ext cx="18287" cy="6096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987552" y="2575559"/>
              <a:ext cx="1701164" cy="0"/>
            </a:xfrm>
            <a:custGeom>
              <a:avLst/>
              <a:gdLst/>
              <a:ahLst/>
              <a:cxnLst/>
              <a:rect l="l" t="t" r="r" b="b"/>
              <a:pathLst>
                <a:path w="1701164">
                  <a:moveTo>
                    <a:pt x="0" y="0"/>
                  </a:moveTo>
                  <a:lnTo>
                    <a:pt x="18287" y="0"/>
                  </a:lnTo>
                </a:path>
                <a:path w="1701164">
                  <a:moveTo>
                    <a:pt x="48768" y="0"/>
                  </a:moveTo>
                  <a:lnTo>
                    <a:pt x="60959" y="0"/>
                  </a:lnTo>
                </a:path>
                <a:path w="1701164">
                  <a:moveTo>
                    <a:pt x="103632" y="0"/>
                  </a:moveTo>
                  <a:lnTo>
                    <a:pt x="121920" y="0"/>
                  </a:lnTo>
                </a:path>
                <a:path w="1701164">
                  <a:moveTo>
                    <a:pt x="164592" y="0"/>
                  </a:moveTo>
                  <a:lnTo>
                    <a:pt x="195072" y="0"/>
                  </a:lnTo>
                </a:path>
                <a:path w="1701164">
                  <a:moveTo>
                    <a:pt x="262128" y="0"/>
                  </a:moveTo>
                  <a:lnTo>
                    <a:pt x="280416" y="0"/>
                  </a:lnTo>
                </a:path>
                <a:path w="1701164">
                  <a:moveTo>
                    <a:pt x="341376" y="0"/>
                  </a:moveTo>
                  <a:lnTo>
                    <a:pt x="359664" y="0"/>
                  </a:lnTo>
                </a:path>
                <a:path w="1701164">
                  <a:moveTo>
                    <a:pt x="396239" y="0"/>
                  </a:moveTo>
                  <a:lnTo>
                    <a:pt x="414527" y="0"/>
                  </a:lnTo>
                </a:path>
                <a:path w="1701164">
                  <a:moveTo>
                    <a:pt x="457199" y="0"/>
                  </a:moveTo>
                  <a:lnTo>
                    <a:pt x="487679" y="0"/>
                  </a:lnTo>
                </a:path>
                <a:path w="1701164">
                  <a:moveTo>
                    <a:pt x="530352" y="0"/>
                  </a:moveTo>
                  <a:lnTo>
                    <a:pt x="548640" y="0"/>
                  </a:lnTo>
                </a:path>
                <a:path w="1701164">
                  <a:moveTo>
                    <a:pt x="658367" y="0"/>
                  </a:moveTo>
                  <a:lnTo>
                    <a:pt x="676655" y="0"/>
                  </a:lnTo>
                </a:path>
                <a:path w="1701164">
                  <a:moveTo>
                    <a:pt x="737616" y="0"/>
                  </a:moveTo>
                  <a:lnTo>
                    <a:pt x="755904" y="0"/>
                  </a:lnTo>
                </a:path>
                <a:path w="1701164">
                  <a:moveTo>
                    <a:pt x="798576" y="0"/>
                  </a:moveTo>
                  <a:lnTo>
                    <a:pt x="829056" y="0"/>
                  </a:lnTo>
                </a:path>
                <a:path w="1701164">
                  <a:moveTo>
                    <a:pt x="883919" y="0"/>
                  </a:moveTo>
                  <a:lnTo>
                    <a:pt x="902207" y="0"/>
                  </a:lnTo>
                </a:path>
                <a:path w="1701164">
                  <a:moveTo>
                    <a:pt x="963168" y="0"/>
                  </a:moveTo>
                  <a:lnTo>
                    <a:pt x="981456" y="0"/>
                  </a:lnTo>
                </a:path>
                <a:path w="1701164">
                  <a:moveTo>
                    <a:pt x="1133856" y="0"/>
                  </a:moveTo>
                  <a:lnTo>
                    <a:pt x="1152144" y="0"/>
                  </a:lnTo>
                </a:path>
                <a:path w="1701164">
                  <a:moveTo>
                    <a:pt x="1688591" y="0"/>
                  </a:moveTo>
                  <a:lnTo>
                    <a:pt x="1700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5358384" y="2560320"/>
              <a:ext cx="158496" cy="24384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2779776" y="2575559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>
                  <a:moveTo>
                    <a:pt x="0" y="0"/>
                  </a:moveTo>
                  <a:lnTo>
                    <a:pt x="18287" y="0"/>
                  </a:lnTo>
                </a:path>
                <a:path w="347980">
                  <a:moveTo>
                    <a:pt x="67055" y="0"/>
                  </a:moveTo>
                  <a:lnTo>
                    <a:pt x="85343" y="0"/>
                  </a:lnTo>
                </a:path>
                <a:path w="347980">
                  <a:moveTo>
                    <a:pt x="134112" y="0"/>
                  </a:moveTo>
                  <a:lnTo>
                    <a:pt x="152400" y="0"/>
                  </a:lnTo>
                </a:path>
                <a:path w="347980">
                  <a:moveTo>
                    <a:pt x="201167" y="0"/>
                  </a:moveTo>
                  <a:lnTo>
                    <a:pt x="219455" y="0"/>
                  </a:lnTo>
                </a:path>
                <a:path w="347980">
                  <a:moveTo>
                    <a:pt x="256031" y="0"/>
                  </a:moveTo>
                  <a:lnTo>
                    <a:pt x="274319" y="0"/>
                  </a:lnTo>
                </a:path>
                <a:path w="347980">
                  <a:moveTo>
                    <a:pt x="316992" y="0"/>
                  </a:moveTo>
                  <a:lnTo>
                    <a:pt x="3474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669535" y="2566415"/>
              <a:ext cx="85343" cy="18288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682752" y="2566415"/>
              <a:ext cx="79247" cy="18288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4370831" y="2575559"/>
              <a:ext cx="1365885" cy="0"/>
            </a:xfrm>
            <a:custGeom>
              <a:avLst/>
              <a:gdLst/>
              <a:ahLst/>
              <a:cxnLst/>
              <a:rect l="l" t="t" r="r" b="b"/>
              <a:pathLst>
                <a:path w="1365885">
                  <a:moveTo>
                    <a:pt x="0" y="0"/>
                  </a:moveTo>
                  <a:lnTo>
                    <a:pt x="12191" y="0"/>
                  </a:lnTo>
                </a:path>
                <a:path w="1365885">
                  <a:moveTo>
                    <a:pt x="103631" y="0"/>
                  </a:moveTo>
                  <a:lnTo>
                    <a:pt x="121919" y="0"/>
                  </a:lnTo>
                </a:path>
                <a:path w="1365885">
                  <a:moveTo>
                    <a:pt x="176784" y="0"/>
                  </a:moveTo>
                  <a:lnTo>
                    <a:pt x="195072" y="0"/>
                  </a:lnTo>
                </a:path>
                <a:path w="1365885">
                  <a:moveTo>
                    <a:pt x="231648" y="0"/>
                  </a:moveTo>
                  <a:lnTo>
                    <a:pt x="249936" y="0"/>
                  </a:lnTo>
                </a:path>
                <a:path w="1365885">
                  <a:moveTo>
                    <a:pt x="292608" y="0"/>
                  </a:moveTo>
                  <a:lnTo>
                    <a:pt x="310896" y="0"/>
                  </a:lnTo>
                </a:path>
                <a:path w="1365885">
                  <a:moveTo>
                    <a:pt x="445008" y="0"/>
                  </a:moveTo>
                  <a:lnTo>
                    <a:pt x="475488" y="0"/>
                  </a:lnTo>
                </a:path>
                <a:path w="1365885">
                  <a:moveTo>
                    <a:pt x="573024" y="0"/>
                  </a:moveTo>
                  <a:lnTo>
                    <a:pt x="585215" y="0"/>
                  </a:lnTo>
                </a:path>
                <a:path w="1365885">
                  <a:moveTo>
                    <a:pt x="877824" y="0"/>
                  </a:moveTo>
                  <a:lnTo>
                    <a:pt x="896112" y="0"/>
                  </a:lnTo>
                </a:path>
                <a:path w="1365885">
                  <a:moveTo>
                    <a:pt x="932688" y="0"/>
                  </a:moveTo>
                  <a:lnTo>
                    <a:pt x="950976" y="0"/>
                  </a:lnTo>
                </a:path>
                <a:path w="1365885">
                  <a:moveTo>
                    <a:pt x="993648" y="0"/>
                  </a:moveTo>
                  <a:lnTo>
                    <a:pt x="1024127" y="0"/>
                  </a:lnTo>
                </a:path>
                <a:path w="1365885">
                  <a:moveTo>
                    <a:pt x="1194815" y="0"/>
                  </a:moveTo>
                  <a:lnTo>
                    <a:pt x="1213103" y="0"/>
                  </a:lnTo>
                </a:path>
                <a:path w="1365885">
                  <a:moveTo>
                    <a:pt x="1274064" y="0"/>
                  </a:moveTo>
                  <a:lnTo>
                    <a:pt x="1292352" y="0"/>
                  </a:lnTo>
                </a:path>
                <a:path w="1365885">
                  <a:moveTo>
                    <a:pt x="1335024" y="0"/>
                  </a:moveTo>
                  <a:lnTo>
                    <a:pt x="13655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804672" y="2572511"/>
              <a:ext cx="152399" cy="18288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5797296" y="2575559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12191" y="0"/>
                  </a:lnTo>
                </a:path>
                <a:path w="262254">
                  <a:moveTo>
                    <a:pt x="73151" y="0"/>
                  </a:moveTo>
                  <a:lnTo>
                    <a:pt x="91439" y="0"/>
                  </a:lnTo>
                </a:path>
                <a:path w="262254">
                  <a:moveTo>
                    <a:pt x="243840" y="0"/>
                  </a:moveTo>
                  <a:lnTo>
                    <a:pt x="2621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" name="object 494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2712720" y="2572511"/>
              <a:ext cx="18287" cy="12192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230111" y="2566415"/>
              <a:ext cx="115823" cy="12192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438656" y="2572511"/>
              <a:ext cx="152400" cy="12192"/>
            </a:xfrm>
            <a:prstGeom prst="rect">
              <a:avLst/>
            </a:prstGeom>
          </p:spPr>
        </p:pic>
        <p:sp>
          <p:nvSpPr>
            <p:cNvPr id="497" name="object 497"/>
            <p:cNvSpPr/>
            <p:nvPr/>
          </p:nvSpPr>
          <p:spPr>
            <a:xfrm>
              <a:off x="682752" y="2575559"/>
              <a:ext cx="5767070" cy="6350"/>
            </a:xfrm>
            <a:custGeom>
              <a:avLst/>
              <a:gdLst/>
              <a:ahLst/>
              <a:cxnLst/>
              <a:rect l="l" t="t" r="r" b="b"/>
              <a:pathLst>
                <a:path w="5767070" h="6350">
                  <a:moveTo>
                    <a:pt x="5687568" y="0"/>
                  </a:moveTo>
                  <a:lnTo>
                    <a:pt x="5699760" y="0"/>
                  </a:lnTo>
                </a:path>
                <a:path w="5767070" h="6350">
                  <a:moveTo>
                    <a:pt x="5748528" y="0"/>
                  </a:moveTo>
                  <a:lnTo>
                    <a:pt x="5766816" y="0"/>
                  </a:lnTo>
                </a:path>
                <a:path w="5767070" h="6350">
                  <a:moveTo>
                    <a:pt x="0" y="6096"/>
                  </a:moveTo>
                  <a:lnTo>
                    <a:pt x="121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8" name="object 49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3956303" y="2560320"/>
              <a:ext cx="140208" cy="24384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2578608" y="2572511"/>
              <a:ext cx="73151" cy="12192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810768" y="25816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2194559" y="2572511"/>
              <a:ext cx="396239" cy="18288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987552" y="2566415"/>
              <a:ext cx="121920" cy="18288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1091184" y="25816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46048" y="2578608"/>
              <a:ext cx="36575" cy="6096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249679" y="2581655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5">
                  <a:moveTo>
                    <a:pt x="0" y="0"/>
                  </a:moveTo>
                  <a:lnTo>
                    <a:pt x="18287" y="0"/>
                  </a:lnTo>
                </a:path>
                <a:path w="414655">
                  <a:moveTo>
                    <a:pt x="79248" y="0"/>
                  </a:moveTo>
                  <a:lnTo>
                    <a:pt x="97536" y="0"/>
                  </a:lnTo>
                </a:path>
                <a:path w="414655">
                  <a:moveTo>
                    <a:pt x="134111" y="0"/>
                  </a:moveTo>
                  <a:lnTo>
                    <a:pt x="152399" y="0"/>
                  </a:lnTo>
                </a:path>
                <a:path w="414655">
                  <a:moveTo>
                    <a:pt x="396239" y="0"/>
                  </a:moveTo>
                  <a:lnTo>
                    <a:pt x="4145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725168" y="2578608"/>
              <a:ext cx="91439" cy="6096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1871471" y="2581655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30">
                  <a:moveTo>
                    <a:pt x="0" y="0"/>
                  </a:moveTo>
                  <a:lnTo>
                    <a:pt x="18287" y="0"/>
                  </a:lnTo>
                </a:path>
                <a:path w="341630">
                  <a:moveTo>
                    <a:pt x="79248" y="0"/>
                  </a:moveTo>
                  <a:lnTo>
                    <a:pt x="97536" y="0"/>
                  </a:lnTo>
                </a:path>
                <a:path w="341630">
                  <a:moveTo>
                    <a:pt x="249936" y="0"/>
                  </a:moveTo>
                  <a:lnTo>
                    <a:pt x="268224" y="0"/>
                  </a:lnTo>
                </a:path>
                <a:path w="341630">
                  <a:moveTo>
                    <a:pt x="323088" y="0"/>
                  </a:moveTo>
                  <a:lnTo>
                    <a:pt x="3413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8" name="object 508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078223" y="2566415"/>
              <a:ext cx="201167" cy="24384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2676143" y="25816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6108191" y="2572511"/>
              <a:ext cx="73151" cy="12192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2779776" y="25816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52927" y="2578608"/>
              <a:ext cx="18287" cy="6096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913887" y="2581655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5" y="0"/>
                  </a:moveTo>
                  <a:lnTo>
                    <a:pt x="85343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090671" y="2578608"/>
              <a:ext cx="36575" cy="6096"/>
            </a:xfrm>
            <a:prstGeom prst="rect">
              <a:avLst/>
            </a:prstGeom>
          </p:spPr>
        </p:pic>
        <p:sp>
          <p:nvSpPr>
            <p:cNvPr id="515" name="object 515"/>
            <p:cNvSpPr/>
            <p:nvPr/>
          </p:nvSpPr>
          <p:spPr>
            <a:xfrm>
              <a:off x="4370831" y="2581655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12191" y="0"/>
                  </a:lnTo>
                </a:path>
                <a:path w="372110">
                  <a:moveTo>
                    <a:pt x="103631" y="0"/>
                  </a:moveTo>
                  <a:lnTo>
                    <a:pt x="121919" y="0"/>
                  </a:lnTo>
                </a:path>
                <a:path w="372110">
                  <a:moveTo>
                    <a:pt x="176784" y="0"/>
                  </a:moveTo>
                  <a:lnTo>
                    <a:pt x="195072" y="0"/>
                  </a:lnTo>
                </a:path>
                <a:path w="372110">
                  <a:moveTo>
                    <a:pt x="231648" y="0"/>
                  </a:moveTo>
                  <a:lnTo>
                    <a:pt x="243839" y="0"/>
                  </a:lnTo>
                </a:path>
                <a:path w="372110">
                  <a:moveTo>
                    <a:pt x="353567" y="0"/>
                  </a:moveTo>
                  <a:lnTo>
                    <a:pt x="3718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010911" y="2572511"/>
              <a:ext cx="182879" cy="18288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4748784" y="2581655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6096" y="0"/>
                  </a:lnTo>
                </a:path>
                <a:path w="835660">
                  <a:moveTo>
                    <a:pt x="67056" y="0"/>
                  </a:moveTo>
                  <a:lnTo>
                    <a:pt x="73152" y="0"/>
                  </a:lnTo>
                </a:path>
                <a:path w="835660">
                  <a:moveTo>
                    <a:pt x="195072" y="0"/>
                  </a:moveTo>
                  <a:lnTo>
                    <a:pt x="207263" y="0"/>
                  </a:lnTo>
                </a:path>
                <a:path w="835660">
                  <a:moveTo>
                    <a:pt x="262127" y="0"/>
                  </a:moveTo>
                  <a:lnTo>
                    <a:pt x="280415" y="0"/>
                  </a:lnTo>
                </a:path>
                <a:path w="835660">
                  <a:moveTo>
                    <a:pt x="426719" y="0"/>
                  </a:moveTo>
                  <a:lnTo>
                    <a:pt x="445007" y="0"/>
                  </a:lnTo>
                </a:path>
                <a:path w="835660">
                  <a:moveTo>
                    <a:pt x="499872" y="0"/>
                  </a:moveTo>
                  <a:lnTo>
                    <a:pt x="518160" y="0"/>
                  </a:lnTo>
                </a:path>
                <a:path w="835660">
                  <a:moveTo>
                    <a:pt x="554736" y="0"/>
                  </a:moveTo>
                  <a:lnTo>
                    <a:pt x="573024" y="0"/>
                  </a:lnTo>
                </a:path>
                <a:path w="835660">
                  <a:moveTo>
                    <a:pt x="816863" y="0"/>
                  </a:moveTo>
                  <a:lnTo>
                    <a:pt x="835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8" name="object 51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5644896" y="2578608"/>
              <a:ext cx="91439" cy="6096"/>
            </a:xfrm>
            <a:prstGeom prst="rect">
              <a:avLst/>
            </a:prstGeom>
          </p:spPr>
        </p:pic>
        <p:sp>
          <p:nvSpPr>
            <p:cNvPr id="519" name="object 519"/>
            <p:cNvSpPr/>
            <p:nvPr/>
          </p:nvSpPr>
          <p:spPr>
            <a:xfrm>
              <a:off x="5797296" y="2581655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12191" y="0"/>
                  </a:lnTo>
                </a:path>
                <a:path w="329564">
                  <a:moveTo>
                    <a:pt x="73151" y="0"/>
                  </a:moveTo>
                  <a:lnTo>
                    <a:pt x="91439" y="0"/>
                  </a:lnTo>
                </a:path>
                <a:path w="329564">
                  <a:moveTo>
                    <a:pt x="243840" y="0"/>
                  </a:moveTo>
                  <a:lnTo>
                    <a:pt x="262128" y="0"/>
                  </a:lnTo>
                </a:path>
                <a:path w="329564">
                  <a:moveTo>
                    <a:pt x="310896" y="0"/>
                  </a:moveTo>
                  <a:lnTo>
                    <a:pt x="3291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0" name="object 520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230111" y="2572511"/>
              <a:ext cx="115823" cy="12192"/>
            </a:xfrm>
            <a:prstGeom prst="rect">
              <a:avLst/>
            </a:prstGeom>
          </p:spPr>
        </p:pic>
        <p:pic>
          <p:nvPicPr>
            <p:cNvPr id="521" name="object 521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504431" y="2572511"/>
              <a:ext cx="146303" cy="18288"/>
            </a:xfrm>
            <a:prstGeom prst="rect">
              <a:avLst/>
            </a:prstGeom>
          </p:spPr>
        </p:pic>
        <p:pic>
          <p:nvPicPr>
            <p:cNvPr id="522" name="object 522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6327647" y="2578608"/>
              <a:ext cx="54863" cy="6096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743712" y="2581655"/>
              <a:ext cx="5779135" cy="6350"/>
            </a:xfrm>
            <a:custGeom>
              <a:avLst/>
              <a:gdLst/>
              <a:ahLst/>
              <a:cxnLst/>
              <a:rect l="l" t="t" r="r" b="b"/>
              <a:pathLst>
                <a:path w="5779134" h="6350">
                  <a:moveTo>
                    <a:pt x="5687568" y="0"/>
                  </a:moveTo>
                  <a:lnTo>
                    <a:pt x="5705856" y="0"/>
                  </a:lnTo>
                </a:path>
                <a:path w="5779134" h="6350">
                  <a:moveTo>
                    <a:pt x="5760720" y="0"/>
                  </a:moveTo>
                  <a:lnTo>
                    <a:pt x="5779008" y="0"/>
                  </a:lnTo>
                </a:path>
                <a:path w="5779134" h="6350">
                  <a:moveTo>
                    <a:pt x="0" y="6096"/>
                  </a:moveTo>
                  <a:lnTo>
                    <a:pt x="18287" y="6096"/>
                  </a:lnTo>
                </a:path>
                <a:path w="5779134" h="6350">
                  <a:moveTo>
                    <a:pt x="109728" y="6096"/>
                  </a:moveTo>
                  <a:lnTo>
                    <a:pt x="1341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8784" y="2578608"/>
              <a:ext cx="67056" cy="12192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987552" y="2587752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0" y="0"/>
                  </a:moveTo>
                  <a:lnTo>
                    <a:pt x="18287" y="0"/>
                  </a:lnTo>
                </a:path>
                <a:path w="487680">
                  <a:moveTo>
                    <a:pt x="42671" y="0"/>
                  </a:moveTo>
                  <a:lnTo>
                    <a:pt x="54863" y="0"/>
                  </a:lnTo>
                </a:path>
                <a:path w="487680">
                  <a:moveTo>
                    <a:pt x="103632" y="0"/>
                  </a:moveTo>
                  <a:lnTo>
                    <a:pt x="121920" y="0"/>
                  </a:lnTo>
                </a:path>
                <a:path w="487680">
                  <a:moveTo>
                    <a:pt x="158496" y="0"/>
                  </a:moveTo>
                  <a:lnTo>
                    <a:pt x="170687" y="0"/>
                  </a:lnTo>
                </a:path>
                <a:path w="487680">
                  <a:moveTo>
                    <a:pt x="176784" y="0"/>
                  </a:moveTo>
                  <a:lnTo>
                    <a:pt x="195072" y="0"/>
                  </a:lnTo>
                </a:path>
                <a:path w="487680">
                  <a:moveTo>
                    <a:pt x="262128" y="0"/>
                  </a:moveTo>
                  <a:lnTo>
                    <a:pt x="280416" y="0"/>
                  </a:lnTo>
                </a:path>
                <a:path w="487680">
                  <a:moveTo>
                    <a:pt x="341376" y="0"/>
                  </a:moveTo>
                  <a:lnTo>
                    <a:pt x="359664" y="0"/>
                  </a:lnTo>
                </a:path>
                <a:path w="487680">
                  <a:moveTo>
                    <a:pt x="396239" y="0"/>
                  </a:moveTo>
                  <a:lnTo>
                    <a:pt x="414527" y="0"/>
                  </a:lnTo>
                </a:path>
                <a:path w="487680">
                  <a:moveTo>
                    <a:pt x="451103" y="0"/>
                  </a:moveTo>
                  <a:lnTo>
                    <a:pt x="463295" y="0"/>
                  </a:lnTo>
                </a:path>
                <a:path w="487680">
                  <a:moveTo>
                    <a:pt x="469392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11807" y="2584704"/>
              <a:ext cx="18287" cy="6096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1578864" y="2587752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4">
                  <a:moveTo>
                    <a:pt x="0" y="0"/>
                  </a:moveTo>
                  <a:lnTo>
                    <a:pt x="12191" y="0"/>
                  </a:lnTo>
                </a:path>
                <a:path w="634364">
                  <a:moveTo>
                    <a:pt x="67055" y="0"/>
                  </a:moveTo>
                  <a:lnTo>
                    <a:pt x="85343" y="0"/>
                  </a:lnTo>
                </a:path>
                <a:path w="634364">
                  <a:moveTo>
                    <a:pt x="146303" y="0"/>
                  </a:moveTo>
                  <a:lnTo>
                    <a:pt x="164591" y="0"/>
                  </a:lnTo>
                </a:path>
                <a:path w="634364">
                  <a:moveTo>
                    <a:pt x="201167" y="0"/>
                  </a:moveTo>
                  <a:lnTo>
                    <a:pt x="213359" y="0"/>
                  </a:lnTo>
                </a:path>
                <a:path w="634364">
                  <a:moveTo>
                    <a:pt x="219455" y="0"/>
                  </a:moveTo>
                  <a:lnTo>
                    <a:pt x="237743" y="0"/>
                  </a:lnTo>
                </a:path>
                <a:path w="634364">
                  <a:moveTo>
                    <a:pt x="292607" y="0"/>
                  </a:moveTo>
                  <a:lnTo>
                    <a:pt x="310895" y="0"/>
                  </a:lnTo>
                </a:path>
                <a:path w="634364">
                  <a:moveTo>
                    <a:pt x="371856" y="0"/>
                  </a:moveTo>
                  <a:lnTo>
                    <a:pt x="390144" y="0"/>
                  </a:lnTo>
                </a:path>
                <a:path w="634364">
                  <a:moveTo>
                    <a:pt x="542544" y="0"/>
                  </a:moveTo>
                  <a:lnTo>
                    <a:pt x="560832" y="0"/>
                  </a:lnTo>
                </a:path>
                <a:path w="634364">
                  <a:moveTo>
                    <a:pt x="615696" y="0"/>
                  </a:moveTo>
                  <a:lnTo>
                    <a:pt x="6339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50592" y="2584704"/>
              <a:ext cx="18287" cy="6096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2505455" y="2587752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12192" y="0"/>
                  </a:lnTo>
                </a:path>
                <a:path w="622300">
                  <a:moveTo>
                    <a:pt x="347472" y="0"/>
                  </a:moveTo>
                  <a:lnTo>
                    <a:pt x="365760" y="0"/>
                  </a:lnTo>
                </a:path>
                <a:path w="622300">
                  <a:moveTo>
                    <a:pt x="408432" y="0"/>
                  </a:moveTo>
                  <a:lnTo>
                    <a:pt x="426720" y="0"/>
                  </a:lnTo>
                </a:path>
                <a:path w="622300">
                  <a:moveTo>
                    <a:pt x="475488" y="0"/>
                  </a:moveTo>
                  <a:lnTo>
                    <a:pt x="493775" y="0"/>
                  </a:lnTo>
                </a:path>
                <a:path w="622300">
                  <a:moveTo>
                    <a:pt x="530352" y="0"/>
                  </a:moveTo>
                  <a:lnTo>
                    <a:pt x="548640" y="0"/>
                  </a:lnTo>
                </a:path>
                <a:path w="622300">
                  <a:moveTo>
                    <a:pt x="585216" y="0"/>
                  </a:moveTo>
                  <a:lnTo>
                    <a:pt x="597408" y="0"/>
                  </a:lnTo>
                </a:path>
                <a:path w="622300">
                  <a:moveTo>
                    <a:pt x="603504" y="0"/>
                  </a:moveTo>
                  <a:lnTo>
                    <a:pt x="6217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206240" y="2578608"/>
              <a:ext cx="73151" cy="12192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4474464" y="2587752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73152" y="0"/>
                  </a:moveTo>
                  <a:lnTo>
                    <a:pt x="91440" y="0"/>
                  </a:lnTo>
                </a:path>
                <a:path w="920750">
                  <a:moveTo>
                    <a:pt x="195072" y="0"/>
                  </a:moveTo>
                  <a:lnTo>
                    <a:pt x="213360" y="0"/>
                  </a:lnTo>
                </a:path>
                <a:path w="920750">
                  <a:moveTo>
                    <a:pt x="249936" y="0"/>
                  </a:moveTo>
                  <a:lnTo>
                    <a:pt x="268224" y="0"/>
                  </a:lnTo>
                </a:path>
                <a:path w="920750">
                  <a:moveTo>
                    <a:pt x="274320" y="0"/>
                  </a:moveTo>
                  <a:lnTo>
                    <a:pt x="286512" y="0"/>
                  </a:lnTo>
                </a:path>
                <a:path w="920750">
                  <a:moveTo>
                    <a:pt x="469392" y="0"/>
                  </a:moveTo>
                  <a:lnTo>
                    <a:pt x="481584" y="0"/>
                  </a:lnTo>
                </a:path>
                <a:path w="920750">
                  <a:moveTo>
                    <a:pt x="536448" y="0"/>
                  </a:moveTo>
                  <a:lnTo>
                    <a:pt x="554736" y="0"/>
                  </a:lnTo>
                </a:path>
                <a:path w="920750">
                  <a:moveTo>
                    <a:pt x="701039" y="0"/>
                  </a:moveTo>
                  <a:lnTo>
                    <a:pt x="719327" y="0"/>
                  </a:lnTo>
                </a:path>
                <a:path w="920750">
                  <a:moveTo>
                    <a:pt x="774192" y="0"/>
                  </a:moveTo>
                  <a:lnTo>
                    <a:pt x="792480" y="0"/>
                  </a:lnTo>
                </a:path>
                <a:path w="920750">
                  <a:moveTo>
                    <a:pt x="829056" y="0"/>
                  </a:moveTo>
                  <a:lnTo>
                    <a:pt x="847344" y="0"/>
                  </a:lnTo>
                </a:path>
                <a:path w="920750">
                  <a:moveTo>
                    <a:pt x="883920" y="0"/>
                  </a:moveTo>
                  <a:lnTo>
                    <a:pt x="896112" y="0"/>
                  </a:lnTo>
                </a:path>
                <a:path w="920750">
                  <a:moveTo>
                    <a:pt x="902208" y="0"/>
                  </a:moveTo>
                  <a:lnTo>
                    <a:pt x="920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31535" y="2584704"/>
              <a:ext cx="18287" cy="6096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749808" y="2587752"/>
              <a:ext cx="5773420" cy="6350"/>
            </a:xfrm>
            <a:custGeom>
              <a:avLst/>
              <a:gdLst/>
              <a:ahLst/>
              <a:cxnLst/>
              <a:rect l="l" t="t" r="r" b="b"/>
              <a:pathLst>
                <a:path w="5773420" h="6350">
                  <a:moveTo>
                    <a:pt x="4754880" y="0"/>
                  </a:moveTo>
                  <a:lnTo>
                    <a:pt x="4767071" y="0"/>
                  </a:lnTo>
                </a:path>
                <a:path w="5773420" h="6350">
                  <a:moveTo>
                    <a:pt x="4815840" y="0"/>
                  </a:moveTo>
                  <a:lnTo>
                    <a:pt x="4834128" y="0"/>
                  </a:lnTo>
                </a:path>
                <a:path w="5773420" h="6350">
                  <a:moveTo>
                    <a:pt x="4895088" y="0"/>
                  </a:moveTo>
                  <a:lnTo>
                    <a:pt x="4913376" y="0"/>
                  </a:lnTo>
                </a:path>
                <a:path w="5773420" h="6350">
                  <a:moveTo>
                    <a:pt x="4949952" y="0"/>
                  </a:moveTo>
                  <a:lnTo>
                    <a:pt x="4962144" y="0"/>
                  </a:lnTo>
                </a:path>
                <a:path w="5773420" h="6350">
                  <a:moveTo>
                    <a:pt x="4968240" y="0"/>
                  </a:moveTo>
                  <a:lnTo>
                    <a:pt x="4986528" y="0"/>
                  </a:lnTo>
                </a:path>
                <a:path w="5773420" h="6350">
                  <a:moveTo>
                    <a:pt x="5047488" y="0"/>
                  </a:moveTo>
                  <a:lnTo>
                    <a:pt x="5059680" y="0"/>
                  </a:lnTo>
                </a:path>
                <a:path w="5773420" h="6350">
                  <a:moveTo>
                    <a:pt x="5120640" y="0"/>
                  </a:moveTo>
                  <a:lnTo>
                    <a:pt x="5138928" y="0"/>
                  </a:lnTo>
                </a:path>
                <a:path w="5773420" h="6350">
                  <a:moveTo>
                    <a:pt x="5291328" y="0"/>
                  </a:moveTo>
                  <a:lnTo>
                    <a:pt x="5309616" y="0"/>
                  </a:lnTo>
                </a:path>
                <a:path w="5773420" h="6350">
                  <a:moveTo>
                    <a:pt x="5358384" y="0"/>
                  </a:moveTo>
                  <a:lnTo>
                    <a:pt x="5376672" y="0"/>
                  </a:lnTo>
                </a:path>
                <a:path w="5773420" h="6350">
                  <a:moveTo>
                    <a:pt x="5413248" y="0"/>
                  </a:moveTo>
                  <a:lnTo>
                    <a:pt x="5431536" y="0"/>
                  </a:lnTo>
                </a:path>
                <a:path w="5773420" h="6350">
                  <a:moveTo>
                    <a:pt x="5541264" y="0"/>
                  </a:moveTo>
                  <a:lnTo>
                    <a:pt x="5553456" y="0"/>
                  </a:lnTo>
                </a:path>
                <a:path w="5773420" h="6350">
                  <a:moveTo>
                    <a:pt x="5577840" y="0"/>
                  </a:moveTo>
                  <a:lnTo>
                    <a:pt x="5596128" y="0"/>
                  </a:lnTo>
                </a:path>
                <a:path w="5773420" h="6350">
                  <a:moveTo>
                    <a:pt x="5620512" y="0"/>
                  </a:moveTo>
                  <a:lnTo>
                    <a:pt x="5626608" y="0"/>
                  </a:lnTo>
                </a:path>
                <a:path w="5773420" h="6350">
                  <a:moveTo>
                    <a:pt x="5681472" y="0"/>
                  </a:moveTo>
                  <a:lnTo>
                    <a:pt x="5699760" y="0"/>
                  </a:lnTo>
                </a:path>
                <a:path w="5773420" h="6350">
                  <a:moveTo>
                    <a:pt x="5754624" y="0"/>
                  </a:moveTo>
                  <a:lnTo>
                    <a:pt x="5772912" y="0"/>
                  </a:lnTo>
                </a:path>
                <a:path w="5773420" h="6350">
                  <a:moveTo>
                    <a:pt x="0" y="6096"/>
                  </a:moveTo>
                  <a:lnTo>
                    <a:pt x="12192" y="6096"/>
                  </a:lnTo>
                </a:path>
                <a:path w="5773420" h="6350">
                  <a:moveTo>
                    <a:pt x="103632" y="6096"/>
                  </a:moveTo>
                  <a:lnTo>
                    <a:pt x="121920" y="6096"/>
                  </a:lnTo>
                </a:path>
                <a:path w="5773420" h="6350">
                  <a:moveTo>
                    <a:pt x="195072" y="6096"/>
                  </a:moveTo>
                  <a:lnTo>
                    <a:pt x="207264" y="6096"/>
                  </a:lnTo>
                </a:path>
                <a:path w="5773420" h="6350">
                  <a:moveTo>
                    <a:pt x="237744" y="6096"/>
                  </a:moveTo>
                  <a:lnTo>
                    <a:pt x="2560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24127" y="2590799"/>
              <a:ext cx="18287" cy="6096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1091184" y="2593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9951" y="2590799"/>
              <a:ext cx="18287" cy="6096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1164336" y="2593848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8287" y="0"/>
                  </a:lnTo>
                </a:path>
                <a:path w="104140">
                  <a:moveTo>
                    <a:pt x="85343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8" name="object 538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4809743" y="2560320"/>
              <a:ext cx="36576" cy="36576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1328928" y="25938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2559" y="2590799"/>
              <a:ext cx="18287" cy="6096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1456943" y="259384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54864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2" name="object 5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8864" y="2590799"/>
              <a:ext cx="18287" cy="6096"/>
            </a:xfrm>
            <a:prstGeom prst="rect">
              <a:avLst/>
            </a:prstGeom>
          </p:spPr>
        </p:pic>
        <p:sp>
          <p:nvSpPr>
            <p:cNvPr id="543" name="object 543"/>
            <p:cNvSpPr/>
            <p:nvPr/>
          </p:nvSpPr>
          <p:spPr>
            <a:xfrm>
              <a:off x="1645920" y="2593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4" name="object 544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725168" y="2590799"/>
              <a:ext cx="67056" cy="6096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1798320" y="2593848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18287" y="0"/>
                  </a:lnTo>
                </a:path>
                <a:path w="719455">
                  <a:moveTo>
                    <a:pt x="73151" y="0"/>
                  </a:moveTo>
                  <a:lnTo>
                    <a:pt x="91439" y="0"/>
                  </a:lnTo>
                </a:path>
                <a:path w="719455">
                  <a:moveTo>
                    <a:pt x="152400" y="0"/>
                  </a:moveTo>
                  <a:lnTo>
                    <a:pt x="170688" y="0"/>
                  </a:lnTo>
                </a:path>
                <a:path w="719455">
                  <a:moveTo>
                    <a:pt x="323088" y="0"/>
                  </a:moveTo>
                  <a:lnTo>
                    <a:pt x="341376" y="0"/>
                  </a:lnTo>
                </a:path>
                <a:path w="719455">
                  <a:moveTo>
                    <a:pt x="396240" y="0"/>
                  </a:moveTo>
                  <a:lnTo>
                    <a:pt x="414528" y="0"/>
                  </a:lnTo>
                </a:path>
                <a:path w="719455">
                  <a:moveTo>
                    <a:pt x="451104" y="0"/>
                  </a:moveTo>
                  <a:lnTo>
                    <a:pt x="463296" y="0"/>
                  </a:lnTo>
                </a:path>
                <a:path w="719455">
                  <a:moveTo>
                    <a:pt x="658368" y="0"/>
                  </a:moveTo>
                  <a:lnTo>
                    <a:pt x="670560" y="0"/>
                  </a:lnTo>
                </a:path>
                <a:path w="719455">
                  <a:moveTo>
                    <a:pt x="707136" y="0"/>
                  </a:moveTo>
                  <a:lnTo>
                    <a:pt x="7193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6" name="object 546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646176" y="2584704"/>
              <a:ext cx="60960" cy="24383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2852927" y="259384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18287" y="0"/>
                  </a:lnTo>
                </a:path>
                <a:path w="201294">
                  <a:moveTo>
                    <a:pt x="60960" y="0"/>
                  </a:moveTo>
                  <a:lnTo>
                    <a:pt x="79248" y="0"/>
                  </a:lnTo>
                </a:path>
                <a:path w="201294">
                  <a:moveTo>
                    <a:pt x="128015" y="0"/>
                  </a:moveTo>
                  <a:lnTo>
                    <a:pt x="146303" y="0"/>
                  </a:lnTo>
                </a:path>
                <a:path w="201294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8" name="object 5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84576" y="2590799"/>
              <a:ext cx="18287" cy="6096"/>
            </a:xfrm>
            <a:prstGeom prst="rect">
              <a:avLst/>
            </a:prstGeom>
          </p:spPr>
        </p:pic>
        <p:sp>
          <p:nvSpPr>
            <p:cNvPr id="549" name="object 549"/>
            <p:cNvSpPr/>
            <p:nvPr/>
          </p:nvSpPr>
          <p:spPr>
            <a:xfrm>
              <a:off x="3108959" y="2593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0" name="object 55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749808" y="2590799"/>
              <a:ext cx="73152" cy="12192"/>
            </a:xfrm>
            <a:prstGeom prst="rect">
              <a:avLst/>
            </a:prstGeom>
          </p:spPr>
        </p:pic>
        <p:sp>
          <p:nvSpPr>
            <p:cNvPr id="551" name="object 551"/>
            <p:cNvSpPr/>
            <p:nvPr/>
          </p:nvSpPr>
          <p:spPr>
            <a:xfrm>
              <a:off x="4474464" y="2593848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18287" y="0"/>
                  </a:lnTo>
                </a:path>
                <a:path w="847725">
                  <a:moveTo>
                    <a:pt x="73152" y="0"/>
                  </a:moveTo>
                  <a:lnTo>
                    <a:pt x="91440" y="0"/>
                  </a:lnTo>
                </a:path>
                <a:path w="847725">
                  <a:moveTo>
                    <a:pt x="195072" y="0"/>
                  </a:moveTo>
                  <a:lnTo>
                    <a:pt x="213360" y="0"/>
                  </a:lnTo>
                </a:path>
                <a:path w="847725">
                  <a:moveTo>
                    <a:pt x="249936" y="0"/>
                  </a:moveTo>
                  <a:lnTo>
                    <a:pt x="268224" y="0"/>
                  </a:lnTo>
                </a:path>
                <a:path w="847725">
                  <a:moveTo>
                    <a:pt x="353568" y="0"/>
                  </a:moveTo>
                  <a:lnTo>
                    <a:pt x="371856" y="0"/>
                  </a:lnTo>
                </a:path>
                <a:path w="847725">
                  <a:moveTo>
                    <a:pt x="469392" y="0"/>
                  </a:moveTo>
                  <a:lnTo>
                    <a:pt x="481584" y="0"/>
                  </a:lnTo>
                </a:path>
                <a:path w="847725">
                  <a:moveTo>
                    <a:pt x="536448" y="0"/>
                  </a:moveTo>
                  <a:lnTo>
                    <a:pt x="554736" y="0"/>
                  </a:lnTo>
                </a:path>
                <a:path w="847725">
                  <a:moveTo>
                    <a:pt x="591312" y="0"/>
                  </a:moveTo>
                  <a:lnTo>
                    <a:pt x="603504" y="0"/>
                  </a:lnTo>
                </a:path>
                <a:path w="847725">
                  <a:moveTo>
                    <a:pt x="774192" y="0"/>
                  </a:moveTo>
                  <a:lnTo>
                    <a:pt x="792480" y="0"/>
                  </a:lnTo>
                </a:path>
                <a:path w="847725">
                  <a:moveTo>
                    <a:pt x="829056" y="0"/>
                  </a:moveTo>
                  <a:lnTo>
                    <a:pt x="847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2" name="object 5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52287" y="2590799"/>
              <a:ext cx="18287" cy="6096"/>
            </a:xfrm>
            <a:prstGeom prst="rect">
              <a:avLst/>
            </a:prstGeom>
          </p:spPr>
        </p:pic>
        <p:sp>
          <p:nvSpPr>
            <p:cNvPr id="553" name="object 553"/>
            <p:cNvSpPr/>
            <p:nvPr/>
          </p:nvSpPr>
          <p:spPr>
            <a:xfrm>
              <a:off x="5376672" y="2593848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8287" y="0"/>
                  </a:lnTo>
                </a:path>
                <a:path w="207645">
                  <a:moveTo>
                    <a:pt x="54863" y="0"/>
                  </a:moveTo>
                  <a:lnTo>
                    <a:pt x="67055" y="0"/>
                  </a:lnTo>
                </a:path>
                <a:path w="207645">
                  <a:moveTo>
                    <a:pt x="128015" y="0"/>
                  </a:moveTo>
                  <a:lnTo>
                    <a:pt x="140207" y="0"/>
                  </a:lnTo>
                </a:path>
                <a:path w="207645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4" name="object 554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5644896" y="2590799"/>
              <a:ext cx="67055" cy="6096"/>
            </a:xfrm>
            <a:prstGeom prst="rect">
              <a:avLst/>
            </a:prstGeom>
          </p:spPr>
        </p:pic>
        <p:sp>
          <p:nvSpPr>
            <p:cNvPr id="555" name="object 555"/>
            <p:cNvSpPr/>
            <p:nvPr/>
          </p:nvSpPr>
          <p:spPr>
            <a:xfrm>
              <a:off x="5718047" y="2593848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79248" y="0"/>
                  </a:moveTo>
                  <a:lnTo>
                    <a:pt x="91439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6" name="object 556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3913631" y="2578608"/>
              <a:ext cx="67055" cy="30479"/>
            </a:xfrm>
            <a:prstGeom prst="rect">
              <a:avLst/>
            </a:prstGeom>
          </p:spPr>
        </p:pic>
        <p:sp>
          <p:nvSpPr>
            <p:cNvPr id="557" name="object 557"/>
            <p:cNvSpPr/>
            <p:nvPr/>
          </p:nvSpPr>
          <p:spPr>
            <a:xfrm>
              <a:off x="6041135" y="2593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8" name="object 558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6108191" y="2584704"/>
              <a:ext cx="134112" cy="18288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6169152" y="2593848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90">
                  <a:moveTo>
                    <a:pt x="0" y="0"/>
                  </a:moveTo>
                  <a:lnTo>
                    <a:pt x="12191" y="0"/>
                  </a:lnTo>
                </a:path>
                <a:path w="402590">
                  <a:moveTo>
                    <a:pt x="121920" y="0"/>
                  </a:moveTo>
                  <a:lnTo>
                    <a:pt x="140208" y="0"/>
                  </a:lnTo>
                </a:path>
                <a:path w="402590">
                  <a:moveTo>
                    <a:pt x="158495" y="0"/>
                  </a:moveTo>
                  <a:lnTo>
                    <a:pt x="176783" y="0"/>
                  </a:lnTo>
                </a:path>
                <a:path w="402590">
                  <a:moveTo>
                    <a:pt x="195071" y="0"/>
                  </a:moveTo>
                  <a:lnTo>
                    <a:pt x="207263" y="0"/>
                  </a:lnTo>
                </a:path>
                <a:path w="402590">
                  <a:moveTo>
                    <a:pt x="262127" y="0"/>
                  </a:moveTo>
                  <a:lnTo>
                    <a:pt x="280415" y="0"/>
                  </a:lnTo>
                </a:path>
                <a:path w="402590">
                  <a:moveTo>
                    <a:pt x="335280" y="0"/>
                  </a:moveTo>
                  <a:lnTo>
                    <a:pt x="353568" y="0"/>
                  </a:lnTo>
                </a:path>
                <a:path w="402590">
                  <a:moveTo>
                    <a:pt x="390143" y="0"/>
                  </a:moveTo>
                  <a:lnTo>
                    <a:pt x="4023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" name="object 560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4017264" y="2578608"/>
              <a:ext cx="128016" cy="24384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804672" y="2599943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12192" y="0"/>
                  </a:lnTo>
                </a:path>
                <a:path w="231775">
                  <a:moveTo>
                    <a:pt x="140208" y="0"/>
                  </a:moveTo>
                  <a:lnTo>
                    <a:pt x="152399" y="0"/>
                  </a:lnTo>
                </a:path>
                <a:path w="231775">
                  <a:moveTo>
                    <a:pt x="182879" y="0"/>
                  </a:moveTo>
                  <a:lnTo>
                    <a:pt x="201167" y="0"/>
                  </a:lnTo>
                </a:path>
                <a:path w="231775">
                  <a:moveTo>
                    <a:pt x="219455" y="0"/>
                  </a:moveTo>
                  <a:lnTo>
                    <a:pt x="2316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2" name="object 562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748784" y="2590799"/>
              <a:ext cx="18287" cy="12192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1255776" y="2599943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>
                  <a:moveTo>
                    <a:pt x="0" y="0"/>
                  </a:moveTo>
                  <a:lnTo>
                    <a:pt x="12191" y="0"/>
                  </a:lnTo>
                </a:path>
                <a:path w="1005839">
                  <a:moveTo>
                    <a:pt x="73152" y="0"/>
                  </a:moveTo>
                  <a:lnTo>
                    <a:pt x="91440" y="0"/>
                  </a:lnTo>
                </a:path>
                <a:path w="1005839">
                  <a:moveTo>
                    <a:pt x="128015" y="0"/>
                  </a:moveTo>
                  <a:lnTo>
                    <a:pt x="146303" y="0"/>
                  </a:lnTo>
                </a:path>
                <a:path w="1005839">
                  <a:moveTo>
                    <a:pt x="176784" y="0"/>
                  </a:moveTo>
                  <a:lnTo>
                    <a:pt x="188976" y="0"/>
                  </a:lnTo>
                </a:path>
                <a:path w="1005839">
                  <a:moveTo>
                    <a:pt x="201168" y="0"/>
                  </a:moveTo>
                  <a:lnTo>
                    <a:pt x="219456" y="0"/>
                  </a:lnTo>
                </a:path>
                <a:path w="1005839">
                  <a:moveTo>
                    <a:pt x="256032" y="0"/>
                  </a:moveTo>
                  <a:lnTo>
                    <a:pt x="268224" y="0"/>
                  </a:lnTo>
                </a:path>
                <a:path w="1005839">
                  <a:moveTo>
                    <a:pt x="390144" y="0"/>
                  </a:moveTo>
                  <a:lnTo>
                    <a:pt x="408431" y="0"/>
                  </a:lnTo>
                </a:path>
                <a:path w="1005839">
                  <a:moveTo>
                    <a:pt x="469392" y="0"/>
                  </a:moveTo>
                  <a:lnTo>
                    <a:pt x="487680" y="0"/>
                  </a:lnTo>
                </a:path>
                <a:path w="1005839">
                  <a:moveTo>
                    <a:pt x="518160" y="0"/>
                  </a:moveTo>
                  <a:lnTo>
                    <a:pt x="530352" y="0"/>
                  </a:lnTo>
                </a:path>
                <a:path w="1005839">
                  <a:moveTo>
                    <a:pt x="542544" y="0"/>
                  </a:moveTo>
                  <a:lnTo>
                    <a:pt x="560832" y="0"/>
                  </a:lnTo>
                </a:path>
                <a:path w="1005839">
                  <a:moveTo>
                    <a:pt x="615695" y="0"/>
                  </a:moveTo>
                  <a:lnTo>
                    <a:pt x="633983" y="0"/>
                  </a:lnTo>
                </a:path>
                <a:path w="1005839">
                  <a:moveTo>
                    <a:pt x="694944" y="0"/>
                  </a:moveTo>
                  <a:lnTo>
                    <a:pt x="713232" y="0"/>
                  </a:lnTo>
                </a:path>
                <a:path w="1005839">
                  <a:moveTo>
                    <a:pt x="865632" y="0"/>
                  </a:moveTo>
                  <a:lnTo>
                    <a:pt x="883920" y="0"/>
                  </a:lnTo>
                </a:path>
                <a:path w="1005839">
                  <a:moveTo>
                    <a:pt x="938784" y="0"/>
                  </a:moveTo>
                  <a:lnTo>
                    <a:pt x="957072" y="0"/>
                  </a:lnTo>
                </a:path>
                <a:path w="1005839">
                  <a:moveTo>
                    <a:pt x="993648" y="0"/>
                  </a:moveTo>
                  <a:lnTo>
                    <a:pt x="10058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2328671" y="2584704"/>
              <a:ext cx="60960" cy="18288"/>
            </a:xfrm>
            <a:prstGeom prst="rect">
              <a:avLst/>
            </a:prstGeom>
          </p:spPr>
        </p:pic>
        <p:sp>
          <p:nvSpPr>
            <p:cNvPr id="565" name="object 565"/>
            <p:cNvSpPr/>
            <p:nvPr/>
          </p:nvSpPr>
          <p:spPr>
            <a:xfrm>
              <a:off x="2456687" y="2599943"/>
              <a:ext cx="2621280" cy="0"/>
            </a:xfrm>
            <a:custGeom>
              <a:avLst/>
              <a:gdLst/>
              <a:ahLst/>
              <a:cxnLst/>
              <a:rect l="l" t="t" r="r" b="b"/>
              <a:pathLst>
                <a:path w="2621279">
                  <a:moveTo>
                    <a:pt x="0" y="0"/>
                  </a:moveTo>
                  <a:lnTo>
                    <a:pt x="12192" y="0"/>
                  </a:lnTo>
                </a:path>
                <a:path w="2621279">
                  <a:moveTo>
                    <a:pt x="48767" y="0"/>
                  </a:moveTo>
                  <a:lnTo>
                    <a:pt x="60959" y="0"/>
                  </a:lnTo>
                </a:path>
                <a:path w="2621279">
                  <a:moveTo>
                    <a:pt x="128015" y="0"/>
                  </a:moveTo>
                  <a:lnTo>
                    <a:pt x="140207" y="0"/>
                  </a:lnTo>
                </a:path>
                <a:path w="2621279">
                  <a:moveTo>
                    <a:pt x="188975" y="0"/>
                  </a:moveTo>
                  <a:lnTo>
                    <a:pt x="201167" y="0"/>
                  </a:lnTo>
                </a:path>
                <a:path w="2621279">
                  <a:moveTo>
                    <a:pt x="457200" y="0"/>
                  </a:moveTo>
                  <a:lnTo>
                    <a:pt x="475488" y="0"/>
                  </a:lnTo>
                </a:path>
                <a:path w="2621279">
                  <a:moveTo>
                    <a:pt x="524255" y="0"/>
                  </a:moveTo>
                  <a:lnTo>
                    <a:pt x="542543" y="0"/>
                  </a:lnTo>
                </a:path>
                <a:path w="2621279">
                  <a:moveTo>
                    <a:pt x="579119" y="0"/>
                  </a:moveTo>
                  <a:lnTo>
                    <a:pt x="597407" y="0"/>
                  </a:lnTo>
                </a:path>
                <a:path w="2621279">
                  <a:moveTo>
                    <a:pt x="627888" y="0"/>
                  </a:moveTo>
                  <a:lnTo>
                    <a:pt x="640080" y="0"/>
                  </a:lnTo>
                </a:path>
                <a:path w="2621279">
                  <a:moveTo>
                    <a:pt x="652271" y="0"/>
                  </a:moveTo>
                  <a:lnTo>
                    <a:pt x="670559" y="0"/>
                  </a:lnTo>
                </a:path>
                <a:path w="2621279">
                  <a:moveTo>
                    <a:pt x="1621535" y="0"/>
                  </a:moveTo>
                  <a:lnTo>
                    <a:pt x="1633727" y="0"/>
                  </a:lnTo>
                </a:path>
                <a:path w="2621279">
                  <a:moveTo>
                    <a:pt x="2017775" y="0"/>
                  </a:moveTo>
                  <a:lnTo>
                    <a:pt x="2036063" y="0"/>
                  </a:lnTo>
                </a:path>
                <a:path w="2621279">
                  <a:moveTo>
                    <a:pt x="2090928" y="0"/>
                  </a:moveTo>
                  <a:lnTo>
                    <a:pt x="2109216" y="0"/>
                  </a:lnTo>
                </a:path>
                <a:path w="2621279">
                  <a:moveTo>
                    <a:pt x="2267711" y="0"/>
                  </a:moveTo>
                  <a:lnTo>
                    <a:pt x="2285999" y="0"/>
                  </a:lnTo>
                </a:path>
                <a:path w="2621279">
                  <a:moveTo>
                    <a:pt x="2353056" y="0"/>
                  </a:moveTo>
                  <a:lnTo>
                    <a:pt x="2359152" y="0"/>
                  </a:lnTo>
                </a:path>
                <a:path w="2621279">
                  <a:moveTo>
                    <a:pt x="2371344" y="0"/>
                  </a:moveTo>
                  <a:lnTo>
                    <a:pt x="2389632" y="0"/>
                  </a:lnTo>
                </a:path>
                <a:path w="2621279">
                  <a:moveTo>
                    <a:pt x="2487168" y="0"/>
                  </a:moveTo>
                  <a:lnTo>
                    <a:pt x="2499360" y="0"/>
                  </a:lnTo>
                </a:path>
                <a:path w="2621279">
                  <a:moveTo>
                    <a:pt x="2554223" y="0"/>
                  </a:moveTo>
                  <a:lnTo>
                    <a:pt x="2572511" y="0"/>
                  </a:lnTo>
                </a:path>
                <a:path w="2621279">
                  <a:moveTo>
                    <a:pt x="2609088" y="0"/>
                  </a:moveTo>
                  <a:lnTo>
                    <a:pt x="2621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6" name="object 566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5145023" y="2590799"/>
              <a:ext cx="48767" cy="12192"/>
            </a:xfrm>
            <a:prstGeom prst="rect">
              <a:avLst/>
            </a:prstGeom>
          </p:spPr>
        </p:pic>
        <p:sp>
          <p:nvSpPr>
            <p:cNvPr id="567" name="object 567"/>
            <p:cNvSpPr/>
            <p:nvPr/>
          </p:nvSpPr>
          <p:spPr>
            <a:xfrm>
              <a:off x="5181599" y="2599943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5">
                  <a:moveTo>
                    <a:pt x="0" y="0"/>
                  </a:moveTo>
                  <a:lnTo>
                    <a:pt x="12191" y="0"/>
                  </a:lnTo>
                </a:path>
                <a:path w="1390015">
                  <a:moveTo>
                    <a:pt x="67056" y="0"/>
                  </a:moveTo>
                  <a:lnTo>
                    <a:pt x="85344" y="0"/>
                  </a:lnTo>
                </a:path>
                <a:path w="1390015">
                  <a:moveTo>
                    <a:pt x="121920" y="0"/>
                  </a:moveTo>
                  <a:lnTo>
                    <a:pt x="140208" y="0"/>
                  </a:lnTo>
                </a:path>
                <a:path w="1390015">
                  <a:moveTo>
                    <a:pt x="170687" y="0"/>
                  </a:moveTo>
                  <a:lnTo>
                    <a:pt x="182879" y="0"/>
                  </a:lnTo>
                </a:path>
                <a:path w="1390015">
                  <a:moveTo>
                    <a:pt x="195072" y="0"/>
                  </a:moveTo>
                  <a:lnTo>
                    <a:pt x="213360" y="0"/>
                  </a:lnTo>
                </a:path>
                <a:path w="1390015">
                  <a:moveTo>
                    <a:pt x="249936" y="0"/>
                  </a:moveTo>
                  <a:lnTo>
                    <a:pt x="262128" y="0"/>
                  </a:lnTo>
                </a:path>
                <a:path w="1390015">
                  <a:moveTo>
                    <a:pt x="384048" y="0"/>
                  </a:moveTo>
                  <a:lnTo>
                    <a:pt x="402336" y="0"/>
                  </a:lnTo>
                </a:path>
                <a:path w="1390015">
                  <a:moveTo>
                    <a:pt x="463296" y="0"/>
                  </a:moveTo>
                  <a:lnTo>
                    <a:pt x="481584" y="0"/>
                  </a:lnTo>
                </a:path>
                <a:path w="1390015">
                  <a:moveTo>
                    <a:pt x="512063" y="0"/>
                  </a:moveTo>
                  <a:lnTo>
                    <a:pt x="524255" y="0"/>
                  </a:lnTo>
                </a:path>
                <a:path w="1390015">
                  <a:moveTo>
                    <a:pt x="536448" y="0"/>
                  </a:moveTo>
                  <a:lnTo>
                    <a:pt x="554736" y="0"/>
                  </a:lnTo>
                </a:path>
                <a:path w="1390015">
                  <a:moveTo>
                    <a:pt x="615696" y="0"/>
                  </a:moveTo>
                  <a:lnTo>
                    <a:pt x="627888" y="0"/>
                  </a:lnTo>
                </a:path>
                <a:path w="1390015">
                  <a:moveTo>
                    <a:pt x="688848" y="0"/>
                  </a:moveTo>
                  <a:lnTo>
                    <a:pt x="707136" y="0"/>
                  </a:lnTo>
                </a:path>
                <a:path w="1390015">
                  <a:moveTo>
                    <a:pt x="859536" y="0"/>
                  </a:moveTo>
                  <a:lnTo>
                    <a:pt x="877824" y="0"/>
                  </a:lnTo>
                </a:path>
                <a:path w="1390015">
                  <a:moveTo>
                    <a:pt x="926592" y="0"/>
                  </a:moveTo>
                  <a:lnTo>
                    <a:pt x="944880" y="0"/>
                  </a:lnTo>
                </a:path>
                <a:path w="1390015">
                  <a:moveTo>
                    <a:pt x="1042416" y="0"/>
                  </a:moveTo>
                  <a:lnTo>
                    <a:pt x="1054608" y="0"/>
                  </a:lnTo>
                </a:path>
                <a:path w="1390015">
                  <a:moveTo>
                    <a:pt x="1115567" y="0"/>
                  </a:moveTo>
                  <a:lnTo>
                    <a:pt x="1127759" y="0"/>
                  </a:lnTo>
                </a:path>
                <a:path w="1390015">
                  <a:moveTo>
                    <a:pt x="1146048" y="0"/>
                  </a:moveTo>
                  <a:lnTo>
                    <a:pt x="1164336" y="0"/>
                  </a:lnTo>
                </a:path>
                <a:path w="1390015">
                  <a:moveTo>
                    <a:pt x="1182624" y="0"/>
                  </a:moveTo>
                  <a:lnTo>
                    <a:pt x="1188720" y="0"/>
                  </a:lnTo>
                </a:path>
                <a:path w="1390015">
                  <a:moveTo>
                    <a:pt x="1249680" y="0"/>
                  </a:moveTo>
                  <a:lnTo>
                    <a:pt x="1267968" y="0"/>
                  </a:lnTo>
                </a:path>
                <a:path w="1390015">
                  <a:moveTo>
                    <a:pt x="1322832" y="0"/>
                  </a:moveTo>
                  <a:lnTo>
                    <a:pt x="1341120" y="0"/>
                  </a:lnTo>
                </a:path>
                <a:path w="1390015">
                  <a:moveTo>
                    <a:pt x="1377696" y="0"/>
                  </a:moveTo>
                  <a:lnTo>
                    <a:pt x="13898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8" name="object 568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6638543" y="2590799"/>
              <a:ext cx="18288" cy="12192"/>
            </a:xfrm>
            <a:prstGeom prst="rect">
              <a:avLst/>
            </a:prstGeom>
          </p:spPr>
        </p:pic>
        <p:sp>
          <p:nvSpPr>
            <p:cNvPr id="569" name="object 569"/>
            <p:cNvSpPr/>
            <p:nvPr/>
          </p:nvSpPr>
          <p:spPr>
            <a:xfrm>
              <a:off x="749808" y="2606039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18287" y="0"/>
                  </a:lnTo>
                </a:path>
                <a:path w="256540">
                  <a:moveTo>
                    <a:pt x="195072" y="0"/>
                  </a:moveTo>
                  <a:lnTo>
                    <a:pt x="213360" y="0"/>
                  </a:lnTo>
                </a:path>
                <a:path w="256540">
                  <a:moveTo>
                    <a:pt x="237744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0" name="object 570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091184" y="2596895"/>
              <a:ext cx="91439" cy="12191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6464" y="2602992"/>
              <a:ext cx="18287" cy="6096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1456943" y="2606039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48767" y="0"/>
                  </a:moveTo>
                  <a:lnTo>
                    <a:pt x="67055" y="0"/>
                  </a:lnTo>
                </a:path>
                <a:path w="207644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725168" y="2602992"/>
              <a:ext cx="60960" cy="6096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1798320" y="260603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950720" y="2602992"/>
              <a:ext cx="60960" cy="6096"/>
            </a:xfrm>
            <a:prstGeom prst="rect">
              <a:avLst/>
            </a:prstGeom>
          </p:spPr>
        </p:pic>
        <p:sp>
          <p:nvSpPr>
            <p:cNvPr id="576" name="object 576"/>
            <p:cNvSpPr/>
            <p:nvPr/>
          </p:nvSpPr>
          <p:spPr>
            <a:xfrm>
              <a:off x="2121408" y="2606039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4">
                  <a:moveTo>
                    <a:pt x="0" y="0"/>
                  </a:moveTo>
                  <a:lnTo>
                    <a:pt x="18287" y="0"/>
                  </a:lnTo>
                </a:path>
                <a:path w="932814">
                  <a:moveTo>
                    <a:pt x="73151" y="0"/>
                  </a:moveTo>
                  <a:lnTo>
                    <a:pt x="91439" y="0"/>
                  </a:lnTo>
                </a:path>
                <a:path w="932814">
                  <a:moveTo>
                    <a:pt x="121919" y="0"/>
                  </a:moveTo>
                  <a:lnTo>
                    <a:pt x="140207" y="0"/>
                  </a:lnTo>
                </a:path>
                <a:path w="932814">
                  <a:moveTo>
                    <a:pt x="335280" y="0"/>
                  </a:moveTo>
                  <a:lnTo>
                    <a:pt x="353568" y="0"/>
                  </a:lnTo>
                </a:path>
                <a:path w="932814">
                  <a:moveTo>
                    <a:pt x="377951" y="0"/>
                  </a:moveTo>
                  <a:lnTo>
                    <a:pt x="481583" y="0"/>
                  </a:lnTo>
                </a:path>
                <a:path w="932814">
                  <a:moveTo>
                    <a:pt x="859535" y="0"/>
                  </a:moveTo>
                  <a:lnTo>
                    <a:pt x="877823" y="0"/>
                  </a:lnTo>
                </a:path>
                <a:path w="932814">
                  <a:moveTo>
                    <a:pt x="914400" y="0"/>
                  </a:moveTo>
                  <a:lnTo>
                    <a:pt x="9326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7" name="object 5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78480" y="2602992"/>
              <a:ext cx="18287" cy="6096"/>
            </a:xfrm>
            <a:prstGeom prst="rect">
              <a:avLst/>
            </a:prstGeom>
          </p:spPr>
        </p:pic>
        <p:sp>
          <p:nvSpPr>
            <p:cNvPr id="578" name="object 578"/>
            <p:cNvSpPr/>
            <p:nvPr/>
          </p:nvSpPr>
          <p:spPr>
            <a:xfrm>
              <a:off x="3108959" y="2606039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4">
                  <a:moveTo>
                    <a:pt x="0" y="0"/>
                  </a:moveTo>
                  <a:lnTo>
                    <a:pt x="18287" y="0"/>
                  </a:lnTo>
                </a:path>
                <a:path w="932814">
                  <a:moveTo>
                    <a:pt x="914400" y="0"/>
                  </a:moveTo>
                  <a:lnTo>
                    <a:pt x="9326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9" name="object 579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4212335" y="2584704"/>
              <a:ext cx="170687" cy="24383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4370831" y="2606039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>
                  <a:moveTo>
                    <a:pt x="0" y="0"/>
                  </a:moveTo>
                  <a:lnTo>
                    <a:pt x="12191" y="0"/>
                  </a:lnTo>
                </a:path>
                <a:path w="658495">
                  <a:moveTo>
                    <a:pt x="103631" y="0"/>
                  </a:moveTo>
                  <a:lnTo>
                    <a:pt x="195071" y="0"/>
                  </a:lnTo>
                </a:path>
                <a:path w="658495">
                  <a:moveTo>
                    <a:pt x="384048" y="0"/>
                  </a:moveTo>
                  <a:lnTo>
                    <a:pt x="396239" y="0"/>
                  </a:lnTo>
                </a:path>
                <a:path w="658495">
                  <a:moveTo>
                    <a:pt x="432815" y="0"/>
                  </a:moveTo>
                  <a:lnTo>
                    <a:pt x="445007" y="0"/>
                  </a:lnTo>
                </a:path>
                <a:path w="658495">
                  <a:moveTo>
                    <a:pt x="457200" y="0"/>
                  </a:moveTo>
                  <a:lnTo>
                    <a:pt x="475488" y="0"/>
                  </a:lnTo>
                </a:path>
                <a:path w="658495">
                  <a:moveTo>
                    <a:pt x="573024" y="0"/>
                  </a:moveTo>
                  <a:lnTo>
                    <a:pt x="585215" y="0"/>
                  </a:lnTo>
                </a:path>
                <a:path w="658495">
                  <a:moveTo>
                    <a:pt x="640079" y="0"/>
                  </a:moveTo>
                  <a:lnTo>
                    <a:pt x="6583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1" name="object 581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255776" y="2602992"/>
              <a:ext cx="24384" cy="12192"/>
            </a:xfrm>
            <a:prstGeom prst="rect">
              <a:avLst/>
            </a:prstGeom>
          </p:spPr>
        </p:pic>
        <p:sp>
          <p:nvSpPr>
            <p:cNvPr id="582" name="object 582"/>
            <p:cNvSpPr/>
            <p:nvPr/>
          </p:nvSpPr>
          <p:spPr>
            <a:xfrm>
              <a:off x="5059679" y="260603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3" name="object 5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6191" y="2602992"/>
              <a:ext cx="18287" cy="6096"/>
            </a:xfrm>
            <a:prstGeom prst="rect">
              <a:avLst/>
            </a:prstGeom>
          </p:spPr>
        </p:pic>
        <p:sp>
          <p:nvSpPr>
            <p:cNvPr id="584" name="object 584"/>
            <p:cNvSpPr/>
            <p:nvPr/>
          </p:nvSpPr>
          <p:spPr>
            <a:xfrm>
              <a:off x="5376672" y="260603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48767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5" name="object 585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2773680" y="2584704"/>
              <a:ext cx="158496" cy="36575"/>
            </a:xfrm>
            <a:prstGeom prst="rect">
              <a:avLst/>
            </a:prstGeom>
          </p:spPr>
        </p:pic>
        <p:sp>
          <p:nvSpPr>
            <p:cNvPr id="586" name="object 586"/>
            <p:cNvSpPr/>
            <p:nvPr/>
          </p:nvSpPr>
          <p:spPr>
            <a:xfrm>
              <a:off x="5565647" y="260603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" name="object 587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5644896" y="2602992"/>
              <a:ext cx="60959" cy="6096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5718047" y="260603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8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870447" y="2602992"/>
              <a:ext cx="60960" cy="6096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6041135" y="2606039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59">
                  <a:moveTo>
                    <a:pt x="0" y="0"/>
                  </a:moveTo>
                  <a:lnTo>
                    <a:pt x="85344" y="0"/>
                  </a:lnTo>
                </a:path>
                <a:path w="530859">
                  <a:moveTo>
                    <a:pt x="128015" y="0"/>
                  </a:moveTo>
                  <a:lnTo>
                    <a:pt x="146303" y="0"/>
                  </a:lnTo>
                </a:path>
                <a:path w="530859">
                  <a:moveTo>
                    <a:pt x="390143" y="0"/>
                  </a:moveTo>
                  <a:lnTo>
                    <a:pt x="481583" y="0"/>
                  </a:lnTo>
                </a:path>
                <a:path w="530859">
                  <a:moveTo>
                    <a:pt x="512063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1" name="object 591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4596384" y="2584704"/>
              <a:ext cx="146303" cy="36575"/>
            </a:xfrm>
            <a:prstGeom prst="rect">
              <a:avLst/>
            </a:prstGeom>
          </p:spPr>
        </p:pic>
        <p:sp>
          <p:nvSpPr>
            <p:cNvPr id="592" name="object 592"/>
            <p:cNvSpPr/>
            <p:nvPr/>
          </p:nvSpPr>
          <p:spPr>
            <a:xfrm>
              <a:off x="688847" y="2606039"/>
              <a:ext cx="5968365" cy="6350"/>
            </a:xfrm>
            <a:custGeom>
              <a:avLst/>
              <a:gdLst/>
              <a:ahLst/>
              <a:cxnLst/>
              <a:rect l="l" t="t" r="r" b="b"/>
              <a:pathLst>
                <a:path w="5968365" h="6350">
                  <a:moveTo>
                    <a:pt x="5949696" y="0"/>
                  </a:moveTo>
                  <a:lnTo>
                    <a:pt x="5967984" y="0"/>
                  </a:lnTo>
                </a:path>
                <a:path w="596836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3" name="object 593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755904" y="2596895"/>
              <a:ext cx="115823" cy="24383"/>
            </a:xfrm>
            <a:prstGeom prst="rect">
              <a:avLst/>
            </a:prstGeom>
          </p:spPr>
        </p:pic>
        <p:sp>
          <p:nvSpPr>
            <p:cNvPr id="594" name="object 594"/>
            <p:cNvSpPr/>
            <p:nvPr/>
          </p:nvSpPr>
          <p:spPr>
            <a:xfrm>
              <a:off x="755904" y="26121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" name="object 595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322831" y="2602992"/>
              <a:ext cx="79247" cy="12192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1383792" y="2612136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5">
                  <a:moveTo>
                    <a:pt x="0" y="0"/>
                  </a:moveTo>
                  <a:lnTo>
                    <a:pt x="18287" y="0"/>
                  </a:lnTo>
                </a:path>
                <a:path w="878205">
                  <a:moveTo>
                    <a:pt x="42672" y="0"/>
                  </a:moveTo>
                  <a:lnTo>
                    <a:pt x="54864" y="0"/>
                  </a:lnTo>
                </a:path>
                <a:path w="878205">
                  <a:moveTo>
                    <a:pt x="73152" y="0"/>
                  </a:moveTo>
                  <a:lnTo>
                    <a:pt x="91440" y="0"/>
                  </a:lnTo>
                </a:path>
                <a:path w="878205">
                  <a:moveTo>
                    <a:pt x="121920" y="0"/>
                  </a:moveTo>
                  <a:lnTo>
                    <a:pt x="140208" y="0"/>
                  </a:lnTo>
                </a:path>
                <a:path w="878205">
                  <a:moveTo>
                    <a:pt x="262128" y="0"/>
                  </a:moveTo>
                  <a:lnTo>
                    <a:pt x="280416" y="0"/>
                  </a:lnTo>
                </a:path>
                <a:path w="878205">
                  <a:moveTo>
                    <a:pt x="341376" y="0"/>
                  </a:moveTo>
                  <a:lnTo>
                    <a:pt x="359664" y="0"/>
                  </a:lnTo>
                </a:path>
                <a:path w="878205">
                  <a:moveTo>
                    <a:pt x="384048" y="0"/>
                  </a:moveTo>
                  <a:lnTo>
                    <a:pt x="396240" y="0"/>
                  </a:lnTo>
                </a:path>
                <a:path w="878205">
                  <a:moveTo>
                    <a:pt x="414528" y="0"/>
                  </a:moveTo>
                  <a:lnTo>
                    <a:pt x="432816" y="0"/>
                  </a:lnTo>
                </a:path>
                <a:path w="878205">
                  <a:moveTo>
                    <a:pt x="487679" y="0"/>
                  </a:moveTo>
                  <a:lnTo>
                    <a:pt x="505967" y="0"/>
                  </a:lnTo>
                </a:path>
                <a:path w="878205">
                  <a:moveTo>
                    <a:pt x="566928" y="0"/>
                  </a:moveTo>
                  <a:lnTo>
                    <a:pt x="646176" y="0"/>
                  </a:lnTo>
                </a:path>
                <a:path w="878205">
                  <a:moveTo>
                    <a:pt x="737616" y="0"/>
                  </a:moveTo>
                  <a:lnTo>
                    <a:pt x="755904" y="0"/>
                  </a:lnTo>
                </a:path>
                <a:path w="878205">
                  <a:moveTo>
                    <a:pt x="810768" y="0"/>
                  </a:moveTo>
                  <a:lnTo>
                    <a:pt x="829056" y="0"/>
                  </a:lnTo>
                </a:path>
                <a:path w="878205">
                  <a:moveTo>
                    <a:pt x="859536" y="0"/>
                  </a:moveTo>
                  <a:lnTo>
                    <a:pt x="877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597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2328671" y="2596895"/>
              <a:ext cx="60960" cy="18287"/>
            </a:xfrm>
            <a:prstGeom prst="rect">
              <a:avLst/>
            </a:prstGeom>
          </p:spPr>
        </p:pic>
        <p:sp>
          <p:nvSpPr>
            <p:cNvPr id="598" name="object 598"/>
            <p:cNvSpPr/>
            <p:nvPr/>
          </p:nvSpPr>
          <p:spPr>
            <a:xfrm>
              <a:off x="2456687" y="2612136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8287" y="0"/>
                  </a:lnTo>
                </a:path>
                <a:path w="597535">
                  <a:moveTo>
                    <a:pt x="42671" y="0"/>
                  </a:moveTo>
                  <a:lnTo>
                    <a:pt x="146303" y="0"/>
                  </a:lnTo>
                </a:path>
                <a:path w="597535">
                  <a:moveTo>
                    <a:pt x="457200" y="0"/>
                  </a:moveTo>
                  <a:lnTo>
                    <a:pt x="475488" y="0"/>
                  </a:lnTo>
                </a:path>
                <a:path w="597535">
                  <a:moveTo>
                    <a:pt x="524255" y="0"/>
                  </a:moveTo>
                  <a:lnTo>
                    <a:pt x="542543" y="0"/>
                  </a:lnTo>
                </a:path>
                <a:path w="597535">
                  <a:moveTo>
                    <a:pt x="579119" y="0"/>
                  </a:moveTo>
                  <a:lnTo>
                    <a:pt x="5974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5145023" y="2602992"/>
              <a:ext cx="176784" cy="12192"/>
            </a:xfrm>
            <a:prstGeom prst="rect">
              <a:avLst/>
            </a:prstGeom>
          </p:spPr>
        </p:pic>
        <p:sp>
          <p:nvSpPr>
            <p:cNvPr id="600" name="object 600"/>
            <p:cNvSpPr/>
            <p:nvPr/>
          </p:nvSpPr>
          <p:spPr>
            <a:xfrm>
              <a:off x="3078480" y="2612136"/>
              <a:ext cx="963294" cy="0"/>
            </a:xfrm>
            <a:custGeom>
              <a:avLst/>
              <a:gdLst/>
              <a:ahLst/>
              <a:cxnLst/>
              <a:rect l="l" t="t" r="r" b="b"/>
              <a:pathLst>
                <a:path w="963295">
                  <a:moveTo>
                    <a:pt x="0" y="0"/>
                  </a:moveTo>
                  <a:lnTo>
                    <a:pt x="12192" y="0"/>
                  </a:lnTo>
                </a:path>
                <a:path w="963295">
                  <a:moveTo>
                    <a:pt x="30480" y="0"/>
                  </a:moveTo>
                  <a:lnTo>
                    <a:pt x="48768" y="0"/>
                  </a:lnTo>
                </a:path>
                <a:path w="963295">
                  <a:moveTo>
                    <a:pt x="883919" y="0"/>
                  </a:moveTo>
                  <a:lnTo>
                    <a:pt x="902207" y="0"/>
                  </a:lnTo>
                </a:path>
                <a:path w="963295">
                  <a:moveTo>
                    <a:pt x="950976" y="0"/>
                  </a:moveTo>
                  <a:lnTo>
                    <a:pt x="963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4029455" y="2596895"/>
              <a:ext cx="109727" cy="24383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4212335" y="2612136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8287" y="0"/>
                  </a:lnTo>
                </a:path>
                <a:path w="1975485">
                  <a:moveTo>
                    <a:pt x="48767" y="0"/>
                  </a:moveTo>
                  <a:lnTo>
                    <a:pt x="128015" y="0"/>
                  </a:lnTo>
                </a:path>
                <a:path w="1975485">
                  <a:moveTo>
                    <a:pt x="158495" y="0"/>
                  </a:moveTo>
                  <a:lnTo>
                    <a:pt x="170687" y="0"/>
                  </a:lnTo>
                </a:path>
                <a:path w="1975485">
                  <a:moveTo>
                    <a:pt x="262127" y="0"/>
                  </a:moveTo>
                  <a:lnTo>
                    <a:pt x="353567" y="0"/>
                  </a:lnTo>
                </a:path>
                <a:path w="1975485">
                  <a:moveTo>
                    <a:pt x="512063" y="0"/>
                  </a:moveTo>
                  <a:lnTo>
                    <a:pt x="530351" y="0"/>
                  </a:lnTo>
                </a:path>
                <a:path w="1975485">
                  <a:moveTo>
                    <a:pt x="548639" y="0"/>
                  </a:moveTo>
                  <a:lnTo>
                    <a:pt x="554736" y="0"/>
                  </a:lnTo>
                </a:path>
                <a:path w="1975485">
                  <a:moveTo>
                    <a:pt x="615695" y="0"/>
                  </a:moveTo>
                  <a:lnTo>
                    <a:pt x="633983" y="0"/>
                  </a:lnTo>
                </a:path>
                <a:path w="1975485">
                  <a:moveTo>
                    <a:pt x="731519" y="0"/>
                  </a:moveTo>
                  <a:lnTo>
                    <a:pt x="743711" y="0"/>
                  </a:lnTo>
                </a:path>
                <a:path w="1975485">
                  <a:moveTo>
                    <a:pt x="798575" y="0"/>
                  </a:moveTo>
                  <a:lnTo>
                    <a:pt x="816863" y="0"/>
                  </a:lnTo>
                </a:path>
                <a:path w="1975485">
                  <a:moveTo>
                    <a:pt x="847343" y="0"/>
                  </a:moveTo>
                  <a:lnTo>
                    <a:pt x="865631" y="0"/>
                  </a:lnTo>
                </a:path>
                <a:path w="1975485">
                  <a:moveTo>
                    <a:pt x="932687" y="0"/>
                  </a:moveTo>
                  <a:lnTo>
                    <a:pt x="950975" y="0"/>
                  </a:lnTo>
                </a:path>
                <a:path w="1975485">
                  <a:moveTo>
                    <a:pt x="1091183" y="0"/>
                  </a:moveTo>
                  <a:lnTo>
                    <a:pt x="1109471" y="0"/>
                  </a:lnTo>
                </a:path>
                <a:path w="1975485">
                  <a:moveTo>
                    <a:pt x="1133855" y="0"/>
                  </a:moveTo>
                  <a:lnTo>
                    <a:pt x="1146047" y="0"/>
                  </a:lnTo>
                </a:path>
                <a:path w="1975485">
                  <a:moveTo>
                    <a:pt x="1164336" y="0"/>
                  </a:moveTo>
                  <a:lnTo>
                    <a:pt x="1182624" y="0"/>
                  </a:lnTo>
                </a:path>
                <a:path w="1975485">
                  <a:moveTo>
                    <a:pt x="1213103" y="0"/>
                  </a:moveTo>
                  <a:lnTo>
                    <a:pt x="1231391" y="0"/>
                  </a:lnTo>
                </a:path>
                <a:path w="1975485">
                  <a:moveTo>
                    <a:pt x="1353311" y="0"/>
                  </a:moveTo>
                  <a:lnTo>
                    <a:pt x="1371599" y="0"/>
                  </a:lnTo>
                </a:path>
                <a:path w="1975485">
                  <a:moveTo>
                    <a:pt x="1432559" y="0"/>
                  </a:moveTo>
                  <a:lnTo>
                    <a:pt x="1450847" y="0"/>
                  </a:lnTo>
                </a:path>
                <a:path w="1975485">
                  <a:moveTo>
                    <a:pt x="1475231" y="0"/>
                  </a:moveTo>
                  <a:lnTo>
                    <a:pt x="1487423" y="0"/>
                  </a:lnTo>
                </a:path>
                <a:path w="1975485">
                  <a:moveTo>
                    <a:pt x="1505711" y="0"/>
                  </a:moveTo>
                  <a:lnTo>
                    <a:pt x="1523999" y="0"/>
                  </a:lnTo>
                </a:path>
                <a:path w="1975485">
                  <a:moveTo>
                    <a:pt x="1584959" y="0"/>
                  </a:moveTo>
                  <a:lnTo>
                    <a:pt x="1597151" y="0"/>
                  </a:lnTo>
                </a:path>
                <a:path w="1975485">
                  <a:moveTo>
                    <a:pt x="1658111" y="0"/>
                  </a:moveTo>
                  <a:lnTo>
                    <a:pt x="1737359" y="0"/>
                  </a:lnTo>
                </a:path>
                <a:path w="1975485">
                  <a:moveTo>
                    <a:pt x="1828800" y="0"/>
                  </a:moveTo>
                  <a:lnTo>
                    <a:pt x="1914144" y="0"/>
                  </a:lnTo>
                </a:path>
                <a:path w="1975485">
                  <a:moveTo>
                    <a:pt x="1962911" y="0"/>
                  </a:moveTo>
                  <a:lnTo>
                    <a:pt x="19751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3" name="object 603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6175247" y="2602992"/>
              <a:ext cx="60960" cy="18288"/>
            </a:xfrm>
            <a:prstGeom prst="rect">
              <a:avLst/>
            </a:prstGeom>
          </p:spPr>
        </p:pic>
        <p:sp>
          <p:nvSpPr>
            <p:cNvPr id="604" name="object 604"/>
            <p:cNvSpPr/>
            <p:nvPr/>
          </p:nvSpPr>
          <p:spPr>
            <a:xfrm>
              <a:off x="798576" y="2612136"/>
              <a:ext cx="5858510" cy="6350"/>
            </a:xfrm>
            <a:custGeom>
              <a:avLst/>
              <a:gdLst/>
              <a:ahLst/>
              <a:cxnLst/>
              <a:rect l="l" t="t" r="r" b="b"/>
              <a:pathLst>
                <a:path w="5858509" h="6350">
                  <a:moveTo>
                    <a:pt x="5632704" y="0"/>
                  </a:moveTo>
                  <a:lnTo>
                    <a:pt x="5724144" y="0"/>
                  </a:lnTo>
                </a:path>
                <a:path w="5858509" h="6350">
                  <a:moveTo>
                    <a:pt x="5754624" y="0"/>
                  </a:moveTo>
                  <a:lnTo>
                    <a:pt x="5772912" y="0"/>
                  </a:lnTo>
                </a:path>
                <a:path w="5858509" h="6350">
                  <a:moveTo>
                    <a:pt x="5839968" y="0"/>
                  </a:moveTo>
                  <a:lnTo>
                    <a:pt x="5858256" y="0"/>
                  </a:lnTo>
                </a:path>
                <a:path w="5858509" h="6350">
                  <a:moveTo>
                    <a:pt x="0" y="6096"/>
                  </a:moveTo>
                  <a:lnTo>
                    <a:pt x="12192" y="6096"/>
                  </a:lnTo>
                </a:path>
                <a:path w="5858509" h="6350">
                  <a:moveTo>
                    <a:pt x="60959" y="6096"/>
                  </a:moveTo>
                  <a:lnTo>
                    <a:pt x="7315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5" name="object 605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944880" y="2602992"/>
              <a:ext cx="91440" cy="30480"/>
            </a:xfrm>
            <a:prstGeom prst="rect">
              <a:avLst/>
            </a:prstGeom>
          </p:spPr>
        </p:pic>
        <p:sp>
          <p:nvSpPr>
            <p:cNvPr id="606" name="object 606"/>
            <p:cNvSpPr/>
            <p:nvPr/>
          </p:nvSpPr>
          <p:spPr>
            <a:xfrm>
              <a:off x="1261871" y="2618231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0" y="0"/>
                  </a:moveTo>
                  <a:lnTo>
                    <a:pt x="85343" y="0"/>
                  </a:lnTo>
                </a:path>
                <a:path w="481964">
                  <a:moveTo>
                    <a:pt x="243839" y="0"/>
                  </a:moveTo>
                  <a:lnTo>
                    <a:pt x="262127" y="0"/>
                  </a:lnTo>
                </a:path>
                <a:path w="481964">
                  <a:moveTo>
                    <a:pt x="384047" y="0"/>
                  </a:moveTo>
                  <a:lnTo>
                    <a:pt x="402335" y="0"/>
                  </a:lnTo>
                </a:path>
                <a:path w="481964">
                  <a:moveTo>
                    <a:pt x="463295" y="0"/>
                  </a:moveTo>
                  <a:lnTo>
                    <a:pt x="4815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2584704" y="2584704"/>
              <a:ext cx="140208" cy="48768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1798320" y="2618231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5">
                  <a:moveTo>
                    <a:pt x="0" y="0"/>
                  </a:moveTo>
                  <a:lnTo>
                    <a:pt x="18287" y="0"/>
                  </a:lnTo>
                </a:path>
                <a:path w="1329055">
                  <a:moveTo>
                    <a:pt x="73151" y="0"/>
                  </a:moveTo>
                  <a:lnTo>
                    <a:pt x="91439" y="0"/>
                  </a:lnTo>
                </a:path>
                <a:path w="1329055">
                  <a:moveTo>
                    <a:pt x="152400" y="0"/>
                  </a:moveTo>
                  <a:lnTo>
                    <a:pt x="237744" y="0"/>
                  </a:lnTo>
                </a:path>
                <a:path w="1329055">
                  <a:moveTo>
                    <a:pt x="323088" y="0"/>
                  </a:moveTo>
                  <a:lnTo>
                    <a:pt x="341376" y="0"/>
                  </a:lnTo>
                </a:path>
                <a:path w="1329055">
                  <a:moveTo>
                    <a:pt x="396240" y="0"/>
                  </a:moveTo>
                  <a:lnTo>
                    <a:pt x="414528" y="0"/>
                  </a:lnTo>
                </a:path>
                <a:path w="1329055">
                  <a:moveTo>
                    <a:pt x="445008" y="0"/>
                  </a:moveTo>
                  <a:lnTo>
                    <a:pt x="463296" y="0"/>
                  </a:lnTo>
                </a:path>
                <a:path w="1329055">
                  <a:moveTo>
                    <a:pt x="530352" y="0"/>
                  </a:moveTo>
                  <a:lnTo>
                    <a:pt x="548640" y="0"/>
                  </a:lnTo>
                </a:path>
                <a:path w="1329055">
                  <a:moveTo>
                    <a:pt x="579120" y="0"/>
                  </a:moveTo>
                  <a:lnTo>
                    <a:pt x="591312" y="0"/>
                  </a:lnTo>
                </a:path>
                <a:path w="1329055">
                  <a:moveTo>
                    <a:pt x="658368" y="0"/>
                  </a:moveTo>
                  <a:lnTo>
                    <a:pt x="676656" y="0"/>
                  </a:lnTo>
                </a:path>
                <a:path w="1329055">
                  <a:moveTo>
                    <a:pt x="701040" y="0"/>
                  </a:moveTo>
                  <a:lnTo>
                    <a:pt x="804672" y="0"/>
                  </a:lnTo>
                </a:path>
                <a:path w="1329055">
                  <a:moveTo>
                    <a:pt x="1054608" y="0"/>
                  </a:moveTo>
                  <a:lnTo>
                    <a:pt x="1072896" y="0"/>
                  </a:lnTo>
                </a:path>
                <a:path w="1329055">
                  <a:moveTo>
                    <a:pt x="1115568" y="0"/>
                  </a:moveTo>
                  <a:lnTo>
                    <a:pt x="1133856" y="0"/>
                  </a:lnTo>
                </a:path>
                <a:path w="1329055">
                  <a:moveTo>
                    <a:pt x="1182624" y="0"/>
                  </a:moveTo>
                  <a:lnTo>
                    <a:pt x="1200912" y="0"/>
                  </a:lnTo>
                </a:path>
                <a:path w="1329055">
                  <a:moveTo>
                    <a:pt x="1237488" y="0"/>
                  </a:moveTo>
                  <a:lnTo>
                    <a:pt x="1255776" y="0"/>
                  </a:lnTo>
                </a:path>
                <a:path w="1329055">
                  <a:moveTo>
                    <a:pt x="1310640" y="0"/>
                  </a:moveTo>
                  <a:lnTo>
                    <a:pt x="13289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694944" y="2615183"/>
              <a:ext cx="18287" cy="12192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4126991" y="2618231"/>
              <a:ext cx="2103120" cy="0"/>
            </a:xfrm>
            <a:custGeom>
              <a:avLst/>
              <a:gdLst/>
              <a:ahLst/>
              <a:cxnLst/>
              <a:rect l="l" t="t" r="r" b="b"/>
              <a:pathLst>
                <a:path w="2103120">
                  <a:moveTo>
                    <a:pt x="0" y="0"/>
                  </a:moveTo>
                  <a:lnTo>
                    <a:pt x="12191" y="0"/>
                  </a:lnTo>
                </a:path>
                <a:path w="2103120">
                  <a:moveTo>
                    <a:pt x="85344" y="0"/>
                  </a:moveTo>
                  <a:lnTo>
                    <a:pt x="103632" y="0"/>
                  </a:lnTo>
                </a:path>
                <a:path w="2103120">
                  <a:moveTo>
                    <a:pt x="134111" y="0"/>
                  </a:moveTo>
                  <a:lnTo>
                    <a:pt x="219455" y="0"/>
                  </a:lnTo>
                </a:path>
                <a:path w="2103120">
                  <a:moveTo>
                    <a:pt x="243839" y="0"/>
                  </a:moveTo>
                  <a:lnTo>
                    <a:pt x="256031" y="0"/>
                  </a:lnTo>
                </a:path>
                <a:path w="2103120">
                  <a:moveTo>
                    <a:pt x="347471" y="0"/>
                  </a:moveTo>
                  <a:lnTo>
                    <a:pt x="438911" y="0"/>
                  </a:lnTo>
                </a:path>
                <a:path w="2103120">
                  <a:moveTo>
                    <a:pt x="542544" y="0"/>
                  </a:moveTo>
                  <a:lnTo>
                    <a:pt x="560832" y="0"/>
                  </a:lnTo>
                </a:path>
                <a:path w="2103120">
                  <a:moveTo>
                    <a:pt x="597407" y="0"/>
                  </a:moveTo>
                  <a:lnTo>
                    <a:pt x="615695" y="0"/>
                  </a:lnTo>
                </a:path>
                <a:path w="2103120">
                  <a:moveTo>
                    <a:pt x="701039" y="0"/>
                  </a:moveTo>
                  <a:lnTo>
                    <a:pt x="719327" y="0"/>
                  </a:lnTo>
                </a:path>
                <a:path w="2103120">
                  <a:moveTo>
                    <a:pt x="816863" y="0"/>
                  </a:moveTo>
                  <a:lnTo>
                    <a:pt x="829055" y="0"/>
                  </a:lnTo>
                </a:path>
                <a:path w="2103120">
                  <a:moveTo>
                    <a:pt x="883919" y="0"/>
                  </a:moveTo>
                  <a:lnTo>
                    <a:pt x="902207" y="0"/>
                  </a:lnTo>
                </a:path>
                <a:path w="2103120">
                  <a:moveTo>
                    <a:pt x="932688" y="0"/>
                  </a:moveTo>
                  <a:lnTo>
                    <a:pt x="950976" y="0"/>
                  </a:lnTo>
                </a:path>
                <a:path w="2103120">
                  <a:moveTo>
                    <a:pt x="1018031" y="0"/>
                  </a:moveTo>
                  <a:lnTo>
                    <a:pt x="1036319" y="0"/>
                  </a:lnTo>
                </a:path>
                <a:path w="2103120">
                  <a:moveTo>
                    <a:pt x="1060703" y="0"/>
                  </a:moveTo>
                  <a:lnTo>
                    <a:pt x="1139952" y="0"/>
                  </a:lnTo>
                </a:path>
                <a:path w="2103120">
                  <a:moveTo>
                    <a:pt x="1176527" y="0"/>
                  </a:moveTo>
                  <a:lnTo>
                    <a:pt x="1194815" y="0"/>
                  </a:lnTo>
                </a:path>
                <a:path w="2103120">
                  <a:moveTo>
                    <a:pt x="1249680" y="0"/>
                  </a:moveTo>
                  <a:lnTo>
                    <a:pt x="1267968" y="0"/>
                  </a:lnTo>
                </a:path>
                <a:path w="2103120">
                  <a:moveTo>
                    <a:pt x="1298448" y="0"/>
                  </a:moveTo>
                  <a:lnTo>
                    <a:pt x="1316736" y="0"/>
                  </a:lnTo>
                </a:path>
                <a:path w="2103120">
                  <a:moveTo>
                    <a:pt x="1438655" y="0"/>
                  </a:moveTo>
                  <a:lnTo>
                    <a:pt x="1456943" y="0"/>
                  </a:lnTo>
                </a:path>
                <a:path w="2103120">
                  <a:moveTo>
                    <a:pt x="1517903" y="0"/>
                  </a:moveTo>
                  <a:lnTo>
                    <a:pt x="1536191" y="0"/>
                  </a:lnTo>
                </a:path>
                <a:path w="2103120">
                  <a:moveTo>
                    <a:pt x="1591055" y="0"/>
                  </a:moveTo>
                  <a:lnTo>
                    <a:pt x="1609343" y="0"/>
                  </a:lnTo>
                </a:path>
                <a:path w="2103120">
                  <a:moveTo>
                    <a:pt x="1670303" y="0"/>
                  </a:moveTo>
                  <a:lnTo>
                    <a:pt x="1682495" y="0"/>
                  </a:lnTo>
                </a:path>
                <a:path w="2103120">
                  <a:moveTo>
                    <a:pt x="1743455" y="0"/>
                  </a:moveTo>
                  <a:lnTo>
                    <a:pt x="1828800" y="0"/>
                  </a:lnTo>
                </a:path>
                <a:path w="2103120">
                  <a:moveTo>
                    <a:pt x="1914144" y="0"/>
                  </a:moveTo>
                  <a:lnTo>
                    <a:pt x="1999488" y="0"/>
                  </a:lnTo>
                </a:path>
                <a:path w="2103120">
                  <a:moveTo>
                    <a:pt x="2090927" y="0"/>
                  </a:moveTo>
                  <a:lnTo>
                    <a:pt x="21031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1" name="object 61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6297167" y="2602992"/>
              <a:ext cx="73151" cy="30480"/>
            </a:xfrm>
            <a:prstGeom prst="rect">
              <a:avLst/>
            </a:prstGeom>
          </p:spPr>
        </p:pic>
        <p:sp>
          <p:nvSpPr>
            <p:cNvPr id="612" name="object 612"/>
            <p:cNvSpPr/>
            <p:nvPr/>
          </p:nvSpPr>
          <p:spPr>
            <a:xfrm>
              <a:off x="6431279" y="2618231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91439" y="0"/>
                  </a:lnTo>
                </a:path>
                <a:path w="226059">
                  <a:moveTo>
                    <a:pt x="121919" y="0"/>
                  </a:moveTo>
                  <a:lnTo>
                    <a:pt x="140208" y="0"/>
                  </a:lnTo>
                </a:path>
                <a:path w="226059">
                  <a:moveTo>
                    <a:pt x="207263" y="0"/>
                  </a:moveTo>
                  <a:lnTo>
                    <a:pt x="2255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3" name="object 613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3968496" y="2615183"/>
              <a:ext cx="18287" cy="12192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5904" y="2621280"/>
              <a:ext cx="18287" cy="6096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798576" y="2624327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2192" y="0"/>
                  </a:lnTo>
                </a:path>
                <a:path w="311150">
                  <a:moveTo>
                    <a:pt x="60959" y="0"/>
                  </a:moveTo>
                  <a:lnTo>
                    <a:pt x="73151" y="0"/>
                  </a:lnTo>
                </a:path>
                <a:path w="311150">
                  <a:moveTo>
                    <a:pt x="146304" y="0"/>
                  </a:moveTo>
                  <a:lnTo>
                    <a:pt x="164592" y="0"/>
                  </a:lnTo>
                </a:path>
                <a:path w="311150">
                  <a:moveTo>
                    <a:pt x="292608" y="0"/>
                  </a:moveTo>
                  <a:lnTo>
                    <a:pt x="3108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6" name="object 616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091184" y="2602992"/>
              <a:ext cx="91439" cy="30480"/>
            </a:xfrm>
            <a:prstGeom prst="rect">
              <a:avLst/>
            </a:prstGeom>
          </p:spPr>
        </p:pic>
        <p:sp>
          <p:nvSpPr>
            <p:cNvPr id="617" name="object 617"/>
            <p:cNvSpPr/>
            <p:nvPr/>
          </p:nvSpPr>
          <p:spPr>
            <a:xfrm>
              <a:off x="1261871" y="2624327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85343" y="0"/>
                  </a:lnTo>
                </a:path>
                <a:path w="140334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8" name="object 618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1383792" y="2615183"/>
              <a:ext cx="91440" cy="18288"/>
            </a:xfrm>
            <a:prstGeom prst="rect">
              <a:avLst/>
            </a:prstGeom>
          </p:spPr>
        </p:pic>
        <p:sp>
          <p:nvSpPr>
            <p:cNvPr id="619" name="object 619"/>
            <p:cNvSpPr/>
            <p:nvPr/>
          </p:nvSpPr>
          <p:spPr>
            <a:xfrm>
              <a:off x="1456943" y="2624327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48767" y="0"/>
                  </a:moveTo>
                  <a:lnTo>
                    <a:pt x="67055" y="0"/>
                  </a:lnTo>
                </a:path>
                <a:path w="207644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1725168" y="2615183"/>
              <a:ext cx="54863" cy="18288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1798320" y="2624327"/>
              <a:ext cx="805180" cy="0"/>
            </a:xfrm>
            <a:custGeom>
              <a:avLst/>
              <a:gdLst/>
              <a:ahLst/>
              <a:cxnLst/>
              <a:rect l="l" t="t" r="r" b="b"/>
              <a:pathLst>
                <a:path w="805180">
                  <a:moveTo>
                    <a:pt x="0" y="0"/>
                  </a:moveTo>
                  <a:lnTo>
                    <a:pt x="18287" y="0"/>
                  </a:lnTo>
                </a:path>
                <a:path w="805180">
                  <a:moveTo>
                    <a:pt x="73151" y="0"/>
                  </a:moveTo>
                  <a:lnTo>
                    <a:pt x="91439" y="0"/>
                  </a:lnTo>
                </a:path>
                <a:path w="805180">
                  <a:moveTo>
                    <a:pt x="152400" y="0"/>
                  </a:moveTo>
                  <a:lnTo>
                    <a:pt x="237744" y="0"/>
                  </a:lnTo>
                </a:path>
                <a:path w="805180">
                  <a:moveTo>
                    <a:pt x="323088" y="0"/>
                  </a:moveTo>
                  <a:lnTo>
                    <a:pt x="341376" y="0"/>
                  </a:lnTo>
                </a:path>
                <a:path w="805180">
                  <a:moveTo>
                    <a:pt x="396240" y="0"/>
                  </a:moveTo>
                  <a:lnTo>
                    <a:pt x="414528" y="0"/>
                  </a:lnTo>
                </a:path>
                <a:path w="805180">
                  <a:moveTo>
                    <a:pt x="445008" y="0"/>
                  </a:moveTo>
                  <a:lnTo>
                    <a:pt x="463296" y="0"/>
                  </a:lnTo>
                </a:path>
                <a:path w="805180">
                  <a:moveTo>
                    <a:pt x="530352" y="0"/>
                  </a:moveTo>
                  <a:lnTo>
                    <a:pt x="548640" y="0"/>
                  </a:lnTo>
                </a:path>
                <a:path w="805180">
                  <a:moveTo>
                    <a:pt x="579120" y="0"/>
                  </a:moveTo>
                  <a:lnTo>
                    <a:pt x="591312" y="0"/>
                  </a:lnTo>
                </a:path>
                <a:path w="805180">
                  <a:moveTo>
                    <a:pt x="658368" y="0"/>
                  </a:moveTo>
                  <a:lnTo>
                    <a:pt x="676656" y="0"/>
                  </a:lnTo>
                </a:path>
                <a:path w="805180">
                  <a:moveTo>
                    <a:pt x="701040" y="0"/>
                  </a:moveTo>
                  <a:lnTo>
                    <a:pt x="8046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4760976" y="2609087"/>
              <a:ext cx="54863" cy="24384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2852927" y="2624327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0" y="0"/>
                  </a:moveTo>
                  <a:lnTo>
                    <a:pt x="18287" y="0"/>
                  </a:lnTo>
                </a:path>
                <a:path w="274319">
                  <a:moveTo>
                    <a:pt x="60960" y="0"/>
                  </a:moveTo>
                  <a:lnTo>
                    <a:pt x="79248" y="0"/>
                  </a:lnTo>
                </a:path>
                <a:path w="274319">
                  <a:moveTo>
                    <a:pt x="128015" y="0"/>
                  </a:moveTo>
                  <a:lnTo>
                    <a:pt x="146303" y="0"/>
                  </a:lnTo>
                </a:path>
                <a:path w="274319">
                  <a:moveTo>
                    <a:pt x="182880" y="0"/>
                  </a:moveTo>
                  <a:lnTo>
                    <a:pt x="201168" y="0"/>
                  </a:lnTo>
                </a:path>
                <a:path w="274319">
                  <a:moveTo>
                    <a:pt x="256031" y="0"/>
                  </a:moveTo>
                  <a:lnTo>
                    <a:pt x="274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3066287" y="2615183"/>
              <a:ext cx="24383" cy="18288"/>
            </a:xfrm>
            <a:prstGeom prst="rect">
              <a:avLst/>
            </a:prstGeom>
          </p:spPr>
        </p:pic>
        <p:pic>
          <p:nvPicPr>
            <p:cNvPr id="625" name="object 625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4029455" y="2615183"/>
              <a:ext cx="54863" cy="12192"/>
            </a:xfrm>
            <a:prstGeom prst="rect">
              <a:avLst/>
            </a:prstGeom>
          </p:spPr>
        </p:pic>
        <p:sp>
          <p:nvSpPr>
            <p:cNvPr id="626" name="object 626"/>
            <p:cNvSpPr/>
            <p:nvPr/>
          </p:nvSpPr>
          <p:spPr>
            <a:xfrm>
              <a:off x="4072128" y="2624327"/>
              <a:ext cx="1195070" cy="0"/>
            </a:xfrm>
            <a:custGeom>
              <a:avLst/>
              <a:gdLst/>
              <a:ahLst/>
              <a:cxnLst/>
              <a:rect l="l" t="t" r="r" b="b"/>
              <a:pathLst>
                <a:path w="1195070">
                  <a:moveTo>
                    <a:pt x="0" y="0"/>
                  </a:moveTo>
                  <a:lnTo>
                    <a:pt x="12191" y="0"/>
                  </a:lnTo>
                </a:path>
                <a:path w="1195070">
                  <a:moveTo>
                    <a:pt x="54863" y="0"/>
                  </a:moveTo>
                  <a:lnTo>
                    <a:pt x="67055" y="0"/>
                  </a:lnTo>
                </a:path>
                <a:path w="1195070">
                  <a:moveTo>
                    <a:pt x="140208" y="0"/>
                  </a:moveTo>
                  <a:lnTo>
                    <a:pt x="158496" y="0"/>
                  </a:lnTo>
                </a:path>
                <a:path w="1195070">
                  <a:moveTo>
                    <a:pt x="188975" y="0"/>
                  </a:moveTo>
                  <a:lnTo>
                    <a:pt x="274319" y="0"/>
                  </a:lnTo>
                </a:path>
                <a:path w="1195070">
                  <a:moveTo>
                    <a:pt x="298703" y="0"/>
                  </a:moveTo>
                  <a:lnTo>
                    <a:pt x="310895" y="0"/>
                  </a:lnTo>
                </a:path>
                <a:path w="1195070">
                  <a:moveTo>
                    <a:pt x="402335" y="0"/>
                  </a:moveTo>
                  <a:lnTo>
                    <a:pt x="493775" y="0"/>
                  </a:lnTo>
                </a:path>
                <a:path w="1195070">
                  <a:moveTo>
                    <a:pt x="652271" y="0"/>
                  </a:moveTo>
                  <a:lnTo>
                    <a:pt x="670559" y="0"/>
                  </a:lnTo>
                </a:path>
                <a:path w="1195070">
                  <a:moveTo>
                    <a:pt x="755903" y="0"/>
                  </a:moveTo>
                  <a:lnTo>
                    <a:pt x="774191" y="0"/>
                  </a:lnTo>
                </a:path>
                <a:path w="1195070">
                  <a:moveTo>
                    <a:pt x="871727" y="0"/>
                  </a:moveTo>
                  <a:lnTo>
                    <a:pt x="883919" y="0"/>
                  </a:lnTo>
                </a:path>
                <a:path w="1195070">
                  <a:moveTo>
                    <a:pt x="938783" y="0"/>
                  </a:moveTo>
                  <a:lnTo>
                    <a:pt x="957071" y="0"/>
                  </a:lnTo>
                </a:path>
                <a:path w="1195070">
                  <a:moveTo>
                    <a:pt x="987551" y="0"/>
                  </a:moveTo>
                  <a:lnTo>
                    <a:pt x="1005839" y="0"/>
                  </a:lnTo>
                </a:path>
                <a:path w="1195070">
                  <a:moveTo>
                    <a:pt x="1072895" y="0"/>
                  </a:moveTo>
                  <a:lnTo>
                    <a:pt x="1091183" y="0"/>
                  </a:lnTo>
                </a:path>
                <a:path w="1195070">
                  <a:moveTo>
                    <a:pt x="1115567" y="0"/>
                  </a:moveTo>
                  <a:lnTo>
                    <a:pt x="11948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2779776" y="2621280"/>
              <a:ext cx="54863" cy="12192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5303520" y="2624327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73152" y="0"/>
                  </a:moveTo>
                  <a:lnTo>
                    <a:pt x="91440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5333999" y="2615183"/>
              <a:ext cx="24384" cy="18288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5565647" y="262432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8287" y="0"/>
                  </a:lnTo>
                </a:path>
                <a:path w="243839">
                  <a:moveTo>
                    <a:pt x="231648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5644896" y="2615183"/>
              <a:ext cx="91439" cy="18288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5870447" y="2624327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85344" y="0"/>
                  </a:lnTo>
                </a:path>
                <a:path w="256539">
                  <a:moveTo>
                    <a:pt x="170688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5247" y="2621280"/>
              <a:ext cx="18287" cy="6096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6217920" y="2624327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12191" y="0"/>
                  </a:lnTo>
                </a:path>
                <a:path w="353695">
                  <a:moveTo>
                    <a:pt x="213360" y="0"/>
                  </a:moveTo>
                  <a:lnTo>
                    <a:pt x="304800" y="0"/>
                  </a:lnTo>
                </a:path>
                <a:path w="353695">
                  <a:moveTo>
                    <a:pt x="335279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4602479" y="2621280"/>
              <a:ext cx="85344" cy="12192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694944" y="2624327"/>
              <a:ext cx="5962015" cy="6350"/>
            </a:xfrm>
            <a:custGeom>
              <a:avLst/>
              <a:gdLst/>
              <a:ahLst/>
              <a:cxnLst/>
              <a:rect l="l" t="t" r="r" b="b"/>
              <a:pathLst>
                <a:path w="5962015" h="6350">
                  <a:moveTo>
                    <a:pt x="5943600" y="0"/>
                  </a:moveTo>
                  <a:lnTo>
                    <a:pt x="5961888" y="0"/>
                  </a:lnTo>
                </a:path>
                <a:path w="5962015" h="6350">
                  <a:moveTo>
                    <a:pt x="0" y="6096"/>
                  </a:moveTo>
                  <a:lnTo>
                    <a:pt x="18287" y="6096"/>
                  </a:lnTo>
                </a:path>
                <a:path w="5962015" h="6350">
                  <a:moveTo>
                    <a:pt x="60960" y="6096"/>
                  </a:moveTo>
                  <a:lnTo>
                    <a:pt x="79248" y="6096"/>
                  </a:lnTo>
                </a:path>
                <a:path w="5962015" h="6350">
                  <a:moveTo>
                    <a:pt x="97536" y="6096"/>
                  </a:moveTo>
                  <a:lnTo>
                    <a:pt x="115823" y="6096"/>
                  </a:lnTo>
                </a:path>
                <a:path w="5962015" h="6350">
                  <a:moveTo>
                    <a:pt x="164591" y="6096"/>
                  </a:moveTo>
                  <a:lnTo>
                    <a:pt x="176783" y="6096"/>
                  </a:lnTo>
                </a:path>
                <a:path w="5962015" h="6350">
                  <a:moveTo>
                    <a:pt x="292608" y="6096"/>
                  </a:moveTo>
                  <a:lnTo>
                    <a:pt x="310895" y="6096"/>
                  </a:lnTo>
                </a:path>
                <a:path w="5962015" h="6350">
                  <a:moveTo>
                    <a:pt x="573024" y="6096"/>
                  </a:moveTo>
                  <a:lnTo>
                    <a:pt x="652271" y="6096"/>
                  </a:lnTo>
                </a:path>
                <a:path w="5962015" h="6350">
                  <a:moveTo>
                    <a:pt x="688847" y="6096"/>
                  </a:moveTo>
                  <a:lnTo>
                    <a:pt x="707135" y="6096"/>
                  </a:lnTo>
                </a:path>
                <a:path w="5962015" h="6350">
                  <a:moveTo>
                    <a:pt x="950976" y="6096"/>
                  </a:moveTo>
                  <a:lnTo>
                    <a:pt x="969263" y="6096"/>
                  </a:lnTo>
                </a:path>
                <a:path w="5962015" h="6350">
                  <a:moveTo>
                    <a:pt x="1030224" y="6096"/>
                  </a:moveTo>
                  <a:lnTo>
                    <a:pt x="1048512" y="6096"/>
                  </a:lnTo>
                </a:path>
                <a:path w="5962015" h="6350">
                  <a:moveTo>
                    <a:pt x="1103376" y="6096"/>
                  </a:moveTo>
                  <a:lnTo>
                    <a:pt x="1121664" y="6096"/>
                  </a:lnTo>
                </a:path>
                <a:path w="5962015" h="6350">
                  <a:moveTo>
                    <a:pt x="1176527" y="6096"/>
                  </a:moveTo>
                  <a:lnTo>
                    <a:pt x="1194815" y="6096"/>
                  </a:lnTo>
                </a:path>
                <a:path w="5962015" h="6350">
                  <a:moveTo>
                    <a:pt x="1255776" y="6096"/>
                  </a:moveTo>
                  <a:lnTo>
                    <a:pt x="1274064" y="6096"/>
                  </a:lnTo>
                </a:path>
                <a:path w="5962015" h="6350">
                  <a:moveTo>
                    <a:pt x="1328928" y="6096"/>
                  </a:moveTo>
                  <a:lnTo>
                    <a:pt x="1347216" y="6096"/>
                  </a:lnTo>
                </a:path>
                <a:path w="5962015" h="6350">
                  <a:moveTo>
                    <a:pt x="1426464" y="6096"/>
                  </a:moveTo>
                  <a:lnTo>
                    <a:pt x="1444752" y="6096"/>
                  </a:lnTo>
                </a:path>
                <a:path w="5962015" h="6350">
                  <a:moveTo>
                    <a:pt x="1499616" y="6096"/>
                  </a:moveTo>
                  <a:lnTo>
                    <a:pt x="1517904" y="6096"/>
                  </a:lnTo>
                </a:path>
                <a:path w="5962015" h="6350">
                  <a:moveTo>
                    <a:pt x="1548384" y="6096"/>
                  </a:moveTo>
                  <a:lnTo>
                    <a:pt x="1566672" y="6096"/>
                  </a:lnTo>
                </a:path>
                <a:path w="5962015" h="6350">
                  <a:moveTo>
                    <a:pt x="1633728" y="6096"/>
                  </a:moveTo>
                  <a:lnTo>
                    <a:pt x="1652016" y="6096"/>
                  </a:lnTo>
                </a:path>
                <a:path w="5962015" h="6350">
                  <a:moveTo>
                    <a:pt x="1682496" y="6096"/>
                  </a:moveTo>
                  <a:lnTo>
                    <a:pt x="169468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6687" y="2627376"/>
              <a:ext cx="18287" cy="6096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2852927" y="2630424"/>
              <a:ext cx="1231900" cy="0"/>
            </a:xfrm>
            <a:custGeom>
              <a:avLst/>
              <a:gdLst/>
              <a:ahLst/>
              <a:cxnLst/>
              <a:rect l="l" t="t" r="r" b="b"/>
              <a:pathLst>
                <a:path w="1231900">
                  <a:moveTo>
                    <a:pt x="0" y="0"/>
                  </a:moveTo>
                  <a:lnTo>
                    <a:pt x="18287" y="0"/>
                  </a:lnTo>
                </a:path>
                <a:path w="1231900">
                  <a:moveTo>
                    <a:pt x="60960" y="0"/>
                  </a:moveTo>
                  <a:lnTo>
                    <a:pt x="79248" y="0"/>
                  </a:lnTo>
                </a:path>
                <a:path w="1231900">
                  <a:moveTo>
                    <a:pt x="128015" y="0"/>
                  </a:moveTo>
                  <a:lnTo>
                    <a:pt x="146303" y="0"/>
                  </a:lnTo>
                </a:path>
                <a:path w="1231900">
                  <a:moveTo>
                    <a:pt x="182880" y="0"/>
                  </a:moveTo>
                  <a:lnTo>
                    <a:pt x="201168" y="0"/>
                  </a:lnTo>
                </a:path>
                <a:path w="1231900">
                  <a:moveTo>
                    <a:pt x="256031" y="0"/>
                  </a:moveTo>
                  <a:lnTo>
                    <a:pt x="274319" y="0"/>
                  </a:lnTo>
                </a:path>
                <a:path w="1231900">
                  <a:moveTo>
                    <a:pt x="1115568" y="0"/>
                  </a:moveTo>
                  <a:lnTo>
                    <a:pt x="1133856" y="0"/>
                  </a:lnTo>
                </a:path>
                <a:path w="1231900">
                  <a:moveTo>
                    <a:pt x="1176528" y="0"/>
                  </a:moveTo>
                  <a:lnTo>
                    <a:pt x="1194816" y="0"/>
                  </a:lnTo>
                </a:path>
                <a:path w="1231900">
                  <a:moveTo>
                    <a:pt x="1213104" y="0"/>
                  </a:moveTo>
                  <a:lnTo>
                    <a:pt x="12313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12335" y="2627376"/>
              <a:ext cx="18287" cy="6096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694944" y="2630424"/>
              <a:ext cx="5962015" cy="6350"/>
            </a:xfrm>
            <a:custGeom>
              <a:avLst/>
              <a:gdLst/>
              <a:ahLst/>
              <a:cxnLst/>
              <a:rect l="l" t="t" r="r" b="b"/>
              <a:pathLst>
                <a:path w="5962015" h="6350">
                  <a:moveTo>
                    <a:pt x="3566159" y="0"/>
                  </a:moveTo>
                  <a:lnTo>
                    <a:pt x="3584447" y="0"/>
                  </a:lnTo>
                </a:path>
                <a:path w="5962015" h="6350">
                  <a:moveTo>
                    <a:pt x="3779519" y="0"/>
                  </a:moveTo>
                  <a:lnTo>
                    <a:pt x="3797807" y="0"/>
                  </a:lnTo>
                </a:path>
                <a:path w="5962015" h="6350">
                  <a:moveTo>
                    <a:pt x="3852672" y="0"/>
                  </a:moveTo>
                  <a:lnTo>
                    <a:pt x="3870960" y="0"/>
                  </a:lnTo>
                </a:path>
                <a:path w="5962015" h="6350">
                  <a:moveTo>
                    <a:pt x="3974592" y="0"/>
                  </a:moveTo>
                  <a:lnTo>
                    <a:pt x="3992880" y="0"/>
                  </a:lnTo>
                </a:path>
                <a:path w="5962015" h="6350">
                  <a:moveTo>
                    <a:pt x="4029455" y="0"/>
                  </a:moveTo>
                  <a:lnTo>
                    <a:pt x="4047743" y="0"/>
                  </a:lnTo>
                </a:path>
                <a:path w="5962015" h="6350">
                  <a:moveTo>
                    <a:pt x="4133088" y="0"/>
                  </a:moveTo>
                  <a:lnTo>
                    <a:pt x="4151376" y="0"/>
                  </a:lnTo>
                </a:path>
                <a:path w="5962015" h="6350">
                  <a:moveTo>
                    <a:pt x="4248912" y="0"/>
                  </a:moveTo>
                  <a:lnTo>
                    <a:pt x="4261104" y="0"/>
                  </a:lnTo>
                </a:path>
                <a:path w="5962015" h="6350">
                  <a:moveTo>
                    <a:pt x="4315968" y="0"/>
                  </a:moveTo>
                  <a:lnTo>
                    <a:pt x="4334256" y="0"/>
                  </a:lnTo>
                </a:path>
                <a:path w="5962015" h="6350">
                  <a:moveTo>
                    <a:pt x="4364736" y="0"/>
                  </a:moveTo>
                  <a:lnTo>
                    <a:pt x="4383024" y="0"/>
                  </a:lnTo>
                </a:path>
                <a:path w="5962015" h="6350">
                  <a:moveTo>
                    <a:pt x="4450080" y="0"/>
                  </a:moveTo>
                  <a:lnTo>
                    <a:pt x="4468368" y="0"/>
                  </a:lnTo>
                </a:path>
                <a:path w="5962015" h="6350">
                  <a:moveTo>
                    <a:pt x="4498848" y="0"/>
                  </a:moveTo>
                  <a:lnTo>
                    <a:pt x="4572000" y="0"/>
                  </a:lnTo>
                </a:path>
                <a:path w="5962015" h="6350">
                  <a:moveTo>
                    <a:pt x="4608576" y="0"/>
                  </a:moveTo>
                  <a:lnTo>
                    <a:pt x="4626864" y="0"/>
                  </a:lnTo>
                </a:path>
                <a:path w="5962015" h="6350">
                  <a:moveTo>
                    <a:pt x="4870704" y="0"/>
                  </a:moveTo>
                  <a:lnTo>
                    <a:pt x="4888992" y="0"/>
                  </a:lnTo>
                </a:path>
                <a:path w="5962015" h="6350">
                  <a:moveTo>
                    <a:pt x="4949952" y="0"/>
                  </a:moveTo>
                  <a:lnTo>
                    <a:pt x="4968240" y="0"/>
                  </a:lnTo>
                </a:path>
                <a:path w="5962015" h="6350">
                  <a:moveTo>
                    <a:pt x="5023104" y="0"/>
                  </a:moveTo>
                  <a:lnTo>
                    <a:pt x="5041392" y="0"/>
                  </a:lnTo>
                </a:path>
                <a:path w="5962015" h="6350">
                  <a:moveTo>
                    <a:pt x="5102352" y="0"/>
                  </a:moveTo>
                  <a:lnTo>
                    <a:pt x="5114544" y="0"/>
                  </a:lnTo>
                </a:path>
                <a:path w="5962015" h="6350">
                  <a:moveTo>
                    <a:pt x="5175504" y="0"/>
                  </a:moveTo>
                  <a:lnTo>
                    <a:pt x="5193792" y="0"/>
                  </a:lnTo>
                </a:path>
                <a:path w="5962015" h="6350">
                  <a:moveTo>
                    <a:pt x="5248656" y="0"/>
                  </a:moveTo>
                  <a:lnTo>
                    <a:pt x="5266944" y="0"/>
                  </a:lnTo>
                </a:path>
                <a:path w="5962015" h="6350">
                  <a:moveTo>
                    <a:pt x="5346192" y="0"/>
                  </a:moveTo>
                  <a:lnTo>
                    <a:pt x="5364480" y="0"/>
                  </a:lnTo>
                </a:path>
                <a:path w="5962015" h="6350">
                  <a:moveTo>
                    <a:pt x="5413248" y="0"/>
                  </a:moveTo>
                  <a:lnTo>
                    <a:pt x="5431536" y="0"/>
                  </a:lnTo>
                </a:path>
                <a:path w="5962015" h="6350">
                  <a:moveTo>
                    <a:pt x="5480304" y="0"/>
                  </a:moveTo>
                  <a:lnTo>
                    <a:pt x="5498592" y="0"/>
                  </a:lnTo>
                </a:path>
                <a:path w="5962015" h="6350">
                  <a:moveTo>
                    <a:pt x="5516880" y="0"/>
                  </a:moveTo>
                  <a:lnTo>
                    <a:pt x="5535168" y="0"/>
                  </a:lnTo>
                </a:path>
                <a:path w="5962015" h="6350">
                  <a:moveTo>
                    <a:pt x="5736336" y="0"/>
                  </a:moveTo>
                  <a:lnTo>
                    <a:pt x="5754624" y="0"/>
                  </a:lnTo>
                </a:path>
                <a:path w="5962015" h="6350">
                  <a:moveTo>
                    <a:pt x="5809488" y="0"/>
                  </a:moveTo>
                  <a:lnTo>
                    <a:pt x="5827776" y="0"/>
                  </a:lnTo>
                </a:path>
                <a:path w="5962015" h="6350">
                  <a:moveTo>
                    <a:pt x="5858256" y="0"/>
                  </a:moveTo>
                  <a:lnTo>
                    <a:pt x="5876544" y="0"/>
                  </a:lnTo>
                </a:path>
                <a:path w="5962015" h="6350">
                  <a:moveTo>
                    <a:pt x="5943600" y="0"/>
                  </a:moveTo>
                  <a:lnTo>
                    <a:pt x="5961888" y="0"/>
                  </a:lnTo>
                </a:path>
                <a:path w="5962015" h="6350">
                  <a:moveTo>
                    <a:pt x="0" y="6095"/>
                  </a:moveTo>
                  <a:lnTo>
                    <a:pt x="18287" y="6095"/>
                  </a:lnTo>
                </a:path>
                <a:path w="5962015" h="6350">
                  <a:moveTo>
                    <a:pt x="67055" y="6095"/>
                  </a:moveTo>
                  <a:lnTo>
                    <a:pt x="7924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1" name="object 64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92480" y="2633471"/>
              <a:ext cx="18287" cy="6096"/>
            </a:xfrm>
            <a:prstGeom prst="rect">
              <a:avLst/>
            </a:prstGeom>
          </p:spPr>
        </p:pic>
        <p:sp>
          <p:nvSpPr>
            <p:cNvPr id="642" name="object 642"/>
            <p:cNvSpPr/>
            <p:nvPr/>
          </p:nvSpPr>
          <p:spPr>
            <a:xfrm>
              <a:off x="859536" y="2636520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2191" y="0"/>
                  </a:lnTo>
                </a:path>
                <a:path w="146684">
                  <a:moveTo>
                    <a:pt x="85344" y="0"/>
                  </a:moveTo>
                  <a:lnTo>
                    <a:pt x="97536" y="0"/>
                  </a:lnTo>
                </a:path>
                <a:path w="146684">
                  <a:moveTo>
                    <a:pt x="128016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3" name="object 6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018031" y="2627376"/>
              <a:ext cx="30479" cy="18287"/>
            </a:xfrm>
            <a:prstGeom prst="rect">
              <a:avLst/>
            </a:prstGeom>
          </p:spPr>
        </p:pic>
        <p:pic>
          <p:nvPicPr>
            <p:cNvPr id="644" name="object 64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280159" y="2633471"/>
              <a:ext cx="24384" cy="6096"/>
            </a:xfrm>
            <a:prstGeom prst="rect">
              <a:avLst/>
            </a:prstGeom>
          </p:spPr>
        </p:pic>
        <p:sp>
          <p:nvSpPr>
            <p:cNvPr id="645" name="object 645"/>
            <p:cNvSpPr/>
            <p:nvPr/>
          </p:nvSpPr>
          <p:spPr>
            <a:xfrm>
              <a:off x="1328928" y="2636520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8287" y="0"/>
                  </a:lnTo>
                </a:path>
                <a:path w="146684">
                  <a:moveTo>
                    <a:pt x="54863" y="0"/>
                  </a:moveTo>
                  <a:lnTo>
                    <a:pt x="73151" y="0"/>
                  </a:lnTo>
                </a:path>
                <a:path w="146684">
                  <a:moveTo>
                    <a:pt x="85343" y="0"/>
                  </a:moveTo>
                  <a:lnTo>
                    <a:pt x="97535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6" name="object 646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456943" y="2627376"/>
              <a:ext cx="67055" cy="12191"/>
            </a:xfrm>
            <a:prstGeom prst="rect">
              <a:avLst/>
            </a:prstGeom>
          </p:spPr>
        </p:pic>
        <p:sp>
          <p:nvSpPr>
            <p:cNvPr id="647" name="object 647"/>
            <p:cNvSpPr/>
            <p:nvPr/>
          </p:nvSpPr>
          <p:spPr>
            <a:xfrm>
              <a:off x="1645920" y="2636520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>
                  <a:moveTo>
                    <a:pt x="0" y="0"/>
                  </a:moveTo>
                  <a:lnTo>
                    <a:pt x="18287" y="0"/>
                  </a:lnTo>
                </a:path>
                <a:path w="323214">
                  <a:moveTo>
                    <a:pt x="79248" y="0"/>
                  </a:moveTo>
                  <a:lnTo>
                    <a:pt x="97536" y="0"/>
                  </a:lnTo>
                </a:path>
                <a:path w="323214">
                  <a:moveTo>
                    <a:pt x="109728" y="0"/>
                  </a:moveTo>
                  <a:lnTo>
                    <a:pt x="121920" y="0"/>
                  </a:lnTo>
                </a:path>
                <a:path w="323214">
                  <a:moveTo>
                    <a:pt x="152400" y="0"/>
                  </a:moveTo>
                  <a:lnTo>
                    <a:pt x="170687" y="0"/>
                  </a:lnTo>
                </a:path>
                <a:path w="323214">
                  <a:moveTo>
                    <a:pt x="225551" y="0"/>
                  </a:moveTo>
                  <a:lnTo>
                    <a:pt x="243839" y="0"/>
                  </a:lnTo>
                </a:path>
                <a:path w="323214">
                  <a:moveTo>
                    <a:pt x="304800" y="0"/>
                  </a:moveTo>
                  <a:lnTo>
                    <a:pt x="323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8" name="object 64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29968" y="2633471"/>
              <a:ext cx="18287" cy="6096"/>
            </a:xfrm>
            <a:prstGeom prst="rect">
              <a:avLst/>
            </a:prstGeom>
          </p:spPr>
        </p:pic>
        <p:sp>
          <p:nvSpPr>
            <p:cNvPr id="649" name="object 649"/>
            <p:cNvSpPr/>
            <p:nvPr/>
          </p:nvSpPr>
          <p:spPr>
            <a:xfrm>
              <a:off x="2121408" y="2636520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73151" y="0"/>
                  </a:moveTo>
                  <a:lnTo>
                    <a:pt x="91439" y="0"/>
                  </a:lnTo>
                </a:path>
                <a:path w="268605">
                  <a:moveTo>
                    <a:pt x="128015" y="0"/>
                  </a:moveTo>
                  <a:lnTo>
                    <a:pt x="140207" y="0"/>
                  </a:lnTo>
                </a:path>
                <a:path w="268605">
                  <a:moveTo>
                    <a:pt x="207263" y="0"/>
                  </a:moveTo>
                  <a:lnTo>
                    <a:pt x="219456" y="0"/>
                  </a:lnTo>
                </a:path>
                <a:path w="268605">
                  <a:moveTo>
                    <a:pt x="256031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0" name="object 650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2456687" y="2627376"/>
              <a:ext cx="60959" cy="12191"/>
            </a:xfrm>
            <a:prstGeom prst="rect">
              <a:avLst/>
            </a:prstGeom>
          </p:spPr>
        </p:pic>
        <p:pic>
          <p:nvPicPr>
            <p:cNvPr id="651" name="object 65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700527" y="2627376"/>
              <a:ext cx="30480" cy="18287"/>
            </a:xfrm>
            <a:prstGeom prst="rect">
              <a:avLst/>
            </a:prstGeom>
          </p:spPr>
        </p:pic>
        <p:sp>
          <p:nvSpPr>
            <p:cNvPr id="652" name="object 652"/>
            <p:cNvSpPr/>
            <p:nvPr/>
          </p:nvSpPr>
          <p:spPr>
            <a:xfrm>
              <a:off x="2779776" y="2636520"/>
              <a:ext cx="1268095" cy="0"/>
            </a:xfrm>
            <a:custGeom>
              <a:avLst/>
              <a:gdLst/>
              <a:ahLst/>
              <a:cxnLst/>
              <a:rect l="l" t="t" r="r" b="b"/>
              <a:pathLst>
                <a:path w="1268095">
                  <a:moveTo>
                    <a:pt x="0" y="0"/>
                  </a:moveTo>
                  <a:lnTo>
                    <a:pt x="12192" y="0"/>
                  </a:lnTo>
                </a:path>
                <a:path w="1268095">
                  <a:moveTo>
                    <a:pt x="73151" y="0"/>
                  </a:moveTo>
                  <a:lnTo>
                    <a:pt x="91439" y="0"/>
                  </a:lnTo>
                </a:path>
                <a:path w="1268095">
                  <a:moveTo>
                    <a:pt x="134112" y="0"/>
                  </a:moveTo>
                  <a:lnTo>
                    <a:pt x="152400" y="0"/>
                  </a:lnTo>
                </a:path>
                <a:path w="1268095">
                  <a:moveTo>
                    <a:pt x="201167" y="0"/>
                  </a:moveTo>
                  <a:lnTo>
                    <a:pt x="219455" y="0"/>
                  </a:lnTo>
                </a:path>
                <a:path w="1268095">
                  <a:moveTo>
                    <a:pt x="256031" y="0"/>
                  </a:moveTo>
                  <a:lnTo>
                    <a:pt x="274319" y="0"/>
                  </a:lnTo>
                </a:path>
                <a:path w="1268095">
                  <a:moveTo>
                    <a:pt x="286512" y="0"/>
                  </a:moveTo>
                  <a:lnTo>
                    <a:pt x="298704" y="0"/>
                  </a:lnTo>
                </a:path>
                <a:path w="1268095">
                  <a:moveTo>
                    <a:pt x="329183" y="0"/>
                  </a:moveTo>
                  <a:lnTo>
                    <a:pt x="347471" y="0"/>
                  </a:lnTo>
                </a:path>
                <a:path w="1268095">
                  <a:moveTo>
                    <a:pt x="1188720" y="0"/>
                  </a:moveTo>
                  <a:lnTo>
                    <a:pt x="1207008" y="0"/>
                  </a:lnTo>
                </a:path>
                <a:path w="1268095">
                  <a:moveTo>
                    <a:pt x="1255775" y="0"/>
                  </a:moveTo>
                  <a:lnTo>
                    <a:pt x="12679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603504" y="2627376"/>
              <a:ext cx="24383" cy="18287"/>
            </a:xfrm>
            <a:prstGeom prst="rect">
              <a:avLst/>
            </a:prstGeom>
          </p:spPr>
        </p:pic>
        <p:pic>
          <p:nvPicPr>
            <p:cNvPr id="654" name="object 654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4066031" y="2627376"/>
              <a:ext cx="73151" cy="12191"/>
            </a:xfrm>
            <a:prstGeom prst="rect">
              <a:avLst/>
            </a:prstGeom>
          </p:spPr>
        </p:pic>
        <p:sp>
          <p:nvSpPr>
            <p:cNvPr id="655" name="object 655"/>
            <p:cNvSpPr/>
            <p:nvPr/>
          </p:nvSpPr>
          <p:spPr>
            <a:xfrm>
              <a:off x="4126991" y="2636520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4" y="0"/>
                  </a:moveTo>
                  <a:lnTo>
                    <a:pt x="97536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6" name="object 656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4334255" y="2627376"/>
              <a:ext cx="48767" cy="12191"/>
            </a:xfrm>
            <a:prstGeom prst="rect">
              <a:avLst/>
            </a:prstGeom>
          </p:spPr>
        </p:pic>
        <p:sp>
          <p:nvSpPr>
            <p:cNvPr id="657" name="object 657"/>
            <p:cNvSpPr/>
            <p:nvPr/>
          </p:nvSpPr>
          <p:spPr>
            <a:xfrm>
              <a:off x="4370831" y="2636520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12191" y="0"/>
                  </a:lnTo>
                </a:path>
                <a:path w="786764">
                  <a:moveTo>
                    <a:pt x="103631" y="0"/>
                  </a:moveTo>
                  <a:lnTo>
                    <a:pt x="121919" y="0"/>
                  </a:lnTo>
                </a:path>
                <a:path w="786764">
                  <a:moveTo>
                    <a:pt x="176784" y="0"/>
                  </a:moveTo>
                  <a:lnTo>
                    <a:pt x="195072" y="0"/>
                  </a:lnTo>
                </a:path>
                <a:path w="786764">
                  <a:moveTo>
                    <a:pt x="231648" y="0"/>
                  </a:moveTo>
                  <a:lnTo>
                    <a:pt x="243839" y="0"/>
                  </a:lnTo>
                </a:path>
                <a:path w="786764">
                  <a:moveTo>
                    <a:pt x="298704" y="0"/>
                  </a:moveTo>
                  <a:lnTo>
                    <a:pt x="316992" y="0"/>
                  </a:lnTo>
                </a:path>
                <a:path w="786764">
                  <a:moveTo>
                    <a:pt x="353567" y="0"/>
                  </a:moveTo>
                  <a:lnTo>
                    <a:pt x="371855" y="0"/>
                  </a:lnTo>
                </a:path>
                <a:path w="786764">
                  <a:moveTo>
                    <a:pt x="396239" y="0"/>
                  </a:moveTo>
                  <a:lnTo>
                    <a:pt x="402336" y="0"/>
                  </a:lnTo>
                </a:path>
                <a:path w="786764">
                  <a:moveTo>
                    <a:pt x="426719" y="0"/>
                  </a:moveTo>
                  <a:lnTo>
                    <a:pt x="432815" y="0"/>
                  </a:lnTo>
                </a:path>
                <a:path w="786764">
                  <a:moveTo>
                    <a:pt x="457200" y="0"/>
                  </a:moveTo>
                  <a:lnTo>
                    <a:pt x="475488" y="0"/>
                  </a:lnTo>
                </a:path>
                <a:path w="786764">
                  <a:moveTo>
                    <a:pt x="573024" y="0"/>
                  </a:moveTo>
                  <a:lnTo>
                    <a:pt x="585215" y="0"/>
                  </a:lnTo>
                </a:path>
                <a:path w="786764">
                  <a:moveTo>
                    <a:pt x="640079" y="0"/>
                  </a:moveTo>
                  <a:lnTo>
                    <a:pt x="658367" y="0"/>
                  </a:lnTo>
                </a:path>
                <a:path w="786764">
                  <a:moveTo>
                    <a:pt x="694944" y="0"/>
                  </a:moveTo>
                  <a:lnTo>
                    <a:pt x="707136" y="0"/>
                  </a:lnTo>
                </a:path>
                <a:path w="786764">
                  <a:moveTo>
                    <a:pt x="774191" y="0"/>
                  </a:moveTo>
                  <a:lnTo>
                    <a:pt x="7863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8" name="object 65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205984" y="2633471"/>
              <a:ext cx="24384" cy="6096"/>
            </a:xfrm>
            <a:prstGeom prst="rect">
              <a:avLst/>
            </a:prstGeom>
          </p:spPr>
        </p:pic>
        <p:sp>
          <p:nvSpPr>
            <p:cNvPr id="659" name="object 659"/>
            <p:cNvSpPr/>
            <p:nvPr/>
          </p:nvSpPr>
          <p:spPr>
            <a:xfrm>
              <a:off x="5248655" y="2636520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54863" y="0"/>
                  </a:moveTo>
                  <a:lnTo>
                    <a:pt x="73151" y="0"/>
                  </a:lnTo>
                </a:path>
                <a:path w="146685">
                  <a:moveTo>
                    <a:pt x="85343" y="0"/>
                  </a:moveTo>
                  <a:lnTo>
                    <a:pt x="97535" y="0"/>
                  </a:lnTo>
                </a:path>
                <a:path w="146685">
                  <a:moveTo>
                    <a:pt x="128016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0" name="object 660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5376672" y="2627376"/>
              <a:ext cx="67055" cy="12191"/>
            </a:xfrm>
            <a:prstGeom prst="rect">
              <a:avLst/>
            </a:prstGeom>
          </p:spPr>
        </p:pic>
        <p:sp>
          <p:nvSpPr>
            <p:cNvPr id="661" name="object 661"/>
            <p:cNvSpPr/>
            <p:nvPr/>
          </p:nvSpPr>
          <p:spPr>
            <a:xfrm>
              <a:off x="5565647" y="2636520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>
                  <a:moveTo>
                    <a:pt x="0" y="0"/>
                  </a:moveTo>
                  <a:lnTo>
                    <a:pt x="18287" y="0"/>
                  </a:lnTo>
                </a:path>
                <a:path w="323214">
                  <a:moveTo>
                    <a:pt x="79248" y="0"/>
                  </a:moveTo>
                  <a:lnTo>
                    <a:pt x="97536" y="0"/>
                  </a:lnTo>
                </a:path>
                <a:path w="323214">
                  <a:moveTo>
                    <a:pt x="109728" y="0"/>
                  </a:moveTo>
                  <a:lnTo>
                    <a:pt x="121920" y="0"/>
                  </a:lnTo>
                </a:path>
                <a:path w="323214">
                  <a:moveTo>
                    <a:pt x="152400" y="0"/>
                  </a:moveTo>
                  <a:lnTo>
                    <a:pt x="170687" y="0"/>
                  </a:lnTo>
                </a:path>
                <a:path w="323214">
                  <a:moveTo>
                    <a:pt x="231648" y="0"/>
                  </a:moveTo>
                  <a:lnTo>
                    <a:pt x="243839" y="0"/>
                  </a:lnTo>
                </a:path>
                <a:path w="323214">
                  <a:moveTo>
                    <a:pt x="304800" y="0"/>
                  </a:moveTo>
                  <a:lnTo>
                    <a:pt x="323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2" name="object 662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2633471" y="2627376"/>
              <a:ext cx="54863" cy="18287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949696" y="2633471"/>
              <a:ext cx="18287" cy="6096"/>
            </a:xfrm>
            <a:prstGeom prst="rect">
              <a:avLst/>
            </a:prstGeom>
          </p:spPr>
        </p:pic>
        <p:sp>
          <p:nvSpPr>
            <p:cNvPr id="664" name="object 664"/>
            <p:cNvSpPr/>
            <p:nvPr/>
          </p:nvSpPr>
          <p:spPr>
            <a:xfrm>
              <a:off x="6041135" y="263652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5" name="object 665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6181343" y="2633471"/>
              <a:ext cx="48767" cy="6096"/>
            </a:xfrm>
            <a:prstGeom prst="rect">
              <a:avLst/>
            </a:prstGeom>
          </p:spPr>
        </p:pic>
        <p:pic>
          <p:nvPicPr>
            <p:cNvPr id="666" name="object 666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6358128" y="2627376"/>
              <a:ext cx="24384" cy="18287"/>
            </a:xfrm>
            <a:prstGeom prst="rect">
              <a:avLst/>
            </a:prstGeom>
          </p:spPr>
        </p:pic>
        <p:sp>
          <p:nvSpPr>
            <p:cNvPr id="667" name="object 667"/>
            <p:cNvSpPr/>
            <p:nvPr/>
          </p:nvSpPr>
          <p:spPr>
            <a:xfrm>
              <a:off x="6431279" y="263652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18287" y="0"/>
                  </a:lnTo>
                </a:path>
                <a:path w="91440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8" name="object 668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3870960" y="2627376"/>
              <a:ext cx="24384" cy="18287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6559296" y="263652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12192" y="0"/>
                  </a:lnTo>
                </a:path>
                <a:path w="91440">
                  <a:moveTo>
                    <a:pt x="79248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944" y="2639567"/>
              <a:ext cx="18287" cy="6096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762000" y="264261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18287" y="0"/>
                  </a:lnTo>
                </a:path>
                <a:path w="243840">
                  <a:moveTo>
                    <a:pt x="30480" y="0"/>
                  </a:moveTo>
                  <a:lnTo>
                    <a:pt x="42672" y="0"/>
                  </a:lnTo>
                </a:path>
                <a:path w="243840">
                  <a:moveTo>
                    <a:pt x="97535" y="0"/>
                  </a:moveTo>
                  <a:lnTo>
                    <a:pt x="109727" y="0"/>
                  </a:lnTo>
                </a:path>
                <a:path w="243840">
                  <a:moveTo>
                    <a:pt x="182880" y="0"/>
                  </a:moveTo>
                  <a:lnTo>
                    <a:pt x="195072" y="0"/>
                  </a:lnTo>
                </a:path>
                <a:path w="243840">
                  <a:moveTo>
                    <a:pt x="225552" y="0"/>
                  </a:moveTo>
                  <a:lnTo>
                    <a:pt x="2438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2" name="object 672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1091184" y="2621280"/>
              <a:ext cx="91439" cy="24383"/>
            </a:xfrm>
            <a:prstGeom prst="rect">
              <a:avLst/>
            </a:prstGeom>
          </p:spPr>
        </p:pic>
        <p:sp>
          <p:nvSpPr>
            <p:cNvPr id="673" name="object 673"/>
            <p:cNvSpPr/>
            <p:nvPr/>
          </p:nvSpPr>
          <p:spPr>
            <a:xfrm>
              <a:off x="1164336" y="2642615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18287" y="0"/>
                  </a:lnTo>
                </a:path>
                <a:path w="238125">
                  <a:moveTo>
                    <a:pt x="164592" y="0"/>
                  </a:moveTo>
                  <a:lnTo>
                    <a:pt x="182880" y="0"/>
                  </a:lnTo>
                </a:path>
                <a:path w="238125">
                  <a:moveTo>
                    <a:pt x="219455" y="0"/>
                  </a:moveTo>
                  <a:lnTo>
                    <a:pt x="2377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4" name="object 6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08176" y="2639567"/>
              <a:ext cx="18287" cy="6096"/>
            </a:xfrm>
            <a:prstGeom prst="rect">
              <a:avLst/>
            </a:prstGeom>
          </p:spPr>
        </p:pic>
        <p:sp>
          <p:nvSpPr>
            <p:cNvPr id="675" name="object 675"/>
            <p:cNvSpPr/>
            <p:nvPr/>
          </p:nvSpPr>
          <p:spPr>
            <a:xfrm>
              <a:off x="1456943" y="264261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54864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6" name="object 6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8864" y="2639567"/>
              <a:ext cx="18287" cy="6096"/>
            </a:xfrm>
            <a:prstGeom prst="rect">
              <a:avLst/>
            </a:prstGeom>
          </p:spPr>
        </p:pic>
        <p:sp>
          <p:nvSpPr>
            <p:cNvPr id="677" name="object 677"/>
            <p:cNvSpPr/>
            <p:nvPr/>
          </p:nvSpPr>
          <p:spPr>
            <a:xfrm>
              <a:off x="1645920" y="26426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8" name="object 678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1725168" y="2639567"/>
              <a:ext cx="42671" cy="6096"/>
            </a:xfrm>
            <a:prstGeom prst="rect">
              <a:avLst/>
            </a:prstGeom>
          </p:spPr>
        </p:pic>
        <p:sp>
          <p:nvSpPr>
            <p:cNvPr id="679" name="object 679"/>
            <p:cNvSpPr/>
            <p:nvPr/>
          </p:nvSpPr>
          <p:spPr>
            <a:xfrm>
              <a:off x="1798320" y="2642615"/>
              <a:ext cx="1073150" cy="0"/>
            </a:xfrm>
            <a:custGeom>
              <a:avLst/>
              <a:gdLst/>
              <a:ahLst/>
              <a:cxnLst/>
              <a:rect l="l" t="t" r="r" b="b"/>
              <a:pathLst>
                <a:path w="1073150">
                  <a:moveTo>
                    <a:pt x="0" y="0"/>
                  </a:moveTo>
                  <a:lnTo>
                    <a:pt x="18287" y="0"/>
                  </a:lnTo>
                </a:path>
                <a:path w="1073150">
                  <a:moveTo>
                    <a:pt x="73151" y="0"/>
                  </a:moveTo>
                  <a:lnTo>
                    <a:pt x="91439" y="0"/>
                  </a:lnTo>
                </a:path>
                <a:path w="1073150">
                  <a:moveTo>
                    <a:pt x="152400" y="0"/>
                  </a:moveTo>
                  <a:lnTo>
                    <a:pt x="170688" y="0"/>
                  </a:lnTo>
                </a:path>
                <a:path w="1073150">
                  <a:moveTo>
                    <a:pt x="231648" y="0"/>
                  </a:moveTo>
                  <a:lnTo>
                    <a:pt x="249936" y="0"/>
                  </a:lnTo>
                </a:path>
                <a:path w="1073150">
                  <a:moveTo>
                    <a:pt x="323088" y="0"/>
                  </a:moveTo>
                  <a:lnTo>
                    <a:pt x="341376" y="0"/>
                  </a:lnTo>
                </a:path>
                <a:path w="1073150">
                  <a:moveTo>
                    <a:pt x="396240" y="0"/>
                  </a:moveTo>
                  <a:lnTo>
                    <a:pt x="414528" y="0"/>
                  </a:lnTo>
                </a:path>
                <a:path w="1073150">
                  <a:moveTo>
                    <a:pt x="451104" y="0"/>
                  </a:moveTo>
                  <a:lnTo>
                    <a:pt x="463296" y="0"/>
                  </a:lnTo>
                </a:path>
                <a:path w="1073150">
                  <a:moveTo>
                    <a:pt x="530352" y="0"/>
                  </a:moveTo>
                  <a:lnTo>
                    <a:pt x="542544" y="0"/>
                  </a:lnTo>
                </a:path>
                <a:path w="1073150">
                  <a:moveTo>
                    <a:pt x="579120" y="0"/>
                  </a:moveTo>
                  <a:lnTo>
                    <a:pt x="591312" y="0"/>
                  </a:lnTo>
                </a:path>
                <a:path w="1073150">
                  <a:moveTo>
                    <a:pt x="658368" y="0"/>
                  </a:moveTo>
                  <a:lnTo>
                    <a:pt x="670560" y="0"/>
                  </a:lnTo>
                </a:path>
                <a:path w="1073150">
                  <a:moveTo>
                    <a:pt x="707136" y="0"/>
                  </a:moveTo>
                  <a:lnTo>
                    <a:pt x="719328" y="0"/>
                  </a:lnTo>
                </a:path>
                <a:path w="1073150">
                  <a:moveTo>
                    <a:pt x="877824" y="0"/>
                  </a:moveTo>
                  <a:lnTo>
                    <a:pt x="890016" y="0"/>
                  </a:lnTo>
                </a:path>
                <a:path w="1073150">
                  <a:moveTo>
                    <a:pt x="975360" y="0"/>
                  </a:moveTo>
                  <a:lnTo>
                    <a:pt x="993648" y="0"/>
                  </a:lnTo>
                </a:path>
                <a:path w="1073150">
                  <a:moveTo>
                    <a:pt x="1054608" y="0"/>
                  </a:moveTo>
                  <a:lnTo>
                    <a:pt x="10728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0" name="object 680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6284976" y="2627376"/>
              <a:ext cx="60959" cy="18287"/>
            </a:xfrm>
            <a:prstGeom prst="rect">
              <a:avLst/>
            </a:prstGeom>
          </p:spPr>
        </p:pic>
        <p:sp>
          <p:nvSpPr>
            <p:cNvPr id="681" name="object 681"/>
            <p:cNvSpPr/>
            <p:nvPr/>
          </p:nvSpPr>
          <p:spPr>
            <a:xfrm>
              <a:off x="2913887" y="2642615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5" y="0"/>
                  </a:moveTo>
                  <a:lnTo>
                    <a:pt x="85343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2" name="object 6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60192" y="2639567"/>
              <a:ext cx="18287" cy="6096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3108959" y="26426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4" name="object 6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68496" y="2639567"/>
              <a:ext cx="18287" cy="6096"/>
            </a:xfrm>
            <a:prstGeom prst="rect">
              <a:avLst/>
            </a:prstGeom>
          </p:spPr>
        </p:pic>
        <p:sp>
          <p:nvSpPr>
            <p:cNvPr id="685" name="object 685"/>
            <p:cNvSpPr/>
            <p:nvPr/>
          </p:nvSpPr>
          <p:spPr>
            <a:xfrm>
              <a:off x="4035552" y="2642615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>
                  <a:moveTo>
                    <a:pt x="0" y="0"/>
                  </a:moveTo>
                  <a:lnTo>
                    <a:pt x="18287" y="0"/>
                  </a:lnTo>
                </a:path>
                <a:path w="1286510">
                  <a:moveTo>
                    <a:pt x="30480" y="0"/>
                  </a:moveTo>
                  <a:lnTo>
                    <a:pt x="42672" y="0"/>
                  </a:lnTo>
                </a:path>
                <a:path w="1286510">
                  <a:moveTo>
                    <a:pt x="91440" y="0"/>
                  </a:moveTo>
                  <a:lnTo>
                    <a:pt x="103632" y="0"/>
                  </a:lnTo>
                </a:path>
                <a:path w="1286510">
                  <a:moveTo>
                    <a:pt x="176784" y="0"/>
                  </a:moveTo>
                  <a:lnTo>
                    <a:pt x="188976" y="0"/>
                  </a:lnTo>
                </a:path>
                <a:path w="1286510">
                  <a:moveTo>
                    <a:pt x="225551" y="0"/>
                  </a:moveTo>
                  <a:lnTo>
                    <a:pt x="243839" y="0"/>
                  </a:lnTo>
                </a:path>
                <a:path w="1286510">
                  <a:moveTo>
                    <a:pt x="304800" y="0"/>
                  </a:moveTo>
                  <a:lnTo>
                    <a:pt x="323088" y="0"/>
                  </a:lnTo>
                </a:path>
                <a:path w="1286510">
                  <a:moveTo>
                    <a:pt x="335280" y="0"/>
                  </a:moveTo>
                  <a:lnTo>
                    <a:pt x="347472" y="0"/>
                  </a:lnTo>
                </a:path>
                <a:path w="1286510">
                  <a:moveTo>
                    <a:pt x="438912" y="0"/>
                  </a:moveTo>
                  <a:lnTo>
                    <a:pt x="457200" y="0"/>
                  </a:lnTo>
                </a:path>
                <a:path w="1286510">
                  <a:moveTo>
                    <a:pt x="512064" y="0"/>
                  </a:moveTo>
                  <a:lnTo>
                    <a:pt x="530352" y="0"/>
                  </a:lnTo>
                </a:path>
                <a:path w="1286510">
                  <a:moveTo>
                    <a:pt x="560832" y="0"/>
                  </a:moveTo>
                  <a:lnTo>
                    <a:pt x="579120" y="0"/>
                  </a:lnTo>
                </a:path>
                <a:path w="1286510">
                  <a:moveTo>
                    <a:pt x="633984" y="0"/>
                  </a:moveTo>
                  <a:lnTo>
                    <a:pt x="652272" y="0"/>
                  </a:lnTo>
                </a:path>
                <a:path w="1286510">
                  <a:moveTo>
                    <a:pt x="688848" y="0"/>
                  </a:moveTo>
                  <a:lnTo>
                    <a:pt x="707136" y="0"/>
                  </a:lnTo>
                </a:path>
                <a:path w="1286510">
                  <a:moveTo>
                    <a:pt x="731520" y="0"/>
                  </a:moveTo>
                  <a:lnTo>
                    <a:pt x="743712" y="0"/>
                  </a:lnTo>
                </a:path>
                <a:path w="1286510">
                  <a:moveTo>
                    <a:pt x="755904" y="0"/>
                  </a:moveTo>
                  <a:lnTo>
                    <a:pt x="768096" y="0"/>
                  </a:lnTo>
                </a:path>
                <a:path w="1286510">
                  <a:moveTo>
                    <a:pt x="792480" y="0"/>
                  </a:moveTo>
                  <a:lnTo>
                    <a:pt x="810768" y="0"/>
                  </a:lnTo>
                </a:path>
                <a:path w="1286510">
                  <a:moveTo>
                    <a:pt x="908304" y="0"/>
                  </a:moveTo>
                  <a:lnTo>
                    <a:pt x="920496" y="0"/>
                  </a:lnTo>
                </a:path>
                <a:path w="1286510">
                  <a:moveTo>
                    <a:pt x="975360" y="0"/>
                  </a:moveTo>
                  <a:lnTo>
                    <a:pt x="993648" y="0"/>
                  </a:lnTo>
                </a:path>
                <a:path w="1286510">
                  <a:moveTo>
                    <a:pt x="1030224" y="0"/>
                  </a:moveTo>
                  <a:lnTo>
                    <a:pt x="1042416" y="0"/>
                  </a:lnTo>
                </a:path>
                <a:path w="1286510">
                  <a:moveTo>
                    <a:pt x="1109472" y="0"/>
                  </a:moveTo>
                  <a:lnTo>
                    <a:pt x="1121664" y="0"/>
                  </a:lnTo>
                </a:path>
                <a:path w="1286510">
                  <a:moveTo>
                    <a:pt x="1213104" y="0"/>
                  </a:moveTo>
                  <a:lnTo>
                    <a:pt x="1231392" y="0"/>
                  </a:lnTo>
                </a:path>
                <a:path w="1286510">
                  <a:moveTo>
                    <a:pt x="1267968" y="0"/>
                  </a:moveTo>
                  <a:lnTo>
                    <a:pt x="12862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6" name="object 6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327903" y="2639567"/>
              <a:ext cx="18287" cy="6096"/>
            </a:xfrm>
            <a:prstGeom prst="rect">
              <a:avLst/>
            </a:prstGeom>
          </p:spPr>
        </p:pic>
        <p:sp>
          <p:nvSpPr>
            <p:cNvPr id="687" name="object 687"/>
            <p:cNvSpPr/>
            <p:nvPr/>
          </p:nvSpPr>
          <p:spPr>
            <a:xfrm>
              <a:off x="5376672" y="2642615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8287" y="0"/>
                  </a:lnTo>
                </a:path>
                <a:path w="207645">
                  <a:moveTo>
                    <a:pt x="54863" y="0"/>
                  </a:moveTo>
                  <a:lnTo>
                    <a:pt x="67055" y="0"/>
                  </a:lnTo>
                </a:path>
                <a:path w="207645">
                  <a:moveTo>
                    <a:pt x="128015" y="0"/>
                  </a:moveTo>
                  <a:lnTo>
                    <a:pt x="140207" y="0"/>
                  </a:lnTo>
                </a:path>
                <a:path w="207645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8" name="object 688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5644896" y="2639567"/>
              <a:ext cx="42672" cy="6096"/>
            </a:xfrm>
            <a:prstGeom prst="rect">
              <a:avLst/>
            </a:prstGeom>
          </p:spPr>
        </p:pic>
        <p:sp>
          <p:nvSpPr>
            <p:cNvPr id="689" name="object 689"/>
            <p:cNvSpPr/>
            <p:nvPr/>
          </p:nvSpPr>
          <p:spPr>
            <a:xfrm>
              <a:off x="938784" y="2642615"/>
              <a:ext cx="5712460" cy="6350"/>
            </a:xfrm>
            <a:custGeom>
              <a:avLst/>
              <a:gdLst/>
              <a:ahLst/>
              <a:cxnLst/>
              <a:rect l="l" t="t" r="r" b="b"/>
              <a:pathLst>
                <a:path w="5712459" h="6350">
                  <a:moveTo>
                    <a:pt x="4779264" y="0"/>
                  </a:moveTo>
                  <a:lnTo>
                    <a:pt x="4797552" y="0"/>
                  </a:lnTo>
                </a:path>
                <a:path w="5712459" h="6350">
                  <a:moveTo>
                    <a:pt x="4858512" y="0"/>
                  </a:moveTo>
                  <a:lnTo>
                    <a:pt x="4870704" y="0"/>
                  </a:lnTo>
                </a:path>
                <a:path w="5712459" h="6350">
                  <a:moveTo>
                    <a:pt x="4931664" y="0"/>
                  </a:moveTo>
                  <a:lnTo>
                    <a:pt x="4949952" y="0"/>
                  </a:lnTo>
                </a:path>
                <a:path w="5712459" h="6350">
                  <a:moveTo>
                    <a:pt x="5010912" y="0"/>
                  </a:moveTo>
                  <a:lnTo>
                    <a:pt x="5029200" y="0"/>
                  </a:lnTo>
                </a:path>
                <a:path w="5712459" h="6350">
                  <a:moveTo>
                    <a:pt x="5102352" y="0"/>
                  </a:moveTo>
                  <a:lnTo>
                    <a:pt x="5120640" y="0"/>
                  </a:lnTo>
                </a:path>
                <a:path w="5712459" h="6350">
                  <a:moveTo>
                    <a:pt x="5169408" y="0"/>
                  </a:moveTo>
                  <a:lnTo>
                    <a:pt x="5187696" y="0"/>
                  </a:lnTo>
                </a:path>
                <a:path w="5712459" h="6350">
                  <a:moveTo>
                    <a:pt x="5242560" y="0"/>
                  </a:moveTo>
                  <a:lnTo>
                    <a:pt x="5260848" y="0"/>
                  </a:lnTo>
                </a:path>
                <a:path w="5712459" h="6350">
                  <a:moveTo>
                    <a:pt x="5273040" y="0"/>
                  </a:moveTo>
                  <a:lnTo>
                    <a:pt x="5285232" y="0"/>
                  </a:lnTo>
                </a:path>
                <a:path w="5712459" h="6350">
                  <a:moveTo>
                    <a:pt x="5388864" y="0"/>
                  </a:moveTo>
                  <a:lnTo>
                    <a:pt x="5407152" y="0"/>
                  </a:lnTo>
                </a:path>
                <a:path w="5712459" h="6350">
                  <a:moveTo>
                    <a:pt x="5492496" y="0"/>
                  </a:moveTo>
                  <a:lnTo>
                    <a:pt x="5510784" y="0"/>
                  </a:lnTo>
                </a:path>
                <a:path w="5712459" h="6350">
                  <a:moveTo>
                    <a:pt x="5565648" y="0"/>
                  </a:moveTo>
                  <a:lnTo>
                    <a:pt x="5583936" y="0"/>
                  </a:lnTo>
                </a:path>
                <a:path w="5712459" h="6350">
                  <a:moveTo>
                    <a:pt x="5620512" y="0"/>
                  </a:moveTo>
                  <a:lnTo>
                    <a:pt x="5632704" y="0"/>
                  </a:lnTo>
                </a:path>
                <a:path w="5712459" h="6350">
                  <a:moveTo>
                    <a:pt x="5699760" y="0"/>
                  </a:moveTo>
                  <a:lnTo>
                    <a:pt x="5711952" y="0"/>
                  </a:lnTo>
                </a:path>
                <a:path w="5712459" h="6350">
                  <a:moveTo>
                    <a:pt x="0" y="6096"/>
                  </a:moveTo>
                  <a:lnTo>
                    <a:pt x="18287" y="6096"/>
                  </a:lnTo>
                </a:path>
                <a:path w="5712459" h="6350">
                  <a:moveTo>
                    <a:pt x="48768" y="6096"/>
                  </a:moveTo>
                  <a:lnTo>
                    <a:pt x="67056" y="6096"/>
                  </a:lnTo>
                </a:path>
                <a:path w="5712459" h="6350">
                  <a:moveTo>
                    <a:pt x="97536" y="6096"/>
                  </a:moveTo>
                  <a:lnTo>
                    <a:pt x="109728" y="6096"/>
                  </a:lnTo>
                </a:path>
                <a:path w="5712459" h="6350">
                  <a:moveTo>
                    <a:pt x="152400" y="6096"/>
                  </a:moveTo>
                  <a:lnTo>
                    <a:pt x="170688" y="6096"/>
                  </a:lnTo>
                </a:path>
                <a:path w="5712459" h="6350">
                  <a:moveTo>
                    <a:pt x="176784" y="6096"/>
                  </a:moveTo>
                  <a:lnTo>
                    <a:pt x="188975" y="6096"/>
                  </a:lnTo>
                </a:path>
                <a:path w="5712459" h="6350">
                  <a:moveTo>
                    <a:pt x="225552" y="6096"/>
                  </a:moveTo>
                  <a:lnTo>
                    <a:pt x="243840" y="6096"/>
                  </a:lnTo>
                </a:path>
                <a:path w="5712459" h="6350">
                  <a:moveTo>
                    <a:pt x="390144" y="6096"/>
                  </a:moveTo>
                  <a:lnTo>
                    <a:pt x="408432" y="6096"/>
                  </a:lnTo>
                </a:path>
                <a:path w="5712459" h="6350">
                  <a:moveTo>
                    <a:pt x="445007" y="6096"/>
                  </a:moveTo>
                  <a:lnTo>
                    <a:pt x="463295" y="6096"/>
                  </a:lnTo>
                </a:path>
                <a:path w="5712459" h="6350">
                  <a:moveTo>
                    <a:pt x="469391" y="6096"/>
                  </a:moveTo>
                  <a:lnTo>
                    <a:pt x="481583" y="6096"/>
                  </a:lnTo>
                </a:path>
                <a:path w="5712459" h="6350">
                  <a:moveTo>
                    <a:pt x="518160" y="6096"/>
                  </a:moveTo>
                  <a:lnTo>
                    <a:pt x="536448" y="6096"/>
                  </a:lnTo>
                </a:path>
                <a:path w="5712459" h="6350">
                  <a:moveTo>
                    <a:pt x="707135" y="6096"/>
                  </a:moveTo>
                  <a:lnTo>
                    <a:pt x="725423" y="6096"/>
                  </a:lnTo>
                </a:path>
                <a:path w="5712459" h="6350">
                  <a:moveTo>
                    <a:pt x="932687" y="6096"/>
                  </a:moveTo>
                  <a:lnTo>
                    <a:pt x="950975" y="6096"/>
                  </a:lnTo>
                </a:path>
                <a:path w="5712459" h="6350">
                  <a:moveTo>
                    <a:pt x="1011936" y="6096"/>
                  </a:moveTo>
                  <a:lnTo>
                    <a:pt x="1030224" y="6096"/>
                  </a:lnTo>
                </a:path>
                <a:path w="5712459" h="6350">
                  <a:moveTo>
                    <a:pt x="1091184" y="6096"/>
                  </a:moveTo>
                  <a:lnTo>
                    <a:pt x="1109472" y="6096"/>
                  </a:lnTo>
                </a:path>
                <a:path w="5712459" h="6350">
                  <a:moveTo>
                    <a:pt x="1182624" y="6096"/>
                  </a:moveTo>
                  <a:lnTo>
                    <a:pt x="1200912" y="6096"/>
                  </a:lnTo>
                </a:path>
                <a:path w="5712459" h="6350">
                  <a:moveTo>
                    <a:pt x="1255776" y="6096"/>
                  </a:moveTo>
                  <a:lnTo>
                    <a:pt x="1274064" y="6096"/>
                  </a:lnTo>
                </a:path>
                <a:path w="5712459" h="6350">
                  <a:moveTo>
                    <a:pt x="1511808" y="6096"/>
                  </a:moveTo>
                  <a:lnTo>
                    <a:pt x="1530096" y="6096"/>
                  </a:lnTo>
                </a:path>
                <a:path w="5712459" h="6350">
                  <a:moveTo>
                    <a:pt x="1645920" y="6096"/>
                  </a:moveTo>
                  <a:lnTo>
                    <a:pt x="1658112" y="6096"/>
                  </a:lnTo>
                </a:path>
                <a:path w="5712459" h="6350">
                  <a:moveTo>
                    <a:pt x="1694688" y="6096"/>
                  </a:moveTo>
                  <a:lnTo>
                    <a:pt x="1706880" y="6096"/>
                  </a:lnTo>
                </a:path>
                <a:path w="5712459" h="6350">
                  <a:moveTo>
                    <a:pt x="1737360" y="6096"/>
                  </a:moveTo>
                  <a:lnTo>
                    <a:pt x="1749552" y="6096"/>
                  </a:lnTo>
                </a:path>
                <a:path w="5712459" h="6350">
                  <a:moveTo>
                    <a:pt x="1780032" y="6096"/>
                  </a:moveTo>
                  <a:lnTo>
                    <a:pt x="1792224" y="6096"/>
                  </a:lnTo>
                </a:path>
                <a:path w="5712459" h="6350">
                  <a:moveTo>
                    <a:pt x="1834896" y="6096"/>
                  </a:moveTo>
                  <a:lnTo>
                    <a:pt x="185318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846831" y="2645664"/>
              <a:ext cx="24383" cy="6096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2913887" y="2648711"/>
              <a:ext cx="1701164" cy="0"/>
            </a:xfrm>
            <a:custGeom>
              <a:avLst/>
              <a:gdLst/>
              <a:ahLst/>
              <a:cxnLst/>
              <a:rect l="l" t="t" r="r" b="b"/>
              <a:pathLst>
                <a:path w="1701164">
                  <a:moveTo>
                    <a:pt x="0" y="0"/>
                  </a:moveTo>
                  <a:lnTo>
                    <a:pt x="18287" y="0"/>
                  </a:lnTo>
                </a:path>
                <a:path w="1701164">
                  <a:moveTo>
                    <a:pt x="67055" y="0"/>
                  </a:moveTo>
                  <a:lnTo>
                    <a:pt x="85343" y="0"/>
                  </a:lnTo>
                </a:path>
                <a:path w="1701164">
                  <a:moveTo>
                    <a:pt x="121919" y="0"/>
                  </a:moveTo>
                  <a:lnTo>
                    <a:pt x="140207" y="0"/>
                  </a:lnTo>
                </a:path>
                <a:path w="1701164">
                  <a:moveTo>
                    <a:pt x="146303" y="0"/>
                  </a:moveTo>
                  <a:lnTo>
                    <a:pt x="158495" y="0"/>
                  </a:lnTo>
                </a:path>
                <a:path w="1701164">
                  <a:moveTo>
                    <a:pt x="195071" y="0"/>
                  </a:moveTo>
                  <a:lnTo>
                    <a:pt x="213359" y="0"/>
                  </a:lnTo>
                </a:path>
                <a:path w="1701164">
                  <a:moveTo>
                    <a:pt x="1146048" y="0"/>
                  </a:moveTo>
                  <a:lnTo>
                    <a:pt x="1164336" y="0"/>
                  </a:lnTo>
                </a:path>
                <a:path w="1701164">
                  <a:moveTo>
                    <a:pt x="1292352" y="0"/>
                  </a:moveTo>
                  <a:lnTo>
                    <a:pt x="1310640" y="0"/>
                  </a:lnTo>
                </a:path>
                <a:path w="1701164">
                  <a:moveTo>
                    <a:pt x="1347215" y="0"/>
                  </a:moveTo>
                  <a:lnTo>
                    <a:pt x="1365503" y="0"/>
                  </a:lnTo>
                </a:path>
                <a:path w="1701164">
                  <a:moveTo>
                    <a:pt x="1560575" y="0"/>
                  </a:moveTo>
                  <a:lnTo>
                    <a:pt x="1578863" y="0"/>
                  </a:lnTo>
                </a:path>
                <a:path w="1701164">
                  <a:moveTo>
                    <a:pt x="1633728" y="0"/>
                  </a:moveTo>
                  <a:lnTo>
                    <a:pt x="1652016" y="0"/>
                  </a:lnTo>
                </a:path>
                <a:path w="1701164">
                  <a:moveTo>
                    <a:pt x="1682495" y="0"/>
                  </a:moveTo>
                  <a:lnTo>
                    <a:pt x="1700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663440" y="2645664"/>
              <a:ext cx="24384" cy="6096"/>
            </a:xfrm>
            <a:prstGeom prst="rect">
              <a:avLst/>
            </a:prstGeom>
          </p:spPr>
        </p:pic>
        <p:pic>
          <p:nvPicPr>
            <p:cNvPr id="693" name="object 693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1511807" y="2645664"/>
              <a:ext cx="79247" cy="12192"/>
            </a:xfrm>
            <a:prstGeom prst="rect">
              <a:avLst/>
            </a:prstGeom>
          </p:spPr>
        </p:pic>
        <p:pic>
          <p:nvPicPr>
            <p:cNvPr id="694" name="object 694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762000" y="2645664"/>
              <a:ext cx="42672" cy="12192"/>
            </a:xfrm>
            <a:prstGeom prst="rect">
              <a:avLst/>
            </a:prstGeom>
          </p:spPr>
        </p:pic>
        <p:sp>
          <p:nvSpPr>
            <p:cNvPr id="695" name="object 695"/>
            <p:cNvSpPr/>
            <p:nvPr/>
          </p:nvSpPr>
          <p:spPr>
            <a:xfrm>
              <a:off x="987552" y="2648711"/>
              <a:ext cx="5535295" cy="6350"/>
            </a:xfrm>
            <a:custGeom>
              <a:avLst/>
              <a:gdLst/>
              <a:ahLst/>
              <a:cxnLst/>
              <a:rect l="l" t="t" r="r" b="b"/>
              <a:pathLst>
                <a:path w="5535295" h="6350">
                  <a:moveTo>
                    <a:pt x="3956304" y="0"/>
                  </a:moveTo>
                  <a:lnTo>
                    <a:pt x="3968496" y="0"/>
                  </a:lnTo>
                </a:path>
                <a:path w="5535295" h="6350">
                  <a:moveTo>
                    <a:pt x="4023360" y="0"/>
                  </a:moveTo>
                  <a:lnTo>
                    <a:pt x="4041648" y="0"/>
                  </a:lnTo>
                </a:path>
                <a:path w="5535295" h="6350">
                  <a:moveTo>
                    <a:pt x="4261104" y="0"/>
                  </a:moveTo>
                  <a:lnTo>
                    <a:pt x="4279392" y="0"/>
                  </a:lnTo>
                </a:path>
                <a:path w="5535295" h="6350">
                  <a:moveTo>
                    <a:pt x="4315968" y="0"/>
                  </a:moveTo>
                  <a:lnTo>
                    <a:pt x="4334256" y="0"/>
                  </a:lnTo>
                </a:path>
                <a:path w="5535295" h="6350">
                  <a:moveTo>
                    <a:pt x="4340352" y="0"/>
                  </a:moveTo>
                  <a:lnTo>
                    <a:pt x="4352544" y="0"/>
                  </a:lnTo>
                </a:path>
                <a:path w="5535295" h="6350">
                  <a:moveTo>
                    <a:pt x="4389120" y="0"/>
                  </a:moveTo>
                  <a:lnTo>
                    <a:pt x="4407408" y="0"/>
                  </a:lnTo>
                </a:path>
                <a:path w="5535295" h="6350">
                  <a:moveTo>
                    <a:pt x="4517136" y="0"/>
                  </a:moveTo>
                  <a:lnTo>
                    <a:pt x="4529328" y="0"/>
                  </a:lnTo>
                </a:path>
                <a:path w="5535295" h="6350">
                  <a:moveTo>
                    <a:pt x="4578096" y="0"/>
                  </a:moveTo>
                  <a:lnTo>
                    <a:pt x="4596384" y="0"/>
                  </a:lnTo>
                </a:path>
                <a:path w="5535295" h="6350">
                  <a:moveTo>
                    <a:pt x="4809744" y="0"/>
                  </a:moveTo>
                  <a:lnTo>
                    <a:pt x="4821936" y="0"/>
                  </a:lnTo>
                </a:path>
                <a:path w="5535295" h="6350">
                  <a:moveTo>
                    <a:pt x="4882896" y="0"/>
                  </a:moveTo>
                  <a:lnTo>
                    <a:pt x="4901184" y="0"/>
                  </a:lnTo>
                </a:path>
                <a:path w="5535295" h="6350">
                  <a:moveTo>
                    <a:pt x="4962144" y="0"/>
                  </a:moveTo>
                  <a:lnTo>
                    <a:pt x="4980432" y="0"/>
                  </a:lnTo>
                </a:path>
                <a:path w="5535295" h="6350">
                  <a:moveTo>
                    <a:pt x="5053584" y="0"/>
                  </a:moveTo>
                  <a:lnTo>
                    <a:pt x="5071872" y="0"/>
                  </a:lnTo>
                </a:path>
                <a:path w="5535295" h="6350">
                  <a:moveTo>
                    <a:pt x="5120640" y="0"/>
                  </a:moveTo>
                  <a:lnTo>
                    <a:pt x="5138928" y="0"/>
                  </a:lnTo>
                </a:path>
                <a:path w="5535295" h="6350">
                  <a:moveTo>
                    <a:pt x="5297424" y="0"/>
                  </a:moveTo>
                  <a:lnTo>
                    <a:pt x="5309616" y="0"/>
                  </a:lnTo>
                </a:path>
                <a:path w="5535295" h="6350">
                  <a:moveTo>
                    <a:pt x="5340096" y="0"/>
                  </a:moveTo>
                  <a:lnTo>
                    <a:pt x="5358384" y="0"/>
                  </a:lnTo>
                </a:path>
                <a:path w="5535295" h="6350">
                  <a:moveTo>
                    <a:pt x="5382768" y="0"/>
                  </a:moveTo>
                  <a:lnTo>
                    <a:pt x="5394960" y="0"/>
                  </a:lnTo>
                </a:path>
                <a:path w="5535295" h="6350">
                  <a:moveTo>
                    <a:pt x="5443728" y="0"/>
                  </a:moveTo>
                  <a:lnTo>
                    <a:pt x="5462016" y="0"/>
                  </a:lnTo>
                </a:path>
                <a:path w="5535295" h="6350">
                  <a:moveTo>
                    <a:pt x="5516880" y="0"/>
                  </a:moveTo>
                  <a:lnTo>
                    <a:pt x="5535168" y="0"/>
                  </a:lnTo>
                </a:path>
                <a:path w="5535295" h="6350">
                  <a:moveTo>
                    <a:pt x="0" y="6096"/>
                  </a:moveTo>
                  <a:lnTo>
                    <a:pt x="18287" y="6096"/>
                  </a:lnTo>
                </a:path>
                <a:path w="5535295" h="6350">
                  <a:moveTo>
                    <a:pt x="176784" y="6096"/>
                  </a:moveTo>
                  <a:lnTo>
                    <a:pt x="19507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4035552" y="2645664"/>
              <a:ext cx="36575" cy="12192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1328928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4724399" y="2645664"/>
              <a:ext cx="121920" cy="12192"/>
            </a:xfrm>
            <a:prstGeom prst="rect">
              <a:avLst/>
            </a:prstGeom>
          </p:spPr>
        </p:pic>
        <p:pic>
          <p:nvPicPr>
            <p:cNvPr id="699" name="object 699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383792" y="2651759"/>
              <a:ext cx="36575" cy="6096"/>
            </a:xfrm>
            <a:prstGeom prst="rect">
              <a:avLst/>
            </a:prstGeom>
          </p:spPr>
        </p:pic>
        <p:sp>
          <p:nvSpPr>
            <p:cNvPr id="700" name="object 700"/>
            <p:cNvSpPr/>
            <p:nvPr/>
          </p:nvSpPr>
          <p:spPr>
            <a:xfrm>
              <a:off x="1645920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1" name="object 701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725168" y="2645664"/>
              <a:ext cx="91439" cy="12192"/>
            </a:xfrm>
            <a:prstGeom prst="rect">
              <a:avLst/>
            </a:prstGeom>
          </p:spPr>
        </p:pic>
        <p:sp>
          <p:nvSpPr>
            <p:cNvPr id="702" name="object 702"/>
            <p:cNvSpPr/>
            <p:nvPr/>
          </p:nvSpPr>
          <p:spPr>
            <a:xfrm>
              <a:off x="1798320" y="2654808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73151" y="0"/>
                  </a:moveTo>
                  <a:lnTo>
                    <a:pt x="91439" y="0"/>
                  </a:lnTo>
                </a:path>
                <a:path w="170814">
                  <a:moveTo>
                    <a:pt x="152400" y="0"/>
                  </a:moveTo>
                  <a:lnTo>
                    <a:pt x="1706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3" name="object 70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29968" y="2651759"/>
              <a:ext cx="18287" cy="6096"/>
            </a:xfrm>
            <a:prstGeom prst="rect">
              <a:avLst/>
            </a:prstGeom>
          </p:spPr>
        </p:pic>
        <p:pic>
          <p:nvPicPr>
            <p:cNvPr id="704" name="object 7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431535" y="2645664"/>
              <a:ext cx="18287" cy="12192"/>
            </a:xfrm>
            <a:prstGeom prst="rect">
              <a:avLst/>
            </a:prstGeom>
          </p:spPr>
        </p:pic>
        <p:sp>
          <p:nvSpPr>
            <p:cNvPr id="705" name="object 705"/>
            <p:cNvSpPr/>
            <p:nvPr/>
          </p:nvSpPr>
          <p:spPr>
            <a:xfrm>
              <a:off x="2121408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6" name="object 706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036320" y="2651759"/>
              <a:ext cx="91440" cy="12192"/>
            </a:xfrm>
            <a:prstGeom prst="rect">
              <a:avLst/>
            </a:prstGeom>
          </p:spPr>
        </p:pic>
        <p:sp>
          <p:nvSpPr>
            <p:cNvPr id="707" name="object 707"/>
            <p:cNvSpPr/>
            <p:nvPr/>
          </p:nvSpPr>
          <p:spPr>
            <a:xfrm>
              <a:off x="2676143" y="2654808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2192" y="0"/>
                  </a:lnTo>
                </a:path>
                <a:path w="256539">
                  <a:moveTo>
                    <a:pt x="170687" y="0"/>
                  </a:moveTo>
                  <a:lnTo>
                    <a:pt x="195071" y="0"/>
                  </a:lnTo>
                </a:path>
                <a:path w="256539">
                  <a:moveTo>
                    <a:pt x="237744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8" name="object 708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2980943" y="2651759"/>
              <a:ext cx="91440" cy="6096"/>
            </a:xfrm>
            <a:prstGeom prst="rect">
              <a:avLst/>
            </a:prstGeom>
          </p:spPr>
        </p:pic>
        <p:pic>
          <p:nvPicPr>
            <p:cNvPr id="709" name="object 709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2194559" y="2645664"/>
              <a:ext cx="268224" cy="18288"/>
            </a:xfrm>
            <a:prstGeom prst="rect">
              <a:avLst/>
            </a:prstGeom>
          </p:spPr>
        </p:pic>
        <p:pic>
          <p:nvPicPr>
            <p:cNvPr id="710" name="object 710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6181343" y="2645664"/>
              <a:ext cx="42671" cy="12192"/>
            </a:xfrm>
            <a:prstGeom prst="rect">
              <a:avLst/>
            </a:prstGeom>
          </p:spPr>
        </p:pic>
        <p:pic>
          <p:nvPicPr>
            <p:cNvPr id="711" name="object 711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4340352" y="2645664"/>
              <a:ext cx="42672" cy="12192"/>
            </a:xfrm>
            <a:prstGeom prst="rect">
              <a:avLst/>
            </a:prstGeom>
          </p:spPr>
        </p:pic>
        <p:sp>
          <p:nvSpPr>
            <p:cNvPr id="712" name="object 712"/>
            <p:cNvSpPr/>
            <p:nvPr/>
          </p:nvSpPr>
          <p:spPr>
            <a:xfrm>
              <a:off x="4474464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" name="object 713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4547616" y="2651759"/>
              <a:ext cx="67055" cy="6096"/>
            </a:xfrm>
            <a:prstGeom prst="rect">
              <a:avLst/>
            </a:prstGeom>
          </p:spPr>
        </p:pic>
        <p:sp>
          <p:nvSpPr>
            <p:cNvPr id="714" name="object 714"/>
            <p:cNvSpPr/>
            <p:nvPr/>
          </p:nvSpPr>
          <p:spPr>
            <a:xfrm>
              <a:off x="4663440" y="2654808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0" y="0"/>
                  </a:moveTo>
                  <a:lnTo>
                    <a:pt x="24384" y="0"/>
                  </a:lnTo>
                </a:path>
                <a:path w="292735">
                  <a:moveTo>
                    <a:pt x="60959" y="0"/>
                  </a:moveTo>
                  <a:lnTo>
                    <a:pt x="79247" y="0"/>
                  </a:lnTo>
                </a:path>
                <a:path w="292735">
                  <a:moveTo>
                    <a:pt x="164591" y="0"/>
                  </a:moveTo>
                  <a:lnTo>
                    <a:pt x="182879" y="0"/>
                  </a:lnTo>
                </a:path>
                <a:path w="292735">
                  <a:moveTo>
                    <a:pt x="280415" y="0"/>
                  </a:moveTo>
                  <a:lnTo>
                    <a:pt x="2926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2718815" y="2651759"/>
              <a:ext cx="73151" cy="12192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5248655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5303520" y="2651759"/>
              <a:ext cx="36575" cy="6096"/>
            </a:xfrm>
            <a:prstGeom prst="rect">
              <a:avLst/>
            </a:prstGeom>
          </p:spPr>
        </p:pic>
        <p:pic>
          <p:nvPicPr>
            <p:cNvPr id="718" name="object 718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5010911" y="2645664"/>
              <a:ext cx="146304" cy="18288"/>
            </a:xfrm>
            <a:prstGeom prst="rect">
              <a:avLst/>
            </a:prstGeom>
          </p:spPr>
        </p:pic>
        <p:sp>
          <p:nvSpPr>
            <p:cNvPr id="719" name="object 719"/>
            <p:cNvSpPr/>
            <p:nvPr/>
          </p:nvSpPr>
          <p:spPr>
            <a:xfrm>
              <a:off x="5565647" y="26548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5644896" y="2645664"/>
              <a:ext cx="91439" cy="12192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5718047" y="2654808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79248" y="0"/>
                  </a:moveTo>
                  <a:lnTo>
                    <a:pt x="91439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949696" y="2651759"/>
              <a:ext cx="18287" cy="6096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6041135" y="2654808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39">
                  <a:moveTo>
                    <a:pt x="0" y="0"/>
                  </a:moveTo>
                  <a:lnTo>
                    <a:pt x="18287" y="0"/>
                  </a:lnTo>
                </a:path>
                <a:path w="408939">
                  <a:moveTo>
                    <a:pt x="67055" y="0"/>
                  </a:moveTo>
                  <a:lnTo>
                    <a:pt x="85343" y="0"/>
                  </a:lnTo>
                </a:path>
                <a:path w="408939">
                  <a:moveTo>
                    <a:pt x="286511" y="0"/>
                  </a:moveTo>
                  <a:lnTo>
                    <a:pt x="304799" y="0"/>
                  </a:lnTo>
                </a:path>
                <a:path w="408939">
                  <a:moveTo>
                    <a:pt x="390143" y="0"/>
                  </a:moveTo>
                  <a:lnTo>
                    <a:pt x="4084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6504431" y="2645664"/>
              <a:ext cx="146303" cy="18288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1091184" y="2660904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80">
                  <a:moveTo>
                    <a:pt x="0" y="0"/>
                  </a:moveTo>
                  <a:lnTo>
                    <a:pt x="30480" y="0"/>
                  </a:lnTo>
                </a:path>
                <a:path w="1706880">
                  <a:moveTo>
                    <a:pt x="73151" y="0"/>
                  </a:moveTo>
                  <a:lnTo>
                    <a:pt x="91439" y="0"/>
                  </a:lnTo>
                </a:path>
                <a:path w="1706880">
                  <a:moveTo>
                    <a:pt x="365759" y="0"/>
                  </a:moveTo>
                  <a:lnTo>
                    <a:pt x="384047" y="0"/>
                  </a:lnTo>
                </a:path>
                <a:path w="1706880">
                  <a:moveTo>
                    <a:pt x="426719" y="0"/>
                  </a:moveTo>
                  <a:lnTo>
                    <a:pt x="445007" y="0"/>
                  </a:lnTo>
                </a:path>
                <a:path w="1706880">
                  <a:moveTo>
                    <a:pt x="554735" y="0"/>
                  </a:moveTo>
                  <a:lnTo>
                    <a:pt x="573023" y="0"/>
                  </a:lnTo>
                </a:path>
                <a:path w="1706880">
                  <a:moveTo>
                    <a:pt x="780287" y="0"/>
                  </a:moveTo>
                  <a:lnTo>
                    <a:pt x="798575" y="0"/>
                  </a:lnTo>
                </a:path>
                <a:path w="1706880">
                  <a:moveTo>
                    <a:pt x="859536" y="0"/>
                  </a:moveTo>
                  <a:lnTo>
                    <a:pt x="877824" y="0"/>
                  </a:lnTo>
                </a:path>
                <a:path w="1706880">
                  <a:moveTo>
                    <a:pt x="932688" y="0"/>
                  </a:moveTo>
                  <a:lnTo>
                    <a:pt x="950976" y="0"/>
                  </a:lnTo>
                </a:path>
                <a:path w="1706880">
                  <a:moveTo>
                    <a:pt x="1030224" y="0"/>
                  </a:moveTo>
                  <a:lnTo>
                    <a:pt x="1048512" y="0"/>
                  </a:lnTo>
                </a:path>
                <a:path w="1706880">
                  <a:moveTo>
                    <a:pt x="1103376" y="0"/>
                  </a:moveTo>
                  <a:lnTo>
                    <a:pt x="1121664" y="0"/>
                  </a:lnTo>
                </a:path>
                <a:path w="1706880">
                  <a:moveTo>
                    <a:pt x="1688592" y="0"/>
                  </a:moveTo>
                  <a:lnTo>
                    <a:pt x="1706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13887" y="2657855"/>
              <a:ext cx="18287" cy="6096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3108959" y="2660904"/>
              <a:ext cx="1920239" cy="0"/>
            </a:xfrm>
            <a:custGeom>
              <a:avLst/>
              <a:gdLst/>
              <a:ahLst/>
              <a:cxnLst/>
              <a:rect l="l" t="t" r="r" b="b"/>
              <a:pathLst>
                <a:path w="1920239">
                  <a:moveTo>
                    <a:pt x="0" y="0"/>
                  </a:moveTo>
                  <a:lnTo>
                    <a:pt x="18287" y="0"/>
                  </a:lnTo>
                </a:path>
                <a:path w="1920239">
                  <a:moveTo>
                    <a:pt x="1365503" y="0"/>
                  </a:moveTo>
                  <a:lnTo>
                    <a:pt x="1383791" y="0"/>
                  </a:lnTo>
                </a:path>
                <a:path w="1920239">
                  <a:moveTo>
                    <a:pt x="1438656" y="0"/>
                  </a:moveTo>
                  <a:lnTo>
                    <a:pt x="1456944" y="0"/>
                  </a:lnTo>
                </a:path>
                <a:path w="1920239">
                  <a:moveTo>
                    <a:pt x="1493520" y="0"/>
                  </a:moveTo>
                  <a:lnTo>
                    <a:pt x="1511808" y="0"/>
                  </a:lnTo>
                </a:path>
                <a:path w="1920239">
                  <a:moveTo>
                    <a:pt x="1615439" y="0"/>
                  </a:moveTo>
                  <a:lnTo>
                    <a:pt x="1633727" y="0"/>
                  </a:lnTo>
                </a:path>
                <a:path w="1920239">
                  <a:moveTo>
                    <a:pt x="1664208" y="0"/>
                  </a:moveTo>
                  <a:lnTo>
                    <a:pt x="1688592" y="0"/>
                  </a:lnTo>
                </a:path>
                <a:path w="1920239">
                  <a:moveTo>
                    <a:pt x="1719072" y="0"/>
                  </a:moveTo>
                  <a:lnTo>
                    <a:pt x="1737360" y="0"/>
                  </a:lnTo>
                </a:path>
                <a:path w="1920239">
                  <a:moveTo>
                    <a:pt x="1834896" y="0"/>
                  </a:moveTo>
                  <a:lnTo>
                    <a:pt x="1847088" y="0"/>
                  </a:lnTo>
                </a:path>
                <a:path w="1920239">
                  <a:moveTo>
                    <a:pt x="1901952" y="0"/>
                  </a:moveTo>
                  <a:lnTo>
                    <a:pt x="19202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8" name="object 728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859536" y="2645664"/>
              <a:ext cx="146304" cy="36575"/>
            </a:xfrm>
            <a:prstGeom prst="rect">
              <a:avLst/>
            </a:prstGeom>
          </p:spPr>
        </p:pic>
        <p:sp>
          <p:nvSpPr>
            <p:cNvPr id="729" name="object 729"/>
            <p:cNvSpPr/>
            <p:nvPr/>
          </p:nvSpPr>
          <p:spPr>
            <a:xfrm>
              <a:off x="5376672" y="2660904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8287" y="0"/>
                  </a:lnTo>
                </a:path>
                <a:path w="749935">
                  <a:moveTo>
                    <a:pt x="60960" y="0"/>
                  </a:moveTo>
                  <a:lnTo>
                    <a:pt x="79248" y="0"/>
                  </a:lnTo>
                </a:path>
                <a:path w="749935">
                  <a:moveTo>
                    <a:pt x="188975" y="0"/>
                  </a:moveTo>
                  <a:lnTo>
                    <a:pt x="207263" y="0"/>
                  </a:lnTo>
                </a:path>
                <a:path w="749935">
                  <a:moveTo>
                    <a:pt x="420623" y="0"/>
                  </a:moveTo>
                  <a:lnTo>
                    <a:pt x="432815" y="0"/>
                  </a:lnTo>
                </a:path>
                <a:path w="749935">
                  <a:moveTo>
                    <a:pt x="493775" y="0"/>
                  </a:moveTo>
                  <a:lnTo>
                    <a:pt x="512063" y="0"/>
                  </a:lnTo>
                </a:path>
                <a:path w="749935">
                  <a:moveTo>
                    <a:pt x="566927" y="0"/>
                  </a:moveTo>
                  <a:lnTo>
                    <a:pt x="585215" y="0"/>
                  </a:lnTo>
                </a:path>
                <a:path w="749935">
                  <a:moveTo>
                    <a:pt x="664463" y="0"/>
                  </a:moveTo>
                  <a:lnTo>
                    <a:pt x="682751" y="0"/>
                  </a:lnTo>
                </a:path>
                <a:path w="749935">
                  <a:moveTo>
                    <a:pt x="731519" y="0"/>
                  </a:moveTo>
                  <a:lnTo>
                    <a:pt x="7498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2505455" y="2645664"/>
              <a:ext cx="182880" cy="36575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6187440" y="266090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0479" y="0"/>
                  </a:lnTo>
                </a:path>
                <a:path w="335279">
                  <a:moveTo>
                    <a:pt x="316992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2" name="object 732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768095" y="2657855"/>
              <a:ext cx="30479" cy="12191"/>
            </a:xfrm>
            <a:prstGeom prst="rect">
              <a:avLst/>
            </a:prstGeom>
          </p:spPr>
        </p:pic>
        <p:pic>
          <p:nvPicPr>
            <p:cNvPr id="733" name="object 733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328928" y="2651759"/>
              <a:ext cx="146303" cy="18287"/>
            </a:xfrm>
            <a:prstGeom prst="rect">
              <a:avLst/>
            </a:prstGeom>
          </p:spPr>
        </p:pic>
        <p:sp>
          <p:nvSpPr>
            <p:cNvPr id="734" name="object 734"/>
            <p:cNvSpPr/>
            <p:nvPr/>
          </p:nvSpPr>
          <p:spPr>
            <a:xfrm>
              <a:off x="1456943" y="2666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" name="object 735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4126991" y="2645664"/>
              <a:ext cx="152399" cy="36575"/>
            </a:xfrm>
            <a:prstGeom prst="rect">
              <a:avLst/>
            </a:prstGeom>
          </p:spPr>
        </p:pic>
        <p:sp>
          <p:nvSpPr>
            <p:cNvPr id="736" name="object 736"/>
            <p:cNvSpPr/>
            <p:nvPr/>
          </p:nvSpPr>
          <p:spPr>
            <a:xfrm>
              <a:off x="1645920" y="2666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7" name="object 737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1725168" y="2657855"/>
              <a:ext cx="91439" cy="12191"/>
            </a:xfrm>
            <a:prstGeom prst="rect">
              <a:avLst/>
            </a:prstGeom>
          </p:spPr>
        </p:pic>
        <p:sp>
          <p:nvSpPr>
            <p:cNvPr id="738" name="object 738"/>
            <p:cNvSpPr/>
            <p:nvPr/>
          </p:nvSpPr>
          <p:spPr>
            <a:xfrm>
              <a:off x="1798320" y="266699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950720" y="2663952"/>
              <a:ext cx="91439" cy="6096"/>
            </a:xfrm>
            <a:prstGeom prst="rect">
              <a:avLst/>
            </a:prstGeom>
          </p:spPr>
        </p:pic>
        <p:sp>
          <p:nvSpPr>
            <p:cNvPr id="740" name="object 740"/>
            <p:cNvSpPr/>
            <p:nvPr/>
          </p:nvSpPr>
          <p:spPr>
            <a:xfrm>
              <a:off x="2121408" y="2666999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73151" y="0"/>
                  </a:moveTo>
                  <a:lnTo>
                    <a:pt x="91439" y="0"/>
                  </a:lnTo>
                </a:path>
                <a:path w="207644">
                  <a:moveTo>
                    <a:pt x="140207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1" name="object 741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987552" y="2663952"/>
              <a:ext cx="195072" cy="12192"/>
            </a:xfrm>
            <a:prstGeom prst="rect">
              <a:avLst/>
            </a:prstGeom>
          </p:spPr>
        </p:pic>
        <p:pic>
          <p:nvPicPr>
            <p:cNvPr id="742" name="object 742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6266687" y="2651759"/>
              <a:ext cx="30480" cy="24383"/>
            </a:xfrm>
            <a:prstGeom prst="rect">
              <a:avLst/>
            </a:prstGeom>
          </p:spPr>
        </p:pic>
        <p:pic>
          <p:nvPicPr>
            <p:cNvPr id="743" name="object 743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524000" y="2651759"/>
              <a:ext cx="67056" cy="30479"/>
            </a:xfrm>
            <a:prstGeom prst="rect">
              <a:avLst/>
            </a:prstGeom>
          </p:spPr>
        </p:pic>
        <p:pic>
          <p:nvPicPr>
            <p:cNvPr id="744" name="object 744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6327647" y="2651759"/>
              <a:ext cx="121920" cy="24383"/>
            </a:xfrm>
            <a:prstGeom prst="rect">
              <a:avLst/>
            </a:prstGeom>
          </p:spPr>
        </p:pic>
        <p:pic>
          <p:nvPicPr>
            <p:cNvPr id="745" name="object 745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609600" y="2645664"/>
              <a:ext cx="97536" cy="36575"/>
            </a:xfrm>
            <a:prstGeom prst="rect">
              <a:avLst/>
            </a:prstGeom>
          </p:spPr>
        </p:pic>
        <p:pic>
          <p:nvPicPr>
            <p:cNvPr id="746" name="object 746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2980943" y="2651759"/>
              <a:ext cx="146304" cy="18287"/>
            </a:xfrm>
            <a:prstGeom prst="rect">
              <a:avLst/>
            </a:prstGeom>
          </p:spPr>
        </p:pic>
        <p:sp>
          <p:nvSpPr>
            <p:cNvPr id="747" name="object 747"/>
            <p:cNvSpPr/>
            <p:nvPr/>
          </p:nvSpPr>
          <p:spPr>
            <a:xfrm>
              <a:off x="3108959" y="266699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8" name="object 748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4041647" y="2657855"/>
              <a:ext cx="30479" cy="12191"/>
            </a:xfrm>
            <a:prstGeom prst="rect">
              <a:avLst/>
            </a:prstGeom>
          </p:spPr>
        </p:pic>
        <p:pic>
          <p:nvPicPr>
            <p:cNvPr id="749" name="object 749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4261103" y="2651759"/>
              <a:ext cx="121920" cy="18287"/>
            </a:xfrm>
            <a:prstGeom prst="rect">
              <a:avLst/>
            </a:prstGeom>
          </p:spPr>
        </p:pic>
        <p:sp>
          <p:nvSpPr>
            <p:cNvPr id="750" name="object 750"/>
            <p:cNvSpPr/>
            <p:nvPr/>
          </p:nvSpPr>
          <p:spPr>
            <a:xfrm>
              <a:off x="4474464" y="2666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2676143" y="2657855"/>
              <a:ext cx="249935" cy="18287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3167" y="2663952"/>
              <a:ext cx="18287" cy="6096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828031" y="2666999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115824" y="0"/>
                  </a:moveTo>
                  <a:lnTo>
                    <a:pt x="128015" y="0"/>
                  </a:lnTo>
                </a:path>
                <a:path w="317500">
                  <a:moveTo>
                    <a:pt x="182879" y="0"/>
                  </a:moveTo>
                  <a:lnTo>
                    <a:pt x="201167" y="0"/>
                  </a:lnTo>
                </a:path>
                <a:path w="317500">
                  <a:moveTo>
                    <a:pt x="249936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4" name="object 75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248655" y="2651759"/>
              <a:ext cx="146304" cy="18287"/>
            </a:xfrm>
            <a:prstGeom prst="rect">
              <a:avLst/>
            </a:prstGeom>
          </p:spPr>
        </p:pic>
        <p:sp>
          <p:nvSpPr>
            <p:cNvPr id="755" name="object 755"/>
            <p:cNvSpPr/>
            <p:nvPr/>
          </p:nvSpPr>
          <p:spPr>
            <a:xfrm>
              <a:off x="5376672" y="2666999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8287" y="0"/>
                  </a:lnTo>
                </a:path>
                <a:path w="207645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6" name="object 756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5644896" y="2657855"/>
              <a:ext cx="91439" cy="12191"/>
            </a:xfrm>
            <a:prstGeom prst="rect">
              <a:avLst/>
            </a:prstGeom>
          </p:spPr>
        </p:pic>
        <p:sp>
          <p:nvSpPr>
            <p:cNvPr id="757" name="object 757"/>
            <p:cNvSpPr/>
            <p:nvPr/>
          </p:nvSpPr>
          <p:spPr>
            <a:xfrm>
              <a:off x="5718047" y="266699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8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8" name="object 75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870447" y="2663952"/>
              <a:ext cx="91439" cy="6096"/>
            </a:xfrm>
            <a:prstGeom prst="rect">
              <a:avLst/>
            </a:prstGeom>
          </p:spPr>
        </p:pic>
        <p:sp>
          <p:nvSpPr>
            <p:cNvPr id="759" name="object 759"/>
            <p:cNvSpPr/>
            <p:nvPr/>
          </p:nvSpPr>
          <p:spPr>
            <a:xfrm>
              <a:off x="6041135" y="266699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0" name="object 7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87440" y="2663952"/>
              <a:ext cx="30479" cy="6096"/>
            </a:xfrm>
            <a:prstGeom prst="rect">
              <a:avLst/>
            </a:prstGeom>
          </p:spPr>
        </p:pic>
        <p:sp>
          <p:nvSpPr>
            <p:cNvPr id="761" name="object 761"/>
            <p:cNvSpPr/>
            <p:nvPr/>
          </p:nvSpPr>
          <p:spPr>
            <a:xfrm>
              <a:off x="6327647" y="2666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2" name="object 762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3877055" y="2645664"/>
              <a:ext cx="103631" cy="36575"/>
            </a:xfrm>
            <a:prstGeom prst="rect">
              <a:avLst/>
            </a:prstGeom>
          </p:spPr>
        </p:pic>
        <p:sp>
          <p:nvSpPr>
            <p:cNvPr id="763" name="object 763"/>
            <p:cNvSpPr/>
            <p:nvPr/>
          </p:nvSpPr>
          <p:spPr>
            <a:xfrm>
              <a:off x="6431279" y="2666999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18287" y="0"/>
                  </a:lnTo>
                </a:path>
                <a:path w="268604">
                  <a:moveTo>
                    <a:pt x="73152" y="0"/>
                  </a:moveTo>
                  <a:lnTo>
                    <a:pt x="91440" y="0"/>
                  </a:lnTo>
                </a:path>
                <a:path w="268604">
                  <a:moveTo>
                    <a:pt x="140207" y="0"/>
                  </a:moveTo>
                  <a:lnTo>
                    <a:pt x="207263" y="0"/>
                  </a:lnTo>
                </a:path>
                <a:path w="268604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4" name="object 764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5443728" y="2651759"/>
              <a:ext cx="73152" cy="30479"/>
            </a:xfrm>
            <a:prstGeom prst="rect">
              <a:avLst/>
            </a:prstGeom>
          </p:spPr>
        </p:pic>
        <p:sp>
          <p:nvSpPr>
            <p:cNvPr id="765" name="object 765"/>
            <p:cNvSpPr/>
            <p:nvPr/>
          </p:nvSpPr>
          <p:spPr>
            <a:xfrm>
              <a:off x="987552" y="2673095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18287" y="0"/>
                  </a:lnTo>
                </a:path>
                <a:path w="676910">
                  <a:moveTo>
                    <a:pt x="103632" y="0"/>
                  </a:moveTo>
                  <a:lnTo>
                    <a:pt x="128016" y="0"/>
                  </a:lnTo>
                </a:path>
                <a:path w="676910">
                  <a:moveTo>
                    <a:pt x="176784" y="0"/>
                  </a:moveTo>
                  <a:lnTo>
                    <a:pt x="195072" y="0"/>
                  </a:lnTo>
                </a:path>
                <a:path w="676910">
                  <a:moveTo>
                    <a:pt x="341376" y="0"/>
                  </a:moveTo>
                  <a:lnTo>
                    <a:pt x="359664" y="0"/>
                  </a:lnTo>
                </a:path>
                <a:path w="676910">
                  <a:moveTo>
                    <a:pt x="396239" y="0"/>
                  </a:moveTo>
                  <a:lnTo>
                    <a:pt x="420623" y="0"/>
                  </a:lnTo>
                </a:path>
                <a:path w="676910">
                  <a:moveTo>
                    <a:pt x="469392" y="0"/>
                  </a:moveTo>
                  <a:lnTo>
                    <a:pt x="487680" y="0"/>
                  </a:lnTo>
                </a:path>
                <a:path w="676910">
                  <a:moveTo>
                    <a:pt x="658367" y="0"/>
                  </a:moveTo>
                  <a:lnTo>
                    <a:pt x="6766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6" name="object 766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4547616" y="2657855"/>
              <a:ext cx="195071" cy="24383"/>
            </a:xfrm>
            <a:prstGeom prst="rect">
              <a:avLst/>
            </a:prstGeom>
          </p:spPr>
        </p:pic>
        <p:sp>
          <p:nvSpPr>
            <p:cNvPr id="767" name="object 767"/>
            <p:cNvSpPr/>
            <p:nvPr/>
          </p:nvSpPr>
          <p:spPr>
            <a:xfrm>
              <a:off x="1725168" y="2673095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0" y="0"/>
                  </a:moveTo>
                  <a:lnTo>
                    <a:pt x="24383" y="0"/>
                  </a:lnTo>
                </a:path>
                <a:path w="487680">
                  <a:moveTo>
                    <a:pt x="73151" y="0"/>
                  </a:moveTo>
                  <a:lnTo>
                    <a:pt x="91439" y="0"/>
                  </a:lnTo>
                </a:path>
                <a:path w="487680">
                  <a:moveTo>
                    <a:pt x="146303" y="0"/>
                  </a:moveTo>
                  <a:lnTo>
                    <a:pt x="164591" y="0"/>
                  </a:lnTo>
                </a:path>
                <a:path w="487680">
                  <a:moveTo>
                    <a:pt x="225552" y="0"/>
                  </a:moveTo>
                  <a:lnTo>
                    <a:pt x="304800" y="0"/>
                  </a:lnTo>
                </a:path>
                <a:path w="487680">
                  <a:moveTo>
                    <a:pt x="396240" y="0"/>
                  </a:moveTo>
                  <a:lnTo>
                    <a:pt x="414528" y="0"/>
                  </a:lnTo>
                </a:path>
                <a:path w="487680">
                  <a:moveTo>
                    <a:pt x="469392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8" name="object 76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267711" y="2670048"/>
              <a:ext cx="54863" cy="6096"/>
            </a:xfrm>
            <a:prstGeom prst="rect">
              <a:avLst/>
            </a:prstGeom>
          </p:spPr>
        </p:pic>
        <p:sp>
          <p:nvSpPr>
            <p:cNvPr id="769" name="object 769"/>
            <p:cNvSpPr/>
            <p:nvPr/>
          </p:nvSpPr>
          <p:spPr>
            <a:xfrm>
              <a:off x="2676143" y="2673095"/>
              <a:ext cx="1889760" cy="0"/>
            </a:xfrm>
            <a:custGeom>
              <a:avLst/>
              <a:gdLst/>
              <a:ahLst/>
              <a:cxnLst/>
              <a:rect l="l" t="t" r="r" b="b"/>
              <a:pathLst>
                <a:path w="1889760">
                  <a:moveTo>
                    <a:pt x="0" y="0"/>
                  </a:moveTo>
                  <a:lnTo>
                    <a:pt x="12192" y="0"/>
                  </a:lnTo>
                </a:path>
                <a:path w="1889760">
                  <a:moveTo>
                    <a:pt x="213359" y="0"/>
                  </a:moveTo>
                  <a:lnTo>
                    <a:pt x="249935" y="0"/>
                  </a:lnTo>
                </a:path>
                <a:path w="1889760">
                  <a:moveTo>
                    <a:pt x="304800" y="0"/>
                  </a:moveTo>
                  <a:lnTo>
                    <a:pt x="323088" y="0"/>
                  </a:lnTo>
                </a:path>
                <a:path w="1889760">
                  <a:moveTo>
                    <a:pt x="359664" y="0"/>
                  </a:moveTo>
                  <a:lnTo>
                    <a:pt x="384048" y="0"/>
                  </a:lnTo>
                </a:path>
                <a:path w="1889760">
                  <a:moveTo>
                    <a:pt x="432816" y="0"/>
                  </a:moveTo>
                  <a:lnTo>
                    <a:pt x="451104" y="0"/>
                  </a:lnTo>
                </a:path>
                <a:path w="1889760">
                  <a:moveTo>
                    <a:pt x="487680" y="0"/>
                  </a:moveTo>
                  <a:lnTo>
                    <a:pt x="505968" y="0"/>
                  </a:lnTo>
                </a:path>
                <a:path w="1889760">
                  <a:moveTo>
                    <a:pt x="1694688" y="0"/>
                  </a:moveTo>
                  <a:lnTo>
                    <a:pt x="1706880" y="0"/>
                  </a:lnTo>
                </a:path>
                <a:path w="1889760">
                  <a:moveTo>
                    <a:pt x="1798320" y="0"/>
                  </a:moveTo>
                  <a:lnTo>
                    <a:pt x="1816608" y="0"/>
                  </a:lnTo>
                </a:path>
                <a:path w="1889760">
                  <a:moveTo>
                    <a:pt x="1871472" y="0"/>
                  </a:moveTo>
                  <a:lnTo>
                    <a:pt x="1889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2389631" y="2663952"/>
              <a:ext cx="67056" cy="18288"/>
            </a:xfrm>
            <a:prstGeom prst="rect">
              <a:avLst/>
            </a:prstGeom>
          </p:spPr>
        </p:pic>
        <p:sp>
          <p:nvSpPr>
            <p:cNvPr id="771" name="object 771"/>
            <p:cNvSpPr/>
            <p:nvPr/>
          </p:nvSpPr>
          <p:spPr>
            <a:xfrm>
              <a:off x="4943855" y="2673095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2191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2" name="object 77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084064" y="2670048"/>
              <a:ext cx="54863" cy="6096"/>
            </a:xfrm>
            <a:prstGeom prst="rect">
              <a:avLst/>
            </a:prstGeom>
          </p:spPr>
        </p:pic>
        <p:sp>
          <p:nvSpPr>
            <p:cNvPr id="773" name="object 773"/>
            <p:cNvSpPr/>
            <p:nvPr/>
          </p:nvSpPr>
          <p:spPr>
            <a:xfrm>
              <a:off x="5248655" y="2673095"/>
              <a:ext cx="1274445" cy="0"/>
            </a:xfrm>
            <a:custGeom>
              <a:avLst/>
              <a:gdLst/>
              <a:ahLst/>
              <a:cxnLst/>
              <a:rect l="l" t="t" r="r" b="b"/>
              <a:pathLst>
                <a:path w="1274445">
                  <a:moveTo>
                    <a:pt x="0" y="0"/>
                  </a:moveTo>
                  <a:lnTo>
                    <a:pt x="18287" y="0"/>
                  </a:lnTo>
                </a:path>
                <a:path w="1274445">
                  <a:moveTo>
                    <a:pt x="54863" y="0"/>
                  </a:moveTo>
                  <a:lnTo>
                    <a:pt x="79248" y="0"/>
                  </a:lnTo>
                </a:path>
                <a:path w="1274445">
                  <a:moveTo>
                    <a:pt x="128016" y="0"/>
                  </a:moveTo>
                  <a:lnTo>
                    <a:pt x="146304" y="0"/>
                  </a:lnTo>
                </a:path>
                <a:path w="1274445">
                  <a:moveTo>
                    <a:pt x="316991" y="0"/>
                  </a:moveTo>
                  <a:lnTo>
                    <a:pt x="335279" y="0"/>
                  </a:lnTo>
                </a:path>
                <a:path w="1274445">
                  <a:moveTo>
                    <a:pt x="396239" y="0"/>
                  </a:moveTo>
                  <a:lnTo>
                    <a:pt x="420624" y="0"/>
                  </a:lnTo>
                </a:path>
                <a:path w="1274445">
                  <a:moveTo>
                    <a:pt x="469391" y="0"/>
                  </a:moveTo>
                  <a:lnTo>
                    <a:pt x="487679" y="0"/>
                  </a:lnTo>
                </a:path>
                <a:path w="1274445">
                  <a:moveTo>
                    <a:pt x="548639" y="0"/>
                  </a:moveTo>
                  <a:lnTo>
                    <a:pt x="560831" y="0"/>
                  </a:lnTo>
                </a:path>
                <a:path w="1274445">
                  <a:moveTo>
                    <a:pt x="621791" y="0"/>
                  </a:moveTo>
                  <a:lnTo>
                    <a:pt x="701039" y="0"/>
                  </a:lnTo>
                </a:path>
                <a:path w="1274445">
                  <a:moveTo>
                    <a:pt x="792480" y="0"/>
                  </a:moveTo>
                  <a:lnTo>
                    <a:pt x="810768" y="0"/>
                  </a:lnTo>
                </a:path>
                <a:path w="1274445">
                  <a:moveTo>
                    <a:pt x="859536" y="0"/>
                  </a:moveTo>
                  <a:lnTo>
                    <a:pt x="877824" y="0"/>
                  </a:lnTo>
                </a:path>
                <a:path w="1274445">
                  <a:moveTo>
                    <a:pt x="944880" y="0"/>
                  </a:moveTo>
                  <a:lnTo>
                    <a:pt x="963168" y="0"/>
                  </a:lnTo>
                </a:path>
                <a:path w="1274445">
                  <a:moveTo>
                    <a:pt x="1078991" y="0"/>
                  </a:moveTo>
                  <a:lnTo>
                    <a:pt x="1097279" y="0"/>
                  </a:lnTo>
                </a:path>
                <a:path w="1274445">
                  <a:moveTo>
                    <a:pt x="1182624" y="0"/>
                  </a:moveTo>
                  <a:lnTo>
                    <a:pt x="1200912" y="0"/>
                  </a:lnTo>
                </a:path>
                <a:path w="1274445">
                  <a:moveTo>
                    <a:pt x="1255776" y="0"/>
                  </a:moveTo>
                  <a:lnTo>
                    <a:pt x="12740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4" name="object 77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577584" y="2670048"/>
              <a:ext cx="54864" cy="6096"/>
            </a:xfrm>
            <a:prstGeom prst="rect">
              <a:avLst/>
            </a:prstGeom>
          </p:spPr>
        </p:pic>
        <p:sp>
          <p:nvSpPr>
            <p:cNvPr id="775" name="object 775"/>
            <p:cNvSpPr/>
            <p:nvPr/>
          </p:nvSpPr>
          <p:spPr>
            <a:xfrm>
              <a:off x="987552" y="2673095"/>
              <a:ext cx="5712460" cy="6350"/>
            </a:xfrm>
            <a:custGeom>
              <a:avLst/>
              <a:gdLst/>
              <a:ahLst/>
              <a:cxnLst/>
              <a:rect l="l" t="t" r="r" b="b"/>
              <a:pathLst>
                <a:path w="5712459" h="6350">
                  <a:moveTo>
                    <a:pt x="5693664" y="0"/>
                  </a:moveTo>
                  <a:lnTo>
                    <a:pt x="5711952" y="0"/>
                  </a:lnTo>
                </a:path>
                <a:path w="5712459" h="6350">
                  <a:moveTo>
                    <a:pt x="0" y="6096"/>
                  </a:moveTo>
                  <a:lnTo>
                    <a:pt x="18287" y="6096"/>
                  </a:lnTo>
                </a:path>
                <a:path w="5712459" h="6350">
                  <a:moveTo>
                    <a:pt x="67056" y="6096"/>
                  </a:moveTo>
                  <a:lnTo>
                    <a:pt x="79247" y="6096"/>
                  </a:lnTo>
                </a:path>
                <a:path w="5712459" h="6350">
                  <a:moveTo>
                    <a:pt x="103632" y="6096"/>
                  </a:moveTo>
                  <a:lnTo>
                    <a:pt x="121920" y="6096"/>
                  </a:lnTo>
                </a:path>
                <a:path w="5712459" h="6350">
                  <a:moveTo>
                    <a:pt x="176784" y="6096"/>
                  </a:moveTo>
                  <a:lnTo>
                    <a:pt x="195072" y="6096"/>
                  </a:lnTo>
                </a:path>
                <a:path w="5712459" h="6350">
                  <a:moveTo>
                    <a:pt x="341376" y="6096"/>
                  </a:moveTo>
                  <a:lnTo>
                    <a:pt x="359664" y="6096"/>
                  </a:lnTo>
                </a:path>
                <a:path w="5712459" h="6350">
                  <a:moveTo>
                    <a:pt x="396239" y="6096"/>
                  </a:moveTo>
                  <a:lnTo>
                    <a:pt x="414527" y="6096"/>
                  </a:lnTo>
                </a:path>
                <a:path w="5712459" h="6350">
                  <a:moveTo>
                    <a:pt x="469392" y="6096"/>
                  </a:moveTo>
                  <a:lnTo>
                    <a:pt x="487680" y="6096"/>
                  </a:lnTo>
                </a:path>
                <a:path w="5712459" h="6350">
                  <a:moveTo>
                    <a:pt x="658367" y="6096"/>
                  </a:moveTo>
                  <a:lnTo>
                    <a:pt x="676655" y="6096"/>
                  </a:lnTo>
                </a:path>
                <a:path w="5712459" h="6350">
                  <a:moveTo>
                    <a:pt x="737616" y="6096"/>
                  </a:moveTo>
                  <a:lnTo>
                    <a:pt x="755904" y="6096"/>
                  </a:lnTo>
                </a:path>
                <a:path w="5712459" h="6350">
                  <a:moveTo>
                    <a:pt x="810767" y="6096"/>
                  </a:moveTo>
                  <a:lnTo>
                    <a:pt x="829055" y="6096"/>
                  </a:lnTo>
                </a:path>
                <a:path w="5712459" h="6350">
                  <a:moveTo>
                    <a:pt x="883919" y="6096"/>
                  </a:moveTo>
                  <a:lnTo>
                    <a:pt x="90220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6" name="object 776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1950720" y="2676143"/>
              <a:ext cx="67056" cy="6096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2121408" y="2679192"/>
              <a:ext cx="628015" cy="0"/>
            </a:xfrm>
            <a:custGeom>
              <a:avLst/>
              <a:gdLst/>
              <a:ahLst/>
              <a:cxnLst/>
              <a:rect l="l" t="t" r="r" b="b"/>
              <a:pathLst>
                <a:path w="628014">
                  <a:moveTo>
                    <a:pt x="0" y="0"/>
                  </a:moveTo>
                  <a:lnTo>
                    <a:pt x="18287" y="0"/>
                  </a:lnTo>
                </a:path>
                <a:path w="628014">
                  <a:moveTo>
                    <a:pt x="73151" y="0"/>
                  </a:moveTo>
                  <a:lnTo>
                    <a:pt x="91439" y="0"/>
                  </a:lnTo>
                </a:path>
                <a:path w="628014">
                  <a:moveTo>
                    <a:pt x="164591" y="0"/>
                  </a:moveTo>
                  <a:lnTo>
                    <a:pt x="182879" y="0"/>
                  </a:lnTo>
                </a:path>
                <a:path w="628014">
                  <a:moveTo>
                    <a:pt x="493775" y="0"/>
                  </a:moveTo>
                  <a:lnTo>
                    <a:pt x="505967" y="0"/>
                  </a:lnTo>
                </a:path>
                <a:path w="628014">
                  <a:moveTo>
                    <a:pt x="554735" y="0"/>
                  </a:moveTo>
                  <a:lnTo>
                    <a:pt x="566927" y="0"/>
                  </a:lnTo>
                </a:path>
                <a:path w="628014">
                  <a:moveTo>
                    <a:pt x="615695" y="0"/>
                  </a:moveTo>
                  <a:lnTo>
                    <a:pt x="6278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8" name="object 778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798064" y="2676143"/>
              <a:ext cx="115823" cy="6096"/>
            </a:xfrm>
            <a:prstGeom prst="rect">
              <a:avLst/>
            </a:prstGeom>
          </p:spPr>
        </p:pic>
        <p:sp>
          <p:nvSpPr>
            <p:cNvPr id="779" name="object 779"/>
            <p:cNvSpPr/>
            <p:nvPr/>
          </p:nvSpPr>
          <p:spPr>
            <a:xfrm>
              <a:off x="2980943" y="2679192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18287" y="0"/>
                  </a:lnTo>
                </a:path>
                <a:path w="201294">
                  <a:moveTo>
                    <a:pt x="54864" y="0"/>
                  </a:moveTo>
                  <a:lnTo>
                    <a:pt x="73152" y="0"/>
                  </a:lnTo>
                </a:path>
                <a:path w="201294">
                  <a:moveTo>
                    <a:pt x="128016" y="0"/>
                  </a:moveTo>
                  <a:lnTo>
                    <a:pt x="146304" y="0"/>
                  </a:lnTo>
                </a:path>
                <a:path w="201294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0" name="object 780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4261103" y="2663952"/>
              <a:ext cx="121920" cy="18288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370831" y="267919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2191" y="0"/>
                  </a:lnTo>
                </a:path>
                <a:path w="195579">
                  <a:moveTo>
                    <a:pt x="103631" y="0"/>
                  </a:moveTo>
                  <a:lnTo>
                    <a:pt x="121919" y="0"/>
                  </a:lnTo>
                </a:path>
                <a:path w="195579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2" name="object 782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4724399" y="2670048"/>
              <a:ext cx="121920" cy="12192"/>
            </a:xfrm>
            <a:prstGeom prst="rect">
              <a:avLst/>
            </a:prstGeom>
          </p:spPr>
        </p:pic>
        <p:sp>
          <p:nvSpPr>
            <p:cNvPr id="783" name="object 783"/>
            <p:cNvSpPr/>
            <p:nvPr/>
          </p:nvSpPr>
          <p:spPr>
            <a:xfrm>
              <a:off x="4828031" y="2679192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18287" y="0"/>
                  </a:lnTo>
                </a:path>
                <a:path w="981710">
                  <a:moveTo>
                    <a:pt x="115824" y="0"/>
                  </a:moveTo>
                  <a:lnTo>
                    <a:pt x="128015" y="0"/>
                  </a:lnTo>
                </a:path>
                <a:path w="981710">
                  <a:moveTo>
                    <a:pt x="182879" y="0"/>
                  </a:moveTo>
                  <a:lnTo>
                    <a:pt x="201167" y="0"/>
                  </a:lnTo>
                </a:path>
                <a:path w="981710">
                  <a:moveTo>
                    <a:pt x="274319" y="0"/>
                  </a:moveTo>
                  <a:lnTo>
                    <a:pt x="292607" y="0"/>
                  </a:lnTo>
                </a:path>
                <a:path w="981710">
                  <a:moveTo>
                    <a:pt x="420624" y="0"/>
                  </a:moveTo>
                  <a:lnTo>
                    <a:pt x="438912" y="0"/>
                  </a:lnTo>
                </a:path>
                <a:path w="981710">
                  <a:moveTo>
                    <a:pt x="475488" y="0"/>
                  </a:moveTo>
                  <a:lnTo>
                    <a:pt x="493775" y="0"/>
                  </a:lnTo>
                </a:path>
                <a:path w="981710">
                  <a:moveTo>
                    <a:pt x="548640" y="0"/>
                  </a:moveTo>
                  <a:lnTo>
                    <a:pt x="566928" y="0"/>
                  </a:lnTo>
                </a:path>
                <a:path w="981710">
                  <a:moveTo>
                    <a:pt x="737615" y="0"/>
                  </a:moveTo>
                  <a:lnTo>
                    <a:pt x="755903" y="0"/>
                  </a:lnTo>
                </a:path>
                <a:path w="981710">
                  <a:moveTo>
                    <a:pt x="816863" y="0"/>
                  </a:moveTo>
                  <a:lnTo>
                    <a:pt x="835151" y="0"/>
                  </a:lnTo>
                </a:path>
                <a:path w="981710">
                  <a:moveTo>
                    <a:pt x="890015" y="0"/>
                  </a:moveTo>
                  <a:lnTo>
                    <a:pt x="908303" y="0"/>
                  </a:lnTo>
                </a:path>
                <a:path w="981710">
                  <a:moveTo>
                    <a:pt x="969263" y="0"/>
                  </a:moveTo>
                  <a:lnTo>
                    <a:pt x="981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4" name="object 784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5870447" y="2676143"/>
              <a:ext cx="67055" cy="6096"/>
            </a:xfrm>
            <a:prstGeom prst="rect">
              <a:avLst/>
            </a:prstGeom>
          </p:spPr>
        </p:pic>
        <p:sp>
          <p:nvSpPr>
            <p:cNvPr id="785" name="object 785"/>
            <p:cNvSpPr/>
            <p:nvPr/>
          </p:nvSpPr>
          <p:spPr>
            <a:xfrm>
              <a:off x="6041135" y="2679192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>
                  <a:moveTo>
                    <a:pt x="0" y="0"/>
                  </a:moveTo>
                  <a:lnTo>
                    <a:pt x="18287" y="0"/>
                  </a:lnTo>
                </a:path>
                <a:path w="658495">
                  <a:moveTo>
                    <a:pt x="67055" y="0"/>
                  </a:moveTo>
                  <a:lnTo>
                    <a:pt x="85343" y="0"/>
                  </a:lnTo>
                </a:path>
                <a:path w="658495">
                  <a:moveTo>
                    <a:pt x="152400" y="0"/>
                  </a:moveTo>
                  <a:lnTo>
                    <a:pt x="170687" y="0"/>
                  </a:lnTo>
                </a:path>
                <a:path w="658495">
                  <a:moveTo>
                    <a:pt x="225551" y="0"/>
                  </a:moveTo>
                  <a:lnTo>
                    <a:pt x="237743" y="0"/>
                  </a:lnTo>
                </a:path>
                <a:path w="658495">
                  <a:moveTo>
                    <a:pt x="286511" y="0"/>
                  </a:moveTo>
                  <a:lnTo>
                    <a:pt x="304799" y="0"/>
                  </a:lnTo>
                </a:path>
                <a:path w="658495">
                  <a:moveTo>
                    <a:pt x="347471" y="0"/>
                  </a:moveTo>
                  <a:lnTo>
                    <a:pt x="359663" y="0"/>
                  </a:lnTo>
                </a:path>
                <a:path w="658495">
                  <a:moveTo>
                    <a:pt x="390143" y="0"/>
                  </a:moveTo>
                  <a:lnTo>
                    <a:pt x="408431" y="0"/>
                  </a:lnTo>
                </a:path>
                <a:path w="658495">
                  <a:moveTo>
                    <a:pt x="463296" y="0"/>
                  </a:moveTo>
                  <a:lnTo>
                    <a:pt x="481584" y="0"/>
                  </a:lnTo>
                </a:path>
                <a:path w="658495">
                  <a:moveTo>
                    <a:pt x="554735" y="0"/>
                  </a:moveTo>
                  <a:lnTo>
                    <a:pt x="573024" y="0"/>
                  </a:lnTo>
                </a:path>
                <a:path w="658495">
                  <a:moveTo>
                    <a:pt x="640079" y="0"/>
                  </a:moveTo>
                  <a:lnTo>
                    <a:pt x="6583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6" name="object 786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774191" y="2670048"/>
              <a:ext cx="18287" cy="18288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047743" y="2670048"/>
              <a:ext cx="18287" cy="18288"/>
            </a:xfrm>
            <a:prstGeom prst="rect">
              <a:avLst/>
            </a:prstGeom>
          </p:spPr>
        </p:pic>
        <p:pic>
          <p:nvPicPr>
            <p:cNvPr id="788" name="object 7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93535" y="2682239"/>
              <a:ext cx="18287" cy="6096"/>
            </a:xfrm>
            <a:prstGeom prst="rect">
              <a:avLst/>
            </a:prstGeom>
          </p:spPr>
        </p:pic>
        <p:pic>
          <p:nvPicPr>
            <p:cNvPr id="789" name="object 789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768095" y="2688336"/>
              <a:ext cx="18288" cy="12191"/>
            </a:xfrm>
            <a:prstGeom prst="rect">
              <a:avLst/>
            </a:prstGeom>
          </p:spPr>
        </p:pic>
        <p:pic>
          <p:nvPicPr>
            <p:cNvPr id="790" name="object 790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4041647" y="2688336"/>
              <a:ext cx="18287" cy="1219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6187440" y="2688336"/>
              <a:ext cx="18287" cy="12191"/>
            </a:xfrm>
            <a:prstGeom prst="rect">
              <a:avLst/>
            </a:prstGeom>
          </p:spPr>
        </p:pic>
        <p:pic>
          <p:nvPicPr>
            <p:cNvPr id="792" name="object 792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762000" y="2700527"/>
              <a:ext cx="18287" cy="12192"/>
            </a:xfrm>
            <a:prstGeom prst="rect">
              <a:avLst/>
            </a:prstGeom>
          </p:spPr>
        </p:pic>
        <p:pic>
          <p:nvPicPr>
            <p:cNvPr id="793" name="object 793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4035552" y="2700527"/>
              <a:ext cx="18287" cy="12192"/>
            </a:xfrm>
            <a:prstGeom prst="rect">
              <a:avLst/>
            </a:prstGeom>
          </p:spPr>
        </p:pic>
        <p:pic>
          <p:nvPicPr>
            <p:cNvPr id="794" name="object 794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6181343" y="2700527"/>
              <a:ext cx="18287" cy="12192"/>
            </a:xfrm>
            <a:prstGeom prst="rect">
              <a:avLst/>
            </a:prstGeom>
          </p:spPr>
        </p:pic>
        <p:pic>
          <p:nvPicPr>
            <p:cNvPr id="795" name="object 795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737616" y="2712720"/>
              <a:ext cx="36576" cy="24384"/>
            </a:xfrm>
            <a:prstGeom prst="rect">
              <a:avLst/>
            </a:prstGeom>
          </p:spPr>
        </p:pic>
        <p:pic>
          <p:nvPicPr>
            <p:cNvPr id="796" name="object 796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4011167" y="2712720"/>
              <a:ext cx="36575" cy="24384"/>
            </a:xfrm>
            <a:prstGeom prst="rect">
              <a:avLst/>
            </a:prstGeom>
          </p:spPr>
        </p:pic>
        <p:pic>
          <p:nvPicPr>
            <p:cNvPr id="797" name="object 797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6156960" y="2712720"/>
              <a:ext cx="36575" cy="24384"/>
            </a:xfrm>
            <a:prstGeom prst="rect">
              <a:avLst/>
            </a:prstGeom>
          </p:spPr>
        </p:pic>
        <p:sp>
          <p:nvSpPr>
            <p:cNvPr id="798" name="object 798"/>
            <p:cNvSpPr/>
            <p:nvPr/>
          </p:nvSpPr>
          <p:spPr>
            <a:xfrm>
              <a:off x="609600" y="280111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8287" y="0"/>
                  </a:lnTo>
                </a:path>
                <a:path w="109854">
                  <a:moveTo>
                    <a:pt x="91440" y="0"/>
                  </a:moveTo>
                  <a:lnTo>
                    <a:pt x="1097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9" name="object 799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633728" y="2791967"/>
              <a:ext cx="60959" cy="12192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609600" y="2807208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8287" y="0"/>
                  </a:lnTo>
                </a:path>
                <a:path w="109854">
                  <a:moveTo>
                    <a:pt x="91440" y="0"/>
                  </a:moveTo>
                  <a:lnTo>
                    <a:pt x="1097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1" name="object 801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3877055" y="2798064"/>
              <a:ext cx="97536" cy="12192"/>
            </a:xfrm>
            <a:prstGeom prst="rect">
              <a:avLst/>
            </a:prstGeom>
          </p:spPr>
        </p:pic>
        <p:sp>
          <p:nvSpPr>
            <p:cNvPr id="802" name="object 802"/>
            <p:cNvSpPr/>
            <p:nvPr/>
          </p:nvSpPr>
          <p:spPr>
            <a:xfrm>
              <a:off x="609600" y="2813304"/>
              <a:ext cx="3371215" cy="0"/>
            </a:xfrm>
            <a:custGeom>
              <a:avLst/>
              <a:gdLst/>
              <a:ahLst/>
              <a:cxnLst/>
              <a:rect l="l" t="t" r="r" b="b"/>
              <a:pathLst>
                <a:path w="3371215">
                  <a:moveTo>
                    <a:pt x="0" y="0"/>
                  </a:moveTo>
                  <a:lnTo>
                    <a:pt x="18287" y="0"/>
                  </a:lnTo>
                </a:path>
                <a:path w="3371215">
                  <a:moveTo>
                    <a:pt x="91440" y="0"/>
                  </a:moveTo>
                  <a:lnTo>
                    <a:pt x="109728" y="0"/>
                  </a:lnTo>
                </a:path>
                <a:path w="3371215">
                  <a:moveTo>
                    <a:pt x="3267456" y="0"/>
                  </a:moveTo>
                  <a:lnTo>
                    <a:pt x="3371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3" name="object 803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597151" y="2804159"/>
              <a:ext cx="91440" cy="18287"/>
            </a:xfrm>
            <a:prstGeom prst="rect">
              <a:avLst/>
            </a:prstGeom>
          </p:spPr>
        </p:pic>
        <p:sp>
          <p:nvSpPr>
            <p:cNvPr id="804" name="object 804"/>
            <p:cNvSpPr/>
            <p:nvPr/>
          </p:nvSpPr>
          <p:spPr>
            <a:xfrm>
              <a:off x="609600" y="2813304"/>
              <a:ext cx="4249420" cy="12700"/>
            </a:xfrm>
            <a:custGeom>
              <a:avLst/>
              <a:gdLst/>
              <a:ahLst/>
              <a:cxnLst/>
              <a:rect l="l" t="t" r="r" b="b"/>
              <a:pathLst>
                <a:path w="4249420" h="12700">
                  <a:moveTo>
                    <a:pt x="4194048" y="0"/>
                  </a:moveTo>
                  <a:lnTo>
                    <a:pt x="4212336" y="0"/>
                  </a:lnTo>
                </a:path>
                <a:path w="4249420" h="12700">
                  <a:moveTo>
                    <a:pt x="4230624" y="0"/>
                  </a:moveTo>
                  <a:lnTo>
                    <a:pt x="4248912" y="0"/>
                  </a:lnTo>
                </a:path>
                <a:path w="4249420" h="12700">
                  <a:moveTo>
                    <a:pt x="0" y="6095"/>
                  </a:moveTo>
                  <a:lnTo>
                    <a:pt x="18287" y="6095"/>
                  </a:lnTo>
                </a:path>
                <a:path w="4249420" h="12700">
                  <a:moveTo>
                    <a:pt x="91440" y="6095"/>
                  </a:moveTo>
                  <a:lnTo>
                    <a:pt x="109728" y="6095"/>
                  </a:lnTo>
                </a:path>
                <a:path w="4249420" h="12700">
                  <a:moveTo>
                    <a:pt x="3267456" y="6095"/>
                  </a:moveTo>
                  <a:lnTo>
                    <a:pt x="3285744" y="6095"/>
                  </a:lnTo>
                </a:path>
                <a:path w="4249420" h="12700">
                  <a:moveTo>
                    <a:pt x="4194048" y="6095"/>
                  </a:moveTo>
                  <a:lnTo>
                    <a:pt x="4212336" y="6095"/>
                  </a:lnTo>
                </a:path>
                <a:path w="4249420" h="12700">
                  <a:moveTo>
                    <a:pt x="4230624" y="6095"/>
                  </a:moveTo>
                  <a:lnTo>
                    <a:pt x="4248912" y="6095"/>
                  </a:lnTo>
                </a:path>
                <a:path w="4249420" h="12700">
                  <a:moveTo>
                    <a:pt x="0" y="12191"/>
                  </a:moveTo>
                  <a:lnTo>
                    <a:pt x="18287" y="12191"/>
                  </a:lnTo>
                </a:path>
                <a:path w="4249420" h="12700">
                  <a:moveTo>
                    <a:pt x="91440" y="12191"/>
                  </a:moveTo>
                  <a:lnTo>
                    <a:pt x="109728" y="12191"/>
                  </a:lnTo>
                </a:path>
                <a:path w="4249420" h="12700">
                  <a:moveTo>
                    <a:pt x="3267456" y="12191"/>
                  </a:moveTo>
                  <a:lnTo>
                    <a:pt x="3285744" y="12191"/>
                  </a:lnTo>
                </a:path>
                <a:path w="4249420" h="12700">
                  <a:moveTo>
                    <a:pt x="4194048" y="12191"/>
                  </a:moveTo>
                  <a:lnTo>
                    <a:pt x="4212336" y="12191"/>
                  </a:lnTo>
                </a:path>
                <a:path w="4249420" h="12700">
                  <a:moveTo>
                    <a:pt x="4230624" y="12191"/>
                  </a:moveTo>
                  <a:lnTo>
                    <a:pt x="4248912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5" name="object 805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3962399" y="2816352"/>
              <a:ext cx="30480" cy="24384"/>
            </a:xfrm>
            <a:prstGeom prst="rect">
              <a:avLst/>
            </a:prstGeom>
          </p:spPr>
        </p:pic>
        <p:sp>
          <p:nvSpPr>
            <p:cNvPr id="806" name="object 806"/>
            <p:cNvSpPr/>
            <p:nvPr/>
          </p:nvSpPr>
          <p:spPr>
            <a:xfrm>
              <a:off x="609600" y="2831592"/>
              <a:ext cx="4249420" cy="18415"/>
            </a:xfrm>
            <a:custGeom>
              <a:avLst/>
              <a:gdLst/>
              <a:ahLst/>
              <a:cxnLst/>
              <a:rect l="l" t="t" r="r" b="b"/>
              <a:pathLst>
                <a:path w="4249420" h="18414">
                  <a:moveTo>
                    <a:pt x="0" y="0"/>
                  </a:moveTo>
                  <a:lnTo>
                    <a:pt x="18287" y="0"/>
                  </a:lnTo>
                </a:path>
                <a:path w="4249420" h="18414">
                  <a:moveTo>
                    <a:pt x="91440" y="0"/>
                  </a:moveTo>
                  <a:lnTo>
                    <a:pt x="109728" y="0"/>
                  </a:lnTo>
                </a:path>
                <a:path w="4249420" h="18414">
                  <a:moveTo>
                    <a:pt x="3267456" y="0"/>
                  </a:moveTo>
                  <a:lnTo>
                    <a:pt x="3285744" y="0"/>
                  </a:lnTo>
                </a:path>
                <a:path w="4249420" h="18414">
                  <a:moveTo>
                    <a:pt x="4194048" y="0"/>
                  </a:moveTo>
                  <a:lnTo>
                    <a:pt x="4212336" y="0"/>
                  </a:lnTo>
                </a:path>
                <a:path w="4249420" h="18414">
                  <a:moveTo>
                    <a:pt x="4230624" y="0"/>
                  </a:moveTo>
                  <a:lnTo>
                    <a:pt x="4248912" y="0"/>
                  </a:lnTo>
                </a:path>
                <a:path w="4249420" h="18414">
                  <a:moveTo>
                    <a:pt x="0" y="6096"/>
                  </a:moveTo>
                  <a:lnTo>
                    <a:pt x="18287" y="6096"/>
                  </a:lnTo>
                </a:path>
                <a:path w="4249420" h="18414">
                  <a:moveTo>
                    <a:pt x="91440" y="6096"/>
                  </a:moveTo>
                  <a:lnTo>
                    <a:pt x="109728" y="6096"/>
                  </a:lnTo>
                </a:path>
                <a:path w="4249420" h="18414">
                  <a:moveTo>
                    <a:pt x="3267456" y="6096"/>
                  </a:moveTo>
                  <a:lnTo>
                    <a:pt x="3285744" y="6096"/>
                  </a:lnTo>
                </a:path>
                <a:path w="4249420" h="18414">
                  <a:moveTo>
                    <a:pt x="0" y="12192"/>
                  </a:moveTo>
                  <a:lnTo>
                    <a:pt x="18287" y="12192"/>
                  </a:lnTo>
                </a:path>
                <a:path w="4249420" h="18414">
                  <a:moveTo>
                    <a:pt x="91440" y="12192"/>
                  </a:moveTo>
                  <a:lnTo>
                    <a:pt x="109728" y="12192"/>
                  </a:lnTo>
                </a:path>
                <a:path w="4249420" h="18414">
                  <a:moveTo>
                    <a:pt x="3267456" y="12192"/>
                  </a:moveTo>
                  <a:lnTo>
                    <a:pt x="3285744" y="12192"/>
                  </a:lnTo>
                </a:path>
                <a:path w="4249420" h="18414">
                  <a:moveTo>
                    <a:pt x="0" y="18287"/>
                  </a:moveTo>
                  <a:lnTo>
                    <a:pt x="18287" y="18287"/>
                  </a:lnTo>
                </a:path>
                <a:path w="4249420" h="18414">
                  <a:moveTo>
                    <a:pt x="91440" y="18287"/>
                  </a:moveTo>
                  <a:lnTo>
                    <a:pt x="109728" y="18287"/>
                  </a:lnTo>
                </a:path>
                <a:path w="4249420" h="18414">
                  <a:moveTo>
                    <a:pt x="146304" y="18287"/>
                  </a:moveTo>
                  <a:lnTo>
                    <a:pt x="164592" y="18287"/>
                  </a:lnTo>
                </a:path>
                <a:path w="4249420" h="18414">
                  <a:moveTo>
                    <a:pt x="219456" y="18287"/>
                  </a:moveTo>
                  <a:lnTo>
                    <a:pt x="237744" y="18287"/>
                  </a:lnTo>
                </a:path>
                <a:path w="4249420" h="18414">
                  <a:moveTo>
                    <a:pt x="310896" y="18287"/>
                  </a:moveTo>
                  <a:lnTo>
                    <a:pt x="329184" y="1828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1548384" y="2822448"/>
              <a:ext cx="60959" cy="30479"/>
            </a:xfrm>
            <a:prstGeom prst="rect">
              <a:avLst/>
            </a:prstGeom>
          </p:spPr>
        </p:pic>
        <p:sp>
          <p:nvSpPr>
            <p:cNvPr id="808" name="object 808"/>
            <p:cNvSpPr/>
            <p:nvPr/>
          </p:nvSpPr>
          <p:spPr>
            <a:xfrm>
              <a:off x="975359" y="2849880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>
                  <a:moveTo>
                    <a:pt x="0" y="0"/>
                  </a:moveTo>
                  <a:lnTo>
                    <a:pt x="103631" y="0"/>
                  </a:lnTo>
                </a:path>
                <a:path w="329565">
                  <a:moveTo>
                    <a:pt x="231647" y="0"/>
                  </a:moveTo>
                  <a:lnTo>
                    <a:pt x="329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594104" y="28468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0" name="object 810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725168" y="2846831"/>
              <a:ext cx="79248" cy="6096"/>
            </a:xfrm>
            <a:prstGeom prst="rect">
              <a:avLst/>
            </a:prstGeom>
          </p:spPr>
        </p:pic>
        <p:sp>
          <p:nvSpPr>
            <p:cNvPr id="811" name="object 811"/>
            <p:cNvSpPr/>
            <p:nvPr/>
          </p:nvSpPr>
          <p:spPr>
            <a:xfrm>
              <a:off x="1822704" y="2849880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>
                  <a:moveTo>
                    <a:pt x="0" y="0"/>
                  </a:moveTo>
                  <a:lnTo>
                    <a:pt x="18287" y="0"/>
                  </a:lnTo>
                </a:path>
                <a:path w="658494">
                  <a:moveTo>
                    <a:pt x="73151" y="0"/>
                  </a:moveTo>
                  <a:lnTo>
                    <a:pt x="91439" y="0"/>
                  </a:lnTo>
                </a:path>
                <a:path w="658494">
                  <a:moveTo>
                    <a:pt x="280416" y="0"/>
                  </a:moveTo>
                  <a:lnTo>
                    <a:pt x="298704" y="0"/>
                  </a:lnTo>
                </a:path>
                <a:path w="658494">
                  <a:moveTo>
                    <a:pt x="335280" y="0"/>
                  </a:moveTo>
                  <a:lnTo>
                    <a:pt x="353568" y="0"/>
                  </a:lnTo>
                </a:path>
                <a:path w="658494">
                  <a:moveTo>
                    <a:pt x="408431" y="0"/>
                  </a:moveTo>
                  <a:lnTo>
                    <a:pt x="426719" y="0"/>
                  </a:lnTo>
                </a:path>
                <a:path w="658494">
                  <a:moveTo>
                    <a:pt x="463295" y="0"/>
                  </a:moveTo>
                  <a:lnTo>
                    <a:pt x="481583" y="0"/>
                  </a:lnTo>
                </a:path>
                <a:path w="658494">
                  <a:moveTo>
                    <a:pt x="530351" y="0"/>
                  </a:moveTo>
                  <a:lnTo>
                    <a:pt x="548639" y="0"/>
                  </a:lnTo>
                </a:path>
                <a:path w="658494">
                  <a:moveTo>
                    <a:pt x="591312" y="0"/>
                  </a:moveTo>
                  <a:lnTo>
                    <a:pt x="609600" y="0"/>
                  </a:lnTo>
                </a:path>
                <a:path w="658494">
                  <a:moveTo>
                    <a:pt x="640080" y="0"/>
                  </a:moveTo>
                  <a:lnTo>
                    <a:pt x="6583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2" name="object 8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23743" y="2846831"/>
              <a:ext cx="18287" cy="6096"/>
            </a:xfrm>
            <a:prstGeom prst="rect">
              <a:avLst/>
            </a:prstGeom>
          </p:spPr>
        </p:pic>
        <p:sp>
          <p:nvSpPr>
            <p:cNvPr id="813" name="object 813"/>
            <p:cNvSpPr/>
            <p:nvPr/>
          </p:nvSpPr>
          <p:spPr>
            <a:xfrm>
              <a:off x="2566415" y="2849880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4">
                  <a:moveTo>
                    <a:pt x="0" y="0"/>
                  </a:moveTo>
                  <a:lnTo>
                    <a:pt x="18287" y="0"/>
                  </a:lnTo>
                </a:path>
                <a:path w="1329054">
                  <a:moveTo>
                    <a:pt x="73152" y="0"/>
                  </a:moveTo>
                  <a:lnTo>
                    <a:pt x="91440" y="0"/>
                  </a:lnTo>
                </a:path>
                <a:path w="1329054">
                  <a:moveTo>
                    <a:pt x="1310640" y="0"/>
                  </a:moveTo>
                  <a:lnTo>
                    <a:pt x="13289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4" name="object 814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4084320" y="2846831"/>
              <a:ext cx="54863" cy="6096"/>
            </a:xfrm>
            <a:prstGeom prst="rect">
              <a:avLst/>
            </a:prstGeom>
          </p:spPr>
        </p:pic>
        <p:pic>
          <p:nvPicPr>
            <p:cNvPr id="815" name="object 81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4047" y="2846831"/>
              <a:ext cx="18287" cy="6096"/>
            </a:xfrm>
            <a:prstGeom prst="rect">
              <a:avLst/>
            </a:prstGeom>
          </p:spPr>
        </p:pic>
        <p:pic>
          <p:nvPicPr>
            <p:cNvPr id="816" name="object 81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9391" y="2846831"/>
              <a:ext cx="18287" cy="6096"/>
            </a:xfrm>
            <a:prstGeom prst="rect">
              <a:avLst/>
            </a:prstGeom>
          </p:spPr>
        </p:pic>
        <p:sp>
          <p:nvSpPr>
            <p:cNvPr id="817" name="object 817"/>
            <p:cNvSpPr/>
            <p:nvPr/>
          </p:nvSpPr>
          <p:spPr>
            <a:xfrm>
              <a:off x="4322064" y="284988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18287" y="0"/>
                  </a:lnTo>
                </a:path>
                <a:path w="360045">
                  <a:moveTo>
                    <a:pt x="60960" y="0"/>
                  </a:moveTo>
                  <a:lnTo>
                    <a:pt x="73151" y="0"/>
                  </a:lnTo>
                </a:path>
                <a:path w="360045">
                  <a:moveTo>
                    <a:pt x="97536" y="0"/>
                  </a:moveTo>
                  <a:lnTo>
                    <a:pt x="115824" y="0"/>
                  </a:lnTo>
                </a:path>
                <a:path w="360045">
                  <a:moveTo>
                    <a:pt x="170687" y="0"/>
                  </a:moveTo>
                  <a:lnTo>
                    <a:pt x="188975" y="0"/>
                  </a:lnTo>
                </a:path>
                <a:path w="360045">
                  <a:moveTo>
                    <a:pt x="280416" y="0"/>
                  </a:moveTo>
                  <a:lnTo>
                    <a:pt x="298704" y="0"/>
                  </a:lnTo>
                </a:path>
                <a:path w="360045">
                  <a:moveTo>
                    <a:pt x="341376" y="0"/>
                  </a:moveTo>
                  <a:lnTo>
                    <a:pt x="359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8" name="object 818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383792" y="2846831"/>
              <a:ext cx="103632" cy="12192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4730496" y="2849880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18287" y="0"/>
                  </a:lnTo>
                </a:path>
                <a:path w="530860">
                  <a:moveTo>
                    <a:pt x="158496" y="0"/>
                  </a:moveTo>
                  <a:lnTo>
                    <a:pt x="256032" y="0"/>
                  </a:lnTo>
                </a:path>
                <a:path w="530860">
                  <a:moveTo>
                    <a:pt x="310896" y="0"/>
                  </a:moveTo>
                  <a:lnTo>
                    <a:pt x="329184" y="0"/>
                  </a:lnTo>
                </a:path>
                <a:path w="530860">
                  <a:moveTo>
                    <a:pt x="384048" y="0"/>
                  </a:moveTo>
                  <a:lnTo>
                    <a:pt x="402336" y="0"/>
                  </a:lnTo>
                </a:path>
                <a:path w="530860">
                  <a:moveTo>
                    <a:pt x="463296" y="0"/>
                  </a:moveTo>
                  <a:lnTo>
                    <a:pt x="481584" y="0"/>
                  </a:lnTo>
                </a:path>
                <a:path w="530860">
                  <a:moveTo>
                    <a:pt x="512063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0" name="object 82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03520" y="2846831"/>
              <a:ext cx="48767" cy="6096"/>
            </a:xfrm>
            <a:prstGeom prst="rect">
              <a:avLst/>
            </a:prstGeom>
          </p:spPr>
        </p:pic>
        <p:pic>
          <p:nvPicPr>
            <p:cNvPr id="821" name="object 8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9343" y="2846831"/>
              <a:ext cx="18287" cy="6096"/>
            </a:xfrm>
            <a:prstGeom prst="rect">
              <a:avLst/>
            </a:prstGeom>
          </p:spPr>
        </p:pic>
        <p:sp>
          <p:nvSpPr>
            <p:cNvPr id="822" name="object 822"/>
            <p:cNvSpPr/>
            <p:nvPr/>
          </p:nvSpPr>
          <p:spPr>
            <a:xfrm>
              <a:off x="6089903" y="284988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176784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3" name="object 82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64223" y="2846831"/>
              <a:ext cx="18287" cy="6096"/>
            </a:xfrm>
            <a:prstGeom prst="rect">
              <a:avLst/>
            </a:prstGeom>
          </p:spPr>
        </p:pic>
        <p:sp>
          <p:nvSpPr>
            <p:cNvPr id="824" name="object 824"/>
            <p:cNvSpPr/>
            <p:nvPr/>
          </p:nvSpPr>
          <p:spPr>
            <a:xfrm>
              <a:off x="609600" y="2855976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91440" y="0"/>
                  </a:moveTo>
                  <a:lnTo>
                    <a:pt x="109728" y="0"/>
                  </a:lnTo>
                </a:path>
                <a:path w="695325">
                  <a:moveTo>
                    <a:pt x="146304" y="0"/>
                  </a:moveTo>
                  <a:lnTo>
                    <a:pt x="164592" y="0"/>
                  </a:lnTo>
                </a:path>
                <a:path w="695325">
                  <a:moveTo>
                    <a:pt x="213359" y="0"/>
                  </a:moveTo>
                  <a:lnTo>
                    <a:pt x="237744" y="0"/>
                  </a:lnTo>
                </a:path>
                <a:path w="695325">
                  <a:moveTo>
                    <a:pt x="365760" y="0"/>
                  </a:moveTo>
                  <a:lnTo>
                    <a:pt x="469392" y="0"/>
                  </a:lnTo>
                </a:path>
                <a:path w="695325">
                  <a:moveTo>
                    <a:pt x="597408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5" name="object 825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097280" y="2846831"/>
              <a:ext cx="91440" cy="18288"/>
            </a:xfrm>
            <a:prstGeom prst="rect">
              <a:avLst/>
            </a:prstGeom>
          </p:spPr>
        </p:pic>
        <p:sp>
          <p:nvSpPr>
            <p:cNvPr id="826" name="object 826"/>
            <p:cNvSpPr/>
            <p:nvPr/>
          </p:nvSpPr>
          <p:spPr>
            <a:xfrm>
              <a:off x="1725168" y="2855976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54863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7" name="object 82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542287" y="2846831"/>
              <a:ext cx="128015" cy="18288"/>
            </a:xfrm>
            <a:prstGeom prst="rect">
              <a:avLst/>
            </a:prstGeom>
          </p:spPr>
        </p:pic>
        <p:sp>
          <p:nvSpPr>
            <p:cNvPr id="828" name="object 828"/>
            <p:cNvSpPr/>
            <p:nvPr/>
          </p:nvSpPr>
          <p:spPr>
            <a:xfrm>
              <a:off x="1822704" y="2855976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18287" y="0"/>
                  </a:lnTo>
                </a:path>
                <a:path w="548639">
                  <a:moveTo>
                    <a:pt x="67056" y="0"/>
                  </a:moveTo>
                  <a:lnTo>
                    <a:pt x="91439" y="0"/>
                  </a:lnTo>
                </a:path>
                <a:path w="548639">
                  <a:moveTo>
                    <a:pt x="280416" y="0"/>
                  </a:moveTo>
                  <a:lnTo>
                    <a:pt x="298704" y="0"/>
                  </a:lnTo>
                </a:path>
                <a:path w="548639">
                  <a:moveTo>
                    <a:pt x="335280" y="0"/>
                  </a:moveTo>
                  <a:lnTo>
                    <a:pt x="353568" y="0"/>
                  </a:lnTo>
                </a:path>
                <a:path w="548639">
                  <a:moveTo>
                    <a:pt x="402336" y="0"/>
                  </a:moveTo>
                  <a:lnTo>
                    <a:pt x="426719" y="0"/>
                  </a:lnTo>
                </a:path>
                <a:path w="548639">
                  <a:moveTo>
                    <a:pt x="463295" y="0"/>
                  </a:moveTo>
                  <a:lnTo>
                    <a:pt x="481583" y="0"/>
                  </a:lnTo>
                </a:path>
                <a:path w="548639">
                  <a:moveTo>
                    <a:pt x="530351" y="0"/>
                  </a:moveTo>
                  <a:lnTo>
                    <a:pt x="5486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9" name="object 829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4803647" y="2846831"/>
              <a:ext cx="54863" cy="12192"/>
            </a:xfrm>
            <a:prstGeom prst="rect">
              <a:avLst/>
            </a:prstGeom>
          </p:spPr>
        </p:pic>
        <p:sp>
          <p:nvSpPr>
            <p:cNvPr id="830" name="object 830"/>
            <p:cNvSpPr/>
            <p:nvPr/>
          </p:nvSpPr>
          <p:spPr>
            <a:xfrm>
              <a:off x="2414015" y="2855976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4">
                  <a:moveTo>
                    <a:pt x="0" y="0"/>
                  </a:moveTo>
                  <a:lnTo>
                    <a:pt x="18287" y="0"/>
                  </a:lnTo>
                </a:path>
                <a:path w="1481454">
                  <a:moveTo>
                    <a:pt x="48768" y="0"/>
                  </a:moveTo>
                  <a:lnTo>
                    <a:pt x="67056" y="0"/>
                  </a:lnTo>
                </a:path>
                <a:path w="1481454">
                  <a:moveTo>
                    <a:pt x="103631" y="0"/>
                  </a:moveTo>
                  <a:lnTo>
                    <a:pt x="128015" y="0"/>
                  </a:lnTo>
                </a:path>
                <a:path w="1481454">
                  <a:moveTo>
                    <a:pt x="152400" y="0"/>
                  </a:moveTo>
                  <a:lnTo>
                    <a:pt x="170687" y="0"/>
                  </a:lnTo>
                </a:path>
                <a:path w="1481454">
                  <a:moveTo>
                    <a:pt x="219456" y="0"/>
                  </a:moveTo>
                  <a:lnTo>
                    <a:pt x="243839" y="0"/>
                  </a:lnTo>
                </a:path>
                <a:path w="1481454">
                  <a:moveTo>
                    <a:pt x="1463040" y="0"/>
                  </a:moveTo>
                  <a:lnTo>
                    <a:pt x="14813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1" name="object 831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3974591" y="2840736"/>
              <a:ext cx="18287" cy="18287"/>
            </a:xfrm>
            <a:prstGeom prst="rect">
              <a:avLst/>
            </a:prstGeom>
          </p:spPr>
        </p:pic>
        <p:sp>
          <p:nvSpPr>
            <p:cNvPr id="832" name="object 832"/>
            <p:cNvSpPr/>
            <p:nvPr/>
          </p:nvSpPr>
          <p:spPr>
            <a:xfrm>
              <a:off x="4084320" y="2855976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12191" y="0"/>
                  </a:lnTo>
                </a:path>
                <a:path w="426720">
                  <a:moveTo>
                    <a:pt x="24383" y="0"/>
                  </a:moveTo>
                  <a:lnTo>
                    <a:pt x="67055" y="0"/>
                  </a:lnTo>
                </a:path>
                <a:path w="426720">
                  <a:moveTo>
                    <a:pt x="115824" y="0"/>
                  </a:moveTo>
                  <a:lnTo>
                    <a:pt x="128015" y="0"/>
                  </a:lnTo>
                </a:path>
                <a:path w="426720">
                  <a:moveTo>
                    <a:pt x="195072" y="0"/>
                  </a:moveTo>
                  <a:lnTo>
                    <a:pt x="207263" y="0"/>
                  </a:lnTo>
                </a:path>
                <a:path w="426720">
                  <a:moveTo>
                    <a:pt x="237743" y="0"/>
                  </a:moveTo>
                  <a:lnTo>
                    <a:pt x="256031" y="0"/>
                  </a:lnTo>
                </a:path>
                <a:path w="426720">
                  <a:moveTo>
                    <a:pt x="292608" y="0"/>
                  </a:moveTo>
                  <a:lnTo>
                    <a:pt x="310896" y="0"/>
                  </a:lnTo>
                </a:path>
                <a:path w="426720">
                  <a:moveTo>
                    <a:pt x="335279" y="0"/>
                  </a:moveTo>
                  <a:lnTo>
                    <a:pt x="353567" y="0"/>
                  </a:lnTo>
                </a:path>
                <a:path w="426720">
                  <a:moveTo>
                    <a:pt x="402336" y="0"/>
                  </a:moveTo>
                  <a:lnTo>
                    <a:pt x="426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3" name="object 833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6163055" y="2810255"/>
              <a:ext cx="54864" cy="48767"/>
            </a:xfrm>
            <a:prstGeom prst="rect">
              <a:avLst/>
            </a:prstGeom>
          </p:spPr>
        </p:pic>
        <p:sp>
          <p:nvSpPr>
            <p:cNvPr id="834" name="object 834"/>
            <p:cNvSpPr/>
            <p:nvPr/>
          </p:nvSpPr>
          <p:spPr>
            <a:xfrm>
              <a:off x="4602479" y="285597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8287" y="0"/>
                  </a:lnTo>
                </a:path>
                <a:path w="384175">
                  <a:moveTo>
                    <a:pt x="60960" y="0"/>
                  </a:moveTo>
                  <a:lnTo>
                    <a:pt x="79248" y="0"/>
                  </a:lnTo>
                </a:path>
                <a:path w="384175">
                  <a:moveTo>
                    <a:pt x="128015" y="0"/>
                  </a:moveTo>
                  <a:lnTo>
                    <a:pt x="146303" y="0"/>
                  </a:lnTo>
                </a:path>
                <a:path w="384175">
                  <a:moveTo>
                    <a:pt x="286512" y="0"/>
                  </a:moveTo>
                  <a:lnTo>
                    <a:pt x="3840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5" name="object 8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23103" y="2852927"/>
              <a:ext cx="54863" cy="6096"/>
            </a:xfrm>
            <a:prstGeom prst="rect">
              <a:avLst/>
            </a:prstGeom>
          </p:spPr>
        </p:pic>
        <p:sp>
          <p:nvSpPr>
            <p:cNvPr id="836" name="object 836"/>
            <p:cNvSpPr/>
            <p:nvPr/>
          </p:nvSpPr>
          <p:spPr>
            <a:xfrm>
              <a:off x="5114543" y="285597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18287" y="0"/>
                  </a:lnTo>
                </a:path>
                <a:path w="238125">
                  <a:moveTo>
                    <a:pt x="79248" y="0"/>
                  </a:moveTo>
                  <a:lnTo>
                    <a:pt x="97536" y="0"/>
                  </a:lnTo>
                </a:path>
                <a:path w="238125">
                  <a:moveTo>
                    <a:pt x="128015" y="0"/>
                  </a:moveTo>
                  <a:lnTo>
                    <a:pt x="146303" y="0"/>
                  </a:lnTo>
                </a:path>
                <a:path w="238125">
                  <a:moveTo>
                    <a:pt x="182879" y="0"/>
                  </a:moveTo>
                  <a:lnTo>
                    <a:pt x="207263" y="0"/>
                  </a:lnTo>
                </a:path>
                <a:path w="238125">
                  <a:moveTo>
                    <a:pt x="225551" y="0"/>
                  </a:moveTo>
                  <a:lnTo>
                    <a:pt x="2377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7" name="object 837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5657087" y="2846831"/>
              <a:ext cx="54863" cy="12192"/>
            </a:xfrm>
            <a:prstGeom prst="rect">
              <a:avLst/>
            </a:prstGeom>
          </p:spPr>
        </p:pic>
        <p:sp>
          <p:nvSpPr>
            <p:cNvPr id="838" name="object 838"/>
            <p:cNvSpPr/>
            <p:nvPr/>
          </p:nvSpPr>
          <p:spPr>
            <a:xfrm>
              <a:off x="609600" y="2855976"/>
              <a:ext cx="5773420" cy="6350"/>
            </a:xfrm>
            <a:custGeom>
              <a:avLst/>
              <a:gdLst/>
              <a:ahLst/>
              <a:cxnLst/>
              <a:rect l="l" t="t" r="r" b="b"/>
              <a:pathLst>
                <a:path w="5773420" h="6350">
                  <a:moveTo>
                    <a:pt x="5480304" y="0"/>
                  </a:moveTo>
                  <a:lnTo>
                    <a:pt x="5498592" y="0"/>
                  </a:lnTo>
                </a:path>
                <a:path w="5773420" h="6350">
                  <a:moveTo>
                    <a:pt x="5657088" y="0"/>
                  </a:moveTo>
                  <a:lnTo>
                    <a:pt x="5681472" y="0"/>
                  </a:lnTo>
                </a:path>
                <a:path w="5773420" h="6350">
                  <a:moveTo>
                    <a:pt x="5754624" y="0"/>
                  </a:moveTo>
                  <a:lnTo>
                    <a:pt x="5772912" y="0"/>
                  </a:lnTo>
                </a:path>
                <a:path w="5773420" h="6350">
                  <a:moveTo>
                    <a:pt x="0" y="6096"/>
                  </a:moveTo>
                  <a:lnTo>
                    <a:pt x="18287" y="6096"/>
                  </a:lnTo>
                </a:path>
                <a:path w="5773420" h="6350">
                  <a:moveTo>
                    <a:pt x="91440" y="6096"/>
                  </a:moveTo>
                  <a:lnTo>
                    <a:pt x="109728" y="6096"/>
                  </a:lnTo>
                </a:path>
                <a:path w="5773420" h="6350">
                  <a:moveTo>
                    <a:pt x="146304" y="6096"/>
                  </a:moveTo>
                  <a:lnTo>
                    <a:pt x="1645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9" name="object 83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816863" y="2859024"/>
              <a:ext cx="30480" cy="6096"/>
            </a:xfrm>
            <a:prstGeom prst="rect">
              <a:avLst/>
            </a:prstGeom>
          </p:spPr>
        </p:pic>
        <p:sp>
          <p:nvSpPr>
            <p:cNvPr id="840" name="object 840"/>
            <p:cNvSpPr/>
            <p:nvPr/>
          </p:nvSpPr>
          <p:spPr>
            <a:xfrm>
              <a:off x="975359" y="2862071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>
                  <a:moveTo>
                    <a:pt x="0" y="0"/>
                  </a:moveTo>
                  <a:lnTo>
                    <a:pt x="103631" y="0"/>
                  </a:lnTo>
                </a:path>
                <a:path w="329565">
                  <a:moveTo>
                    <a:pt x="231647" y="0"/>
                  </a:moveTo>
                  <a:lnTo>
                    <a:pt x="329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1" name="object 841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1377695" y="2852927"/>
              <a:ext cx="109727" cy="12192"/>
            </a:xfrm>
            <a:prstGeom prst="rect">
              <a:avLst/>
            </a:prstGeom>
          </p:spPr>
        </p:pic>
        <p:pic>
          <p:nvPicPr>
            <p:cNvPr id="842" name="object 842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5766816" y="2846831"/>
              <a:ext cx="115824" cy="18288"/>
            </a:xfrm>
            <a:prstGeom prst="rect">
              <a:avLst/>
            </a:prstGeom>
          </p:spPr>
        </p:pic>
        <p:sp>
          <p:nvSpPr>
            <p:cNvPr id="843" name="object 843"/>
            <p:cNvSpPr/>
            <p:nvPr/>
          </p:nvSpPr>
          <p:spPr>
            <a:xfrm>
              <a:off x="1609343" y="286207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4" name="object 84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883664" y="2859024"/>
              <a:ext cx="30480" cy="6096"/>
            </a:xfrm>
            <a:prstGeom prst="rect">
              <a:avLst/>
            </a:prstGeom>
          </p:spPr>
        </p:pic>
        <p:sp>
          <p:nvSpPr>
            <p:cNvPr id="845" name="object 845"/>
            <p:cNvSpPr/>
            <p:nvPr/>
          </p:nvSpPr>
          <p:spPr>
            <a:xfrm>
              <a:off x="2103120" y="286207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6" name="object 846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218943" y="2859024"/>
              <a:ext cx="30480" cy="6096"/>
            </a:xfrm>
            <a:prstGeom prst="rect">
              <a:avLst/>
            </a:prstGeom>
          </p:spPr>
        </p:pic>
        <p:sp>
          <p:nvSpPr>
            <p:cNvPr id="847" name="object 847"/>
            <p:cNvSpPr/>
            <p:nvPr/>
          </p:nvSpPr>
          <p:spPr>
            <a:xfrm>
              <a:off x="2285999" y="2862071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18287" y="0"/>
                  </a:lnTo>
                </a:path>
                <a:path w="299085">
                  <a:moveTo>
                    <a:pt x="67056" y="0"/>
                  </a:moveTo>
                  <a:lnTo>
                    <a:pt x="85343" y="0"/>
                  </a:lnTo>
                </a:path>
                <a:path w="299085">
                  <a:moveTo>
                    <a:pt x="128016" y="0"/>
                  </a:moveTo>
                  <a:lnTo>
                    <a:pt x="146304" y="0"/>
                  </a:lnTo>
                </a:path>
                <a:path w="299085">
                  <a:moveTo>
                    <a:pt x="176784" y="0"/>
                  </a:moveTo>
                  <a:lnTo>
                    <a:pt x="195072" y="0"/>
                  </a:lnTo>
                </a:path>
                <a:path w="299085">
                  <a:moveTo>
                    <a:pt x="225551" y="0"/>
                  </a:moveTo>
                  <a:lnTo>
                    <a:pt x="256031" y="0"/>
                  </a:lnTo>
                </a:path>
                <a:path w="299085">
                  <a:moveTo>
                    <a:pt x="280416" y="0"/>
                  </a:moveTo>
                  <a:lnTo>
                    <a:pt x="298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8" name="object 848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627376" y="2859024"/>
              <a:ext cx="30480" cy="6096"/>
            </a:xfrm>
            <a:prstGeom prst="rect">
              <a:avLst/>
            </a:prstGeom>
          </p:spPr>
        </p:pic>
        <p:sp>
          <p:nvSpPr>
            <p:cNvPr id="849" name="object 849"/>
            <p:cNvSpPr/>
            <p:nvPr/>
          </p:nvSpPr>
          <p:spPr>
            <a:xfrm>
              <a:off x="3877055" y="2862071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18287" y="0"/>
                  </a:lnTo>
                </a:path>
                <a:path w="561339">
                  <a:moveTo>
                    <a:pt x="445007" y="0"/>
                  </a:moveTo>
                  <a:lnTo>
                    <a:pt x="463295" y="0"/>
                  </a:lnTo>
                </a:path>
                <a:path w="561339">
                  <a:moveTo>
                    <a:pt x="493775" y="0"/>
                  </a:moveTo>
                  <a:lnTo>
                    <a:pt x="518160" y="0"/>
                  </a:lnTo>
                </a:path>
                <a:path w="561339">
                  <a:moveTo>
                    <a:pt x="542543" y="0"/>
                  </a:moveTo>
                  <a:lnTo>
                    <a:pt x="5608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0" name="object 850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480560" y="2859024"/>
              <a:ext cx="30479" cy="6096"/>
            </a:xfrm>
            <a:prstGeom prst="rect">
              <a:avLst/>
            </a:prstGeom>
          </p:spPr>
        </p:pic>
        <p:sp>
          <p:nvSpPr>
            <p:cNvPr id="851" name="object 851"/>
            <p:cNvSpPr/>
            <p:nvPr/>
          </p:nvSpPr>
          <p:spPr>
            <a:xfrm>
              <a:off x="4602479" y="286207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60960" y="0"/>
                  </a:moveTo>
                  <a:lnTo>
                    <a:pt x="79248" y="0"/>
                  </a:lnTo>
                </a:path>
                <a:path w="146685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2" name="object 852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810768" y="2852927"/>
              <a:ext cx="158496" cy="24384"/>
            </a:xfrm>
            <a:prstGeom prst="rect">
              <a:avLst/>
            </a:prstGeom>
          </p:spPr>
        </p:pic>
        <p:sp>
          <p:nvSpPr>
            <p:cNvPr id="853" name="object 853"/>
            <p:cNvSpPr/>
            <p:nvPr/>
          </p:nvSpPr>
          <p:spPr>
            <a:xfrm>
              <a:off x="4797552" y="2862071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67055" y="0"/>
                  </a:lnTo>
                </a:path>
                <a:path w="561339">
                  <a:moveTo>
                    <a:pt x="91440" y="0"/>
                  </a:moveTo>
                  <a:lnTo>
                    <a:pt x="188976" y="0"/>
                  </a:lnTo>
                </a:path>
                <a:path w="561339">
                  <a:moveTo>
                    <a:pt x="219456" y="0"/>
                  </a:moveTo>
                  <a:lnTo>
                    <a:pt x="286512" y="0"/>
                  </a:lnTo>
                </a:path>
                <a:path w="561339">
                  <a:moveTo>
                    <a:pt x="316992" y="0"/>
                  </a:moveTo>
                  <a:lnTo>
                    <a:pt x="335280" y="0"/>
                  </a:lnTo>
                </a:path>
                <a:path w="561339">
                  <a:moveTo>
                    <a:pt x="396240" y="0"/>
                  </a:moveTo>
                  <a:lnTo>
                    <a:pt x="414528" y="0"/>
                  </a:lnTo>
                </a:path>
                <a:path w="561339">
                  <a:moveTo>
                    <a:pt x="445008" y="0"/>
                  </a:moveTo>
                  <a:lnTo>
                    <a:pt x="463296" y="0"/>
                  </a:lnTo>
                </a:path>
                <a:path w="561339">
                  <a:moveTo>
                    <a:pt x="493775" y="0"/>
                  </a:moveTo>
                  <a:lnTo>
                    <a:pt x="524255" y="0"/>
                  </a:lnTo>
                </a:path>
                <a:path w="561339">
                  <a:moveTo>
                    <a:pt x="542544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4" name="object 854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2005583" y="2846831"/>
              <a:ext cx="30480" cy="24384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6089903" y="2862071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0" y="0"/>
                  </a:moveTo>
                  <a:lnTo>
                    <a:pt x="18287" y="0"/>
                  </a:lnTo>
                </a:path>
                <a:path w="292735">
                  <a:moveTo>
                    <a:pt x="274320" y="0"/>
                  </a:moveTo>
                  <a:lnTo>
                    <a:pt x="292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6" name="object 8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09600" y="2865120"/>
              <a:ext cx="18287" cy="6096"/>
            </a:xfrm>
            <a:prstGeom prst="rect">
              <a:avLst/>
            </a:prstGeom>
          </p:spPr>
        </p:pic>
        <p:sp>
          <p:nvSpPr>
            <p:cNvPr id="857" name="object 857"/>
            <p:cNvSpPr/>
            <p:nvPr/>
          </p:nvSpPr>
          <p:spPr>
            <a:xfrm>
              <a:off x="701040" y="2868167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8287" y="0"/>
                  </a:lnTo>
                </a:path>
                <a:path w="146684">
                  <a:moveTo>
                    <a:pt x="54864" y="0"/>
                  </a:moveTo>
                  <a:lnTo>
                    <a:pt x="73152" y="0"/>
                  </a:lnTo>
                </a:path>
                <a:path w="146684">
                  <a:moveTo>
                    <a:pt x="115824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8" name="object 858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4273296" y="2859024"/>
              <a:ext cx="18287" cy="12192"/>
            </a:xfrm>
            <a:prstGeom prst="rect">
              <a:avLst/>
            </a:prstGeom>
          </p:spPr>
        </p:pic>
        <p:sp>
          <p:nvSpPr>
            <p:cNvPr id="859" name="object 859"/>
            <p:cNvSpPr/>
            <p:nvPr/>
          </p:nvSpPr>
          <p:spPr>
            <a:xfrm>
              <a:off x="1018031" y="286816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18287" y="0"/>
                  </a:lnTo>
                </a:path>
                <a:path w="243840">
                  <a:moveTo>
                    <a:pt x="79247" y="0"/>
                  </a:moveTo>
                  <a:lnTo>
                    <a:pt x="97535" y="0"/>
                  </a:lnTo>
                </a:path>
                <a:path w="243840">
                  <a:moveTo>
                    <a:pt x="152400" y="0"/>
                  </a:moveTo>
                  <a:lnTo>
                    <a:pt x="170687" y="0"/>
                  </a:lnTo>
                </a:path>
                <a:path w="243840">
                  <a:moveTo>
                    <a:pt x="231647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0" name="object 8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2287" y="2865120"/>
              <a:ext cx="18287" cy="6096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1584959" y="2868167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12191" y="0"/>
                  </a:lnTo>
                </a:path>
                <a:path w="536575">
                  <a:moveTo>
                    <a:pt x="298704" y="0"/>
                  </a:moveTo>
                  <a:lnTo>
                    <a:pt x="329184" y="0"/>
                  </a:lnTo>
                </a:path>
                <a:path w="536575">
                  <a:moveTo>
                    <a:pt x="512063" y="0"/>
                  </a:moveTo>
                  <a:lnTo>
                    <a:pt x="5364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2" name="object 862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5413247" y="2852927"/>
              <a:ext cx="18287" cy="18288"/>
            </a:xfrm>
            <a:prstGeom prst="rect">
              <a:avLst/>
            </a:prstGeom>
          </p:spPr>
        </p:pic>
        <p:sp>
          <p:nvSpPr>
            <p:cNvPr id="863" name="object 863"/>
            <p:cNvSpPr/>
            <p:nvPr/>
          </p:nvSpPr>
          <p:spPr>
            <a:xfrm>
              <a:off x="2157983" y="2868167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>
                  <a:moveTo>
                    <a:pt x="0" y="0"/>
                  </a:moveTo>
                  <a:lnTo>
                    <a:pt x="18287" y="0"/>
                  </a:lnTo>
                </a:path>
                <a:path w="323214">
                  <a:moveTo>
                    <a:pt x="60960" y="0"/>
                  </a:moveTo>
                  <a:lnTo>
                    <a:pt x="91440" y="0"/>
                  </a:lnTo>
                </a:path>
                <a:path w="323214">
                  <a:moveTo>
                    <a:pt x="128015" y="0"/>
                  </a:moveTo>
                  <a:lnTo>
                    <a:pt x="146303" y="0"/>
                  </a:lnTo>
                </a:path>
                <a:path w="323214">
                  <a:moveTo>
                    <a:pt x="195071" y="0"/>
                  </a:moveTo>
                  <a:lnTo>
                    <a:pt x="213359" y="0"/>
                  </a:lnTo>
                </a:path>
                <a:path w="323214">
                  <a:moveTo>
                    <a:pt x="256031" y="0"/>
                  </a:moveTo>
                  <a:lnTo>
                    <a:pt x="274319" y="0"/>
                  </a:lnTo>
                </a:path>
                <a:path w="323214">
                  <a:moveTo>
                    <a:pt x="304800" y="0"/>
                  </a:moveTo>
                  <a:lnTo>
                    <a:pt x="323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4" name="object 864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5992367" y="2846831"/>
              <a:ext cx="30479" cy="24384"/>
            </a:xfrm>
            <a:prstGeom prst="rect">
              <a:avLst/>
            </a:prstGeom>
          </p:spPr>
        </p:pic>
        <p:sp>
          <p:nvSpPr>
            <p:cNvPr id="865" name="object 865"/>
            <p:cNvSpPr/>
            <p:nvPr/>
          </p:nvSpPr>
          <p:spPr>
            <a:xfrm>
              <a:off x="2511552" y="2868167"/>
              <a:ext cx="2749550" cy="0"/>
            </a:xfrm>
            <a:custGeom>
              <a:avLst/>
              <a:gdLst/>
              <a:ahLst/>
              <a:cxnLst/>
              <a:rect l="l" t="t" r="r" b="b"/>
              <a:pathLst>
                <a:path w="2749550">
                  <a:moveTo>
                    <a:pt x="0" y="0"/>
                  </a:moveTo>
                  <a:lnTo>
                    <a:pt x="12192" y="0"/>
                  </a:lnTo>
                </a:path>
                <a:path w="2749550">
                  <a:moveTo>
                    <a:pt x="54864" y="0"/>
                  </a:moveTo>
                  <a:lnTo>
                    <a:pt x="73152" y="0"/>
                  </a:lnTo>
                </a:path>
                <a:path w="2749550">
                  <a:moveTo>
                    <a:pt x="115824" y="0"/>
                  </a:moveTo>
                  <a:lnTo>
                    <a:pt x="146304" y="0"/>
                  </a:lnTo>
                </a:path>
                <a:path w="2749550">
                  <a:moveTo>
                    <a:pt x="1365504" y="0"/>
                  </a:moveTo>
                  <a:lnTo>
                    <a:pt x="1383792" y="0"/>
                  </a:lnTo>
                </a:path>
                <a:path w="2749550">
                  <a:moveTo>
                    <a:pt x="1969008" y="0"/>
                  </a:moveTo>
                  <a:lnTo>
                    <a:pt x="1999488" y="0"/>
                  </a:lnTo>
                </a:path>
                <a:path w="2749550">
                  <a:moveTo>
                    <a:pt x="2090928" y="0"/>
                  </a:moveTo>
                  <a:lnTo>
                    <a:pt x="2109216" y="0"/>
                  </a:lnTo>
                </a:path>
                <a:path w="2749550">
                  <a:moveTo>
                    <a:pt x="2151888" y="0"/>
                  </a:moveTo>
                  <a:lnTo>
                    <a:pt x="2170176" y="0"/>
                  </a:lnTo>
                </a:path>
                <a:path w="2749550">
                  <a:moveTo>
                    <a:pt x="2420112" y="0"/>
                  </a:moveTo>
                  <a:lnTo>
                    <a:pt x="2438400" y="0"/>
                  </a:lnTo>
                </a:path>
                <a:path w="2749550">
                  <a:moveTo>
                    <a:pt x="2682240" y="0"/>
                  </a:moveTo>
                  <a:lnTo>
                    <a:pt x="2700528" y="0"/>
                  </a:lnTo>
                </a:path>
                <a:path w="2749550">
                  <a:moveTo>
                    <a:pt x="2731008" y="0"/>
                  </a:moveTo>
                  <a:lnTo>
                    <a:pt x="27492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6" name="object 866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1371600" y="2859024"/>
              <a:ext cx="128016" cy="18288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5291328" y="286816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8" name="object 868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6156960" y="2859024"/>
              <a:ext cx="140207" cy="18288"/>
            </a:xfrm>
            <a:prstGeom prst="rect">
              <a:avLst/>
            </a:prstGeom>
          </p:spPr>
        </p:pic>
        <p:pic>
          <p:nvPicPr>
            <p:cNvPr id="869" name="object 869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5516879" y="2846831"/>
              <a:ext cx="79248" cy="24384"/>
            </a:xfrm>
            <a:prstGeom prst="rect">
              <a:avLst/>
            </a:prstGeom>
          </p:spPr>
        </p:pic>
        <p:sp>
          <p:nvSpPr>
            <p:cNvPr id="870" name="object 870"/>
            <p:cNvSpPr/>
            <p:nvPr/>
          </p:nvSpPr>
          <p:spPr>
            <a:xfrm>
              <a:off x="6083808" y="2868167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24384" y="0"/>
                  </a:lnTo>
                </a:path>
                <a:path w="146685">
                  <a:moveTo>
                    <a:pt x="128016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1" name="object 871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3962399" y="2859024"/>
              <a:ext cx="24384" cy="18288"/>
            </a:xfrm>
            <a:prstGeom prst="rect">
              <a:avLst/>
            </a:prstGeom>
          </p:spPr>
        </p:pic>
        <p:sp>
          <p:nvSpPr>
            <p:cNvPr id="872" name="object 872"/>
            <p:cNvSpPr/>
            <p:nvPr/>
          </p:nvSpPr>
          <p:spPr>
            <a:xfrm>
              <a:off x="615695" y="2868167"/>
              <a:ext cx="5767070" cy="6350"/>
            </a:xfrm>
            <a:custGeom>
              <a:avLst/>
              <a:gdLst/>
              <a:ahLst/>
              <a:cxnLst/>
              <a:rect l="l" t="t" r="r" b="b"/>
              <a:pathLst>
                <a:path w="5767070" h="6350">
                  <a:moveTo>
                    <a:pt x="5742432" y="0"/>
                  </a:moveTo>
                  <a:lnTo>
                    <a:pt x="5766816" y="0"/>
                  </a:lnTo>
                </a:path>
                <a:path w="5767070" h="6350">
                  <a:moveTo>
                    <a:pt x="0" y="6096"/>
                  </a:moveTo>
                  <a:lnTo>
                    <a:pt x="121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3" name="object 873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1536192" y="2865120"/>
              <a:ext cx="152400" cy="18288"/>
            </a:xfrm>
            <a:prstGeom prst="rect">
              <a:avLst/>
            </a:prstGeom>
          </p:spPr>
        </p:pic>
        <p:sp>
          <p:nvSpPr>
            <p:cNvPr id="874" name="object 874"/>
            <p:cNvSpPr/>
            <p:nvPr/>
          </p:nvSpPr>
          <p:spPr>
            <a:xfrm>
              <a:off x="701040" y="287426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5" name="object 875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4730496" y="2865120"/>
              <a:ext cx="85344" cy="12192"/>
            </a:xfrm>
            <a:prstGeom prst="rect">
              <a:avLst/>
            </a:prstGeom>
          </p:spPr>
        </p:pic>
        <p:sp>
          <p:nvSpPr>
            <p:cNvPr id="876" name="object 876"/>
            <p:cNvSpPr/>
            <p:nvPr/>
          </p:nvSpPr>
          <p:spPr>
            <a:xfrm>
              <a:off x="1018031" y="28742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7" name="object 87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91184" y="2871215"/>
              <a:ext cx="18287" cy="6096"/>
            </a:xfrm>
            <a:prstGeom prst="rect">
              <a:avLst/>
            </a:prstGeom>
          </p:spPr>
        </p:pic>
        <p:sp>
          <p:nvSpPr>
            <p:cNvPr id="878" name="object 878"/>
            <p:cNvSpPr/>
            <p:nvPr/>
          </p:nvSpPr>
          <p:spPr>
            <a:xfrm>
              <a:off x="1170431" y="287426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8287" y="0"/>
                  </a:lnTo>
                </a:path>
                <a:path w="384175">
                  <a:moveTo>
                    <a:pt x="79247" y="0"/>
                  </a:moveTo>
                  <a:lnTo>
                    <a:pt x="91439" y="0"/>
                  </a:lnTo>
                </a:path>
                <a:path w="384175">
                  <a:moveTo>
                    <a:pt x="371856" y="0"/>
                  </a:moveTo>
                  <a:lnTo>
                    <a:pt x="3840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9" name="object 879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1725168" y="2859024"/>
              <a:ext cx="115824" cy="18288"/>
            </a:xfrm>
            <a:prstGeom prst="rect">
              <a:avLst/>
            </a:prstGeom>
          </p:spPr>
        </p:pic>
        <p:pic>
          <p:nvPicPr>
            <p:cNvPr id="880" name="object 880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822704" y="2871215"/>
              <a:ext cx="91439" cy="6096"/>
            </a:xfrm>
            <a:prstGeom prst="rect">
              <a:avLst/>
            </a:prstGeom>
          </p:spPr>
        </p:pic>
        <p:sp>
          <p:nvSpPr>
            <p:cNvPr id="881" name="object 881"/>
            <p:cNvSpPr/>
            <p:nvPr/>
          </p:nvSpPr>
          <p:spPr>
            <a:xfrm>
              <a:off x="2005583" y="28742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033015" y="28712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097024" y="2874264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24383" y="0"/>
                  </a:lnTo>
                </a:path>
                <a:path w="79375">
                  <a:moveTo>
                    <a:pt x="6096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4" name="object 88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12848" y="2871215"/>
              <a:ext cx="36575" cy="6096"/>
            </a:xfrm>
            <a:prstGeom prst="rect">
              <a:avLst/>
            </a:prstGeom>
          </p:spPr>
        </p:pic>
        <p:sp>
          <p:nvSpPr>
            <p:cNvPr id="885" name="object 885"/>
            <p:cNvSpPr/>
            <p:nvPr/>
          </p:nvSpPr>
          <p:spPr>
            <a:xfrm>
              <a:off x="2285999" y="28742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67056" y="0"/>
                  </a:moveTo>
                  <a:lnTo>
                    <a:pt x="85343" y="0"/>
                  </a:lnTo>
                </a:path>
                <a:path w="195580">
                  <a:moveTo>
                    <a:pt x="128016" y="0"/>
                  </a:moveTo>
                  <a:lnTo>
                    <a:pt x="146304" y="0"/>
                  </a:lnTo>
                </a:path>
                <a:path w="195580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6" name="object 8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05455" y="2871215"/>
              <a:ext cx="18287" cy="6096"/>
            </a:xfrm>
            <a:prstGeom prst="rect">
              <a:avLst/>
            </a:prstGeom>
          </p:spPr>
        </p:pic>
        <p:sp>
          <p:nvSpPr>
            <p:cNvPr id="887" name="object 887"/>
            <p:cNvSpPr/>
            <p:nvPr/>
          </p:nvSpPr>
          <p:spPr>
            <a:xfrm>
              <a:off x="2566415" y="28742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8" name="object 888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4084320" y="2859024"/>
              <a:ext cx="140208" cy="24384"/>
            </a:xfrm>
            <a:prstGeom prst="rect">
              <a:avLst/>
            </a:prstGeom>
          </p:spPr>
        </p:pic>
        <p:pic>
          <p:nvPicPr>
            <p:cNvPr id="889" name="object 889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5285231" y="2865120"/>
              <a:ext cx="79247" cy="12192"/>
            </a:xfrm>
            <a:prstGeom prst="rect">
              <a:avLst/>
            </a:prstGeom>
          </p:spPr>
        </p:pic>
        <p:pic>
          <p:nvPicPr>
            <p:cNvPr id="890" name="object 8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21280" y="2871215"/>
              <a:ext cx="36575" cy="6096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4273296" y="28742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2" name="object 892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4322064" y="2865120"/>
              <a:ext cx="115824" cy="12192"/>
            </a:xfrm>
            <a:prstGeom prst="rect">
              <a:avLst/>
            </a:prstGeom>
          </p:spPr>
        </p:pic>
        <p:pic>
          <p:nvPicPr>
            <p:cNvPr id="893" name="object 893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419599" y="2871215"/>
              <a:ext cx="91439" cy="6096"/>
            </a:xfrm>
            <a:prstGeom prst="rect">
              <a:avLst/>
            </a:prstGeom>
          </p:spPr>
        </p:pic>
        <p:sp>
          <p:nvSpPr>
            <p:cNvPr id="894" name="object 894"/>
            <p:cNvSpPr/>
            <p:nvPr/>
          </p:nvSpPr>
          <p:spPr>
            <a:xfrm>
              <a:off x="4602479" y="287426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60960" y="0"/>
                  </a:moveTo>
                  <a:lnTo>
                    <a:pt x="79248" y="0"/>
                  </a:lnTo>
                </a:path>
                <a:path w="146685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5" name="object 895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5004816" y="2865120"/>
              <a:ext cx="128015" cy="18288"/>
            </a:xfrm>
            <a:prstGeom prst="rect">
              <a:avLst/>
            </a:prstGeom>
          </p:spPr>
        </p:pic>
        <p:pic>
          <p:nvPicPr>
            <p:cNvPr id="896" name="object 896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4852416" y="2865120"/>
              <a:ext cx="24383" cy="12192"/>
            </a:xfrm>
            <a:prstGeom prst="rect">
              <a:avLst/>
            </a:prstGeom>
          </p:spPr>
        </p:pic>
        <p:sp>
          <p:nvSpPr>
            <p:cNvPr id="897" name="object 897"/>
            <p:cNvSpPr/>
            <p:nvPr/>
          </p:nvSpPr>
          <p:spPr>
            <a:xfrm>
              <a:off x="4931664" y="28742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8" name="object 898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5638799" y="2859024"/>
              <a:ext cx="243840" cy="24384"/>
            </a:xfrm>
            <a:prstGeom prst="rect">
              <a:avLst/>
            </a:prstGeom>
          </p:spPr>
        </p:pic>
        <p:sp>
          <p:nvSpPr>
            <p:cNvPr id="899" name="object 899"/>
            <p:cNvSpPr/>
            <p:nvPr/>
          </p:nvSpPr>
          <p:spPr>
            <a:xfrm>
              <a:off x="615695" y="2874264"/>
              <a:ext cx="5767070" cy="6350"/>
            </a:xfrm>
            <a:custGeom>
              <a:avLst/>
              <a:gdLst/>
              <a:ahLst/>
              <a:cxnLst/>
              <a:rect l="l" t="t" r="r" b="b"/>
              <a:pathLst>
                <a:path w="5767070" h="6350">
                  <a:moveTo>
                    <a:pt x="4498848" y="0"/>
                  </a:moveTo>
                  <a:lnTo>
                    <a:pt x="4517136" y="0"/>
                  </a:lnTo>
                </a:path>
                <a:path w="5767070" h="6350">
                  <a:moveTo>
                    <a:pt x="4578096" y="0"/>
                  </a:moveTo>
                  <a:lnTo>
                    <a:pt x="4596384" y="0"/>
                  </a:lnTo>
                </a:path>
                <a:path w="5767070" h="6350">
                  <a:moveTo>
                    <a:pt x="4626864" y="0"/>
                  </a:moveTo>
                  <a:lnTo>
                    <a:pt x="4645152" y="0"/>
                  </a:lnTo>
                </a:path>
                <a:path w="5767070" h="6350">
                  <a:moveTo>
                    <a:pt x="4797552" y="0"/>
                  </a:moveTo>
                  <a:lnTo>
                    <a:pt x="4809744" y="0"/>
                  </a:lnTo>
                </a:path>
                <a:path w="5767070" h="6350">
                  <a:moveTo>
                    <a:pt x="5248656" y="0"/>
                  </a:moveTo>
                  <a:lnTo>
                    <a:pt x="5266944" y="0"/>
                  </a:lnTo>
                </a:path>
                <a:path w="5767070" h="6350">
                  <a:moveTo>
                    <a:pt x="5376671" y="0"/>
                  </a:moveTo>
                  <a:lnTo>
                    <a:pt x="5394959" y="0"/>
                  </a:lnTo>
                </a:path>
                <a:path w="5767070" h="6350">
                  <a:moveTo>
                    <a:pt x="5401056" y="0"/>
                  </a:moveTo>
                  <a:lnTo>
                    <a:pt x="5407152" y="0"/>
                  </a:lnTo>
                </a:path>
                <a:path w="5767070" h="6350">
                  <a:moveTo>
                    <a:pt x="5468111" y="0"/>
                  </a:moveTo>
                  <a:lnTo>
                    <a:pt x="5492495" y="0"/>
                  </a:lnTo>
                </a:path>
                <a:path w="5767070" h="6350">
                  <a:moveTo>
                    <a:pt x="5650992" y="0"/>
                  </a:moveTo>
                  <a:lnTo>
                    <a:pt x="5669280" y="0"/>
                  </a:lnTo>
                </a:path>
                <a:path w="5767070" h="6350">
                  <a:moveTo>
                    <a:pt x="5675376" y="0"/>
                  </a:moveTo>
                  <a:lnTo>
                    <a:pt x="5681472" y="0"/>
                  </a:lnTo>
                </a:path>
                <a:path w="5767070" h="6350">
                  <a:moveTo>
                    <a:pt x="5742432" y="0"/>
                  </a:moveTo>
                  <a:lnTo>
                    <a:pt x="5748528" y="0"/>
                  </a:lnTo>
                </a:path>
                <a:path w="5767070" h="6350">
                  <a:moveTo>
                    <a:pt x="5754624" y="0"/>
                  </a:moveTo>
                  <a:lnTo>
                    <a:pt x="5766816" y="0"/>
                  </a:lnTo>
                </a:path>
                <a:path w="5767070" h="6350">
                  <a:moveTo>
                    <a:pt x="0" y="6096"/>
                  </a:moveTo>
                  <a:lnTo>
                    <a:pt x="12192" y="6096"/>
                  </a:lnTo>
                </a:path>
                <a:path w="5767070" h="6350">
                  <a:moveTo>
                    <a:pt x="85343" y="6096"/>
                  </a:moveTo>
                  <a:lnTo>
                    <a:pt x="10363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0" name="object 900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6077711" y="2865120"/>
              <a:ext cx="97535" cy="18288"/>
            </a:xfrm>
            <a:prstGeom prst="rect">
              <a:avLst/>
            </a:prstGeom>
          </p:spPr>
        </p:pic>
        <p:sp>
          <p:nvSpPr>
            <p:cNvPr id="901" name="object 901"/>
            <p:cNvSpPr/>
            <p:nvPr/>
          </p:nvSpPr>
          <p:spPr>
            <a:xfrm>
              <a:off x="755904" y="288035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18287" y="0"/>
                  </a:lnTo>
                </a:path>
                <a:path w="91440">
                  <a:moveTo>
                    <a:pt x="54863" y="0"/>
                  </a:moveTo>
                  <a:lnTo>
                    <a:pt x="67055" y="0"/>
                  </a:lnTo>
                </a:path>
                <a:path w="91440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2" name="object 9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3920" y="2877311"/>
              <a:ext cx="18287" cy="6096"/>
            </a:xfrm>
            <a:prstGeom prst="rect">
              <a:avLst/>
            </a:prstGeom>
          </p:spPr>
        </p:pic>
        <p:sp>
          <p:nvSpPr>
            <p:cNvPr id="903" name="object 903"/>
            <p:cNvSpPr/>
            <p:nvPr/>
          </p:nvSpPr>
          <p:spPr>
            <a:xfrm>
              <a:off x="957072" y="2880359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2191" y="0"/>
                  </a:lnTo>
                </a:path>
                <a:path w="304800">
                  <a:moveTo>
                    <a:pt x="60960" y="0"/>
                  </a:moveTo>
                  <a:lnTo>
                    <a:pt x="79248" y="0"/>
                  </a:lnTo>
                </a:path>
                <a:path w="304800">
                  <a:moveTo>
                    <a:pt x="134112" y="0"/>
                  </a:moveTo>
                  <a:lnTo>
                    <a:pt x="152400" y="0"/>
                  </a:lnTo>
                </a:path>
                <a:path w="304800">
                  <a:moveTo>
                    <a:pt x="213360" y="0"/>
                  </a:moveTo>
                  <a:lnTo>
                    <a:pt x="231648" y="0"/>
                  </a:lnTo>
                </a:path>
                <a:path w="304800">
                  <a:moveTo>
                    <a:pt x="292608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386840" y="28773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426464" y="288035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6" name="object 906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1670304" y="2871215"/>
              <a:ext cx="73151" cy="12192"/>
            </a:xfrm>
            <a:prstGeom prst="rect">
              <a:avLst/>
            </a:prstGeom>
          </p:spPr>
        </p:pic>
        <p:sp>
          <p:nvSpPr>
            <p:cNvPr id="907" name="object 907"/>
            <p:cNvSpPr/>
            <p:nvPr/>
          </p:nvSpPr>
          <p:spPr>
            <a:xfrm>
              <a:off x="1725168" y="2880359"/>
              <a:ext cx="3639820" cy="0"/>
            </a:xfrm>
            <a:custGeom>
              <a:avLst/>
              <a:gdLst/>
              <a:ahLst/>
              <a:cxnLst/>
              <a:rect l="l" t="t" r="r" b="b"/>
              <a:pathLst>
                <a:path w="3639820">
                  <a:moveTo>
                    <a:pt x="0" y="0"/>
                  </a:moveTo>
                  <a:lnTo>
                    <a:pt x="18287" y="0"/>
                  </a:lnTo>
                </a:path>
                <a:path w="3639820">
                  <a:moveTo>
                    <a:pt x="42672" y="0"/>
                  </a:moveTo>
                  <a:lnTo>
                    <a:pt x="54864" y="0"/>
                  </a:lnTo>
                </a:path>
                <a:path w="3639820">
                  <a:moveTo>
                    <a:pt x="97536" y="0"/>
                  </a:moveTo>
                  <a:lnTo>
                    <a:pt x="115824" y="0"/>
                  </a:lnTo>
                </a:path>
                <a:path w="3639820">
                  <a:moveTo>
                    <a:pt x="152400" y="0"/>
                  </a:moveTo>
                  <a:lnTo>
                    <a:pt x="164592" y="0"/>
                  </a:lnTo>
                </a:path>
                <a:path w="3639820">
                  <a:moveTo>
                    <a:pt x="170687" y="0"/>
                  </a:moveTo>
                  <a:lnTo>
                    <a:pt x="188975" y="0"/>
                  </a:lnTo>
                </a:path>
                <a:path w="3639820">
                  <a:moveTo>
                    <a:pt x="487680" y="0"/>
                  </a:moveTo>
                  <a:lnTo>
                    <a:pt x="499872" y="0"/>
                  </a:lnTo>
                </a:path>
                <a:path w="3639820">
                  <a:moveTo>
                    <a:pt x="505968" y="0"/>
                  </a:moveTo>
                  <a:lnTo>
                    <a:pt x="524256" y="0"/>
                  </a:lnTo>
                </a:path>
                <a:path w="3639820">
                  <a:moveTo>
                    <a:pt x="560832" y="0"/>
                  </a:moveTo>
                  <a:lnTo>
                    <a:pt x="579119" y="0"/>
                  </a:lnTo>
                </a:path>
                <a:path w="3639820">
                  <a:moveTo>
                    <a:pt x="627888" y="0"/>
                  </a:moveTo>
                  <a:lnTo>
                    <a:pt x="646176" y="0"/>
                  </a:lnTo>
                </a:path>
                <a:path w="3639820">
                  <a:moveTo>
                    <a:pt x="688848" y="0"/>
                  </a:moveTo>
                  <a:lnTo>
                    <a:pt x="707136" y="0"/>
                  </a:lnTo>
                </a:path>
                <a:path w="3639820">
                  <a:moveTo>
                    <a:pt x="737616" y="0"/>
                  </a:moveTo>
                  <a:lnTo>
                    <a:pt x="755904" y="0"/>
                  </a:lnTo>
                </a:path>
                <a:path w="3639820">
                  <a:moveTo>
                    <a:pt x="780288" y="0"/>
                  </a:moveTo>
                  <a:lnTo>
                    <a:pt x="792480" y="0"/>
                  </a:lnTo>
                </a:path>
                <a:path w="3639820">
                  <a:moveTo>
                    <a:pt x="841248" y="0"/>
                  </a:moveTo>
                  <a:lnTo>
                    <a:pt x="859536" y="0"/>
                  </a:lnTo>
                </a:path>
                <a:path w="3639820">
                  <a:moveTo>
                    <a:pt x="896112" y="0"/>
                  </a:moveTo>
                  <a:lnTo>
                    <a:pt x="908304" y="0"/>
                  </a:lnTo>
                </a:path>
                <a:path w="3639820">
                  <a:moveTo>
                    <a:pt x="914400" y="0"/>
                  </a:moveTo>
                  <a:lnTo>
                    <a:pt x="932688" y="0"/>
                  </a:lnTo>
                </a:path>
                <a:path w="3639820">
                  <a:moveTo>
                    <a:pt x="2481072" y="0"/>
                  </a:moveTo>
                  <a:lnTo>
                    <a:pt x="2499360" y="0"/>
                  </a:lnTo>
                </a:path>
                <a:path w="3639820">
                  <a:moveTo>
                    <a:pt x="2596896" y="0"/>
                  </a:moveTo>
                  <a:lnTo>
                    <a:pt x="2615184" y="0"/>
                  </a:lnTo>
                </a:path>
                <a:path w="3639820">
                  <a:moveTo>
                    <a:pt x="2639568" y="0"/>
                  </a:moveTo>
                  <a:lnTo>
                    <a:pt x="2651760" y="0"/>
                  </a:lnTo>
                </a:path>
                <a:path w="3639820">
                  <a:moveTo>
                    <a:pt x="2694432" y="0"/>
                  </a:moveTo>
                  <a:lnTo>
                    <a:pt x="2712720" y="0"/>
                  </a:lnTo>
                </a:path>
                <a:path w="3639820">
                  <a:moveTo>
                    <a:pt x="2749296" y="0"/>
                  </a:moveTo>
                  <a:lnTo>
                    <a:pt x="2761487" y="0"/>
                  </a:lnTo>
                </a:path>
                <a:path w="3639820">
                  <a:moveTo>
                    <a:pt x="2767584" y="0"/>
                  </a:moveTo>
                  <a:lnTo>
                    <a:pt x="2785872" y="0"/>
                  </a:lnTo>
                </a:path>
                <a:path w="3639820">
                  <a:moveTo>
                    <a:pt x="2877312" y="0"/>
                  </a:moveTo>
                  <a:lnTo>
                    <a:pt x="2895600" y="0"/>
                  </a:lnTo>
                </a:path>
                <a:path w="3639820">
                  <a:moveTo>
                    <a:pt x="2938272" y="0"/>
                  </a:moveTo>
                  <a:lnTo>
                    <a:pt x="2956560" y="0"/>
                  </a:lnTo>
                </a:path>
                <a:path w="3639820">
                  <a:moveTo>
                    <a:pt x="3005328" y="0"/>
                  </a:moveTo>
                  <a:lnTo>
                    <a:pt x="3023616" y="0"/>
                  </a:lnTo>
                </a:path>
                <a:path w="3639820">
                  <a:moveTo>
                    <a:pt x="3060192" y="0"/>
                  </a:moveTo>
                  <a:lnTo>
                    <a:pt x="3072384" y="0"/>
                  </a:lnTo>
                </a:path>
                <a:path w="3639820">
                  <a:moveTo>
                    <a:pt x="3139440" y="0"/>
                  </a:moveTo>
                  <a:lnTo>
                    <a:pt x="3151632" y="0"/>
                  </a:lnTo>
                </a:path>
                <a:path w="3639820">
                  <a:moveTo>
                    <a:pt x="3206496" y="0"/>
                  </a:moveTo>
                  <a:lnTo>
                    <a:pt x="3224784" y="0"/>
                  </a:lnTo>
                </a:path>
                <a:path w="3639820">
                  <a:moveTo>
                    <a:pt x="3389376" y="0"/>
                  </a:moveTo>
                  <a:lnTo>
                    <a:pt x="3407664" y="0"/>
                  </a:lnTo>
                </a:path>
                <a:path w="3639820">
                  <a:moveTo>
                    <a:pt x="3468624" y="0"/>
                  </a:moveTo>
                  <a:lnTo>
                    <a:pt x="3486912" y="0"/>
                  </a:lnTo>
                </a:path>
                <a:path w="3639820">
                  <a:moveTo>
                    <a:pt x="3517392" y="0"/>
                  </a:moveTo>
                  <a:lnTo>
                    <a:pt x="3535679" y="0"/>
                  </a:lnTo>
                </a:path>
                <a:path w="3639820">
                  <a:moveTo>
                    <a:pt x="3560064" y="0"/>
                  </a:moveTo>
                  <a:lnTo>
                    <a:pt x="3572256" y="0"/>
                  </a:lnTo>
                </a:path>
                <a:path w="3639820">
                  <a:moveTo>
                    <a:pt x="3621024" y="0"/>
                  </a:moveTo>
                  <a:lnTo>
                    <a:pt x="3639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8" name="object 908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2090927" y="2877311"/>
              <a:ext cx="85343" cy="12192"/>
            </a:xfrm>
            <a:prstGeom prst="rect">
              <a:avLst/>
            </a:prstGeom>
          </p:spPr>
        </p:pic>
        <p:sp>
          <p:nvSpPr>
            <p:cNvPr id="909" name="object 909"/>
            <p:cNvSpPr/>
            <p:nvPr/>
          </p:nvSpPr>
          <p:spPr>
            <a:xfrm>
              <a:off x="615695" y="2880359"/>
              <a:ext cx="5767070" cy="6350"/>
            </a:xfrm>
            <a:custGeom>
              <a:avLst/>
              <a:gdLst/>
              <a:ahLst/>
              <a:cxnLst/>
              <a:rect l="l" t="t" r="r" b="b"/>
              <a:pathLst>
                <a:path w="5767070" h="6350">
                  <a:moveTo>
                    <a:pt x="5193792" y="0"/>
                  </a:moveTo>
                  <a:lnTo>
                    <a:pt x="5212080" y="0"/>
                  </a:lnTo>
                </a:path>
                <a:path w="5767070" h="6350">
                  <a:moveTo>
                    <a:pt x="5248656" y="0"/>
                  </a:moveTo>
                  <a:lnTo>
                    <a:pt x="5266944" y="0"/>
                  </a:lnTo>
                </a:path>
                <a:path w="5767070" h="6350">
                  <a:moveTo>
                    <a:pt x="5608320" y="0"/>
                  </a:moveTo>
                  <a:lnTo>
                    <a:pt x="5620512" y="0"/>
                  </a:lnTo>
                </a:path>
                <a:path w="5767070" h="6350">
                  <a:moveTo>
                    <a:pt x="5650992" y="0"/>
                  </a:moveTo>
                  <a:lnTo>
                    <a:pt x="5669280" y="0"/>
                  </a:lnTo>
                </a:path>
                <a:path w="5767070" h="6350">
                  <a:moveTo>
                    <a:pt x="5675376" y="0"/>
                  </a:moveTo>
                  <a:lnTo>
                    <a:pt x="5687568" y="0"/>
                  </a:lnTo>
                </a:path>
                <a:path w="5767070" h="6350">
                  <a:moveTo>
                    <a:pt x="5754624" y="0"/>
                  </a:moveTo>
                  <a:lnTo>
                    <a:pt x="5766816" y="0"/>
                  </a:lnTo>
                </a:path>
                <a:path w="5767070" h="6350">
                  <a:moveTo>
                    <a:pt x="0" y="6096"/>
                  </a:moveTo>
                  <a:lnTo>
                    <a:pt x="18287" y="6096"/>
                  </a:lnTo>
                </a:path>
                <a:path w="5767070" h="6350">
                  <a:moveTo>
                    <a:pt x="85343" y="6096"/>
                  </a:moveTo>
                  <a:lnTo>
                    <a:pt x="103631" y="6096"/>
                  </a:lnTo>
                </a:path>
                <a:path w="5767070" h="6350">
                  <a:moveTo>
                    <a:pt x="140208" y="6096"/>
                  </a:moveTo>
                  <a:lnTo>
                    <a:pt x="1584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0" name="object 91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672" y="2883408"/>
              <a:ext cx="18288" cy="6096"/>
            </a:xfrm>
            <a:prstGeom prst="rect">
              <a:avLst/>
            </a:prstGeom>
          </p:spPr>
        </p:pic>
        <p:sp>
          <p:nvSpPr>
            <p:cNvPr id="911" name="object 911"/>
            <p:cNvSpPr/>
            <p:nvPr/>
          </p:nvSpPr>
          <p:spPr>
            <a:xfrm>
              <a:off x="829055" y="2886455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18287" y="0"/>
                  </a:lnTo>
                </a:path>
                <a:path w="914400">
                  <a:moveTo>
                    <a:pt x="54864" y="0"/>
                  </a:moveTo>
                  <a:lnTo>
                    <a:pt x="67056" y="0"/>
                  </a:lnTo>
                </a:path>
                <a:path w="914400">
                  <a:moveTo>
                    <a:pt x="128015" y="0"/>
                  </a:moveTo>
                  <a:lnTo>
                    <a:pt x="140207" y="0"/>
                  </a:lnTo>
                </a:path>
                <a:path w="914400">
                  <a:moveTo>
                    <a:pt x="188976" y="0"/>
                  </a:moveTo>
                  <a:lnTo>
                    <a:pt x="207264" y="0"/>
                  </a:lnTo>
                </a:path>
                <a:path w="914400">
                  <a:moveTo>
                    <a:pt x="262128" y="0"/>
                  </a:moveTo>
                  <a:lnTo>
                    <a:pt x="280416" y="0"/>
                  </a:lnTo>
                </a:path>
                <a:path w="914400">
                  <a:moveTo>
                    <a:pt x="341376" y="0"/>
                  </a:moveTo>
                  <a:lnTo>
                    <a:pt x="359664" y="0"/>
                  </a:lnTo>
                </a:path>
                <a:path w="914400">
                  <a:moveTo>
                    <a:pt x="420624" y="0"/>
                  </a:moveTo>
                  <a:lnTo>
                    <a:pt x="432816" y="0"/>
                  </a:lnTo>
                </a:path>
                <a:path w="914400">
                  <a:moveTo>
                    <a:pt x="658368" y="0"/>
                  </a:moveTo>
                  <a:lnTo>
                    <a:pt x="670560" y="0"/>
                  </a:lnTo>
                </a:path>
                <a:path w="914400">
                  <a:moveTo>
                    <a:pt x="847344" y="0"/>
                  </a:moveTo>
                  <a:lnTo>
                    <a:pt x="859536" y="0"/>
                  </a:lnTo>
                </a:path>
                <a:path w="914400">
                  <a:moveTo>
                    <a:pt x="896112" y="0"/>
                  </a:moveTo>
                  <a:lnTo>
                    <a:pt x="914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2" name="object 9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61743" y="2883408"/>
              <a:ext cx="18287" cy="6096"/>
            </a:xfrm>
            <a:prstGeom prst="rect">
              <a:avLst/>
            </a:prstGeom>
          </p:spPr>
        </p:pic>
        <p:sp>
          <p:nvSpPr>
            <p:cNvPr id="913" name="object 913"/>
            <p:cNvSpPr/>
            <p:nvPr/>
          </p:nvSpPr>
          <p:spPr>
            <a:xfrm>
              <a:off x="1822704" y="2886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4" name="object 91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1471" y="2883408"/>
              <a:ext cx="18287" cy="6096"/>
            </a:xfrm>
            <a:prstGeom prst="rect">
              <a:avLst/>
            </a:prstGeom>
          </p:spPr>
        </p:pic>
        <p:sp>
          <p:nvSpPr>
            <p:cNvPr id="915" name="object 915"/>
            <p:cNvSpPr/>
            <p:nvPr/>
          </p:nvSpPr>
          <p:spPr>
            <a:xfrm>
              <a:off x="1895856" y="2886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6" name="object 91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2157983" y="2883408"/>
              <a:ext cx="67055" cy="6096"/>
            </a:xfrm>
            <a:prstGeom prst="rect">
              <a:avLst/>
            </a:prstGeom>
          </p:spPr>
        </p:pic>
        <p:sp>
          <p:nvSpPr>
            <p:cNvPr id="917" name="object 917"/>
            <p:cNvSpPr/>
            <p:nvPr/>
          </p:nvSpPr>
          <p:spPr>
            <a:xfrm>
              <a:off x="2231136" y="288645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54863" y="0"/>
                  </a:moveTo>
                  <a:lnTo>
                    <a:pt x="73151" y="0"/>
                  </a:lnTo>
                </a:path>
                <a:path w="250189">
                  <a:moveTo>
                    <a:pt x="121919" y="0"/>
                  </a:moveTo>
                  <a:lnTo>
                    <a:pt x="140207" y="0"/>
                  </a:lnTo>
                </a:path>
                <a:path w="250189">
                  <a:moveTo>
                    <a:pt x="182880" y="0"/>
                  </a:moveTo>
                  <a:lnTo>
                    <a:pt x="20116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8" name="object 9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99359" y="2883408"/>
              <a:ext cx="18287" cy="6096"/>
            </a:xfrm>
            <a:prstGeom prst="rect">
              <a:avLst/>
            </a:prstGeom>
          </p:spPr>
        </p:pic>
        <p:sp>
          <p:nvSpPr>
            <p:cNvPr id="919" name="object 919"/>
            <p:cNvSpPr/>
            <p:nvPr/>
          </p:nvSpPr>
          <p:spPr>
            <a:xfrm>
              <a:off x="2566415" y="2886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0" name="object 92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5183" y="2883408"/>
              <a:ext cx="18287" cy="6096"/>
            </a:xfrm>
            <a:prstGeom prst="rect">
              <a:avLst/>
            </a:prstGeom>
          </p:spPr>
        </p:pic>
        <p:sp>
          <p:nvSpPr>
            <p:cNvPr id="921" name="object 921"/>
            <p:cNvSpPr/>
            <p:nvPr/>
          </p:nvSpPr>
          <p:spPr>
            <a:xfrm>
              <a:off x="2639568" y="2886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2" name="object 9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52031" y="2877311"/>
              <a:ext cx="12191" cy="12192"/>
            </a:xfrm>
            <a:prstGeom prst="rect">
              <a:avLst/>
            </a:prstGeom>
          </p:spPr>
        </p:pic>
        <p:sp>
          <p:nvSpPr>
            <p:cNvPr id="923" name="object 923"/>
            <p:cNvSpPr/>
            <p:nvPr/>
          </p:nvSpPr>
          <p:spPr>
            <a:xfrm>
              <a:off x="4084320" y="28864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4" name="object 924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4157472" y="2877311"/>
              <a:ext cx="128015" cy="18288"/>
            </a:xfrm>
            <a:prstGeom prst="rect">
              <a:avLst/>
            </a:prstGeom>
          </p:spPr>
        </p:pic>
        <p:pic>
          <p:nvPicPr>
            <p:cNvPr id="925" name="object 925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4322064" y="2883408"/>
              <a:ext cx="54864" cy="6096"/>
            </a:xfrm>
            <a:prstGeom prst="rect">
              <a:avLst/>
            </a:prstGeom>
          </p:spPr>
        </p:pic>
        <p:sp>
          <p:nvSpPr>
            <p:cNvPr id="926" name="object 926"/>
            <p:cNvSpPr/>
            <p:nvPr/>
          </p:nvSpPr>
          <p:spPr>
            <a:xfrm>
              <a:off x="4419599" y="2886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7" name="object 9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8367" y="2883408"/>
              <a:ext cx="18287" cy="6096"/>
            </a:xfrm>
            <a:prstGeom prst="rect">
              <a:avLst/>
            </a:prstGeom>
          </p:spPr>
        </p:pic>
        <p:sp>
          <p:nvSpPr>
            <p:cNvPr id="928" name="object 928"/>
            <p:cNvSpPr/>
            <p:nvPr/>
          </p:nvSpPr>
          <p:spPr>
            <a:xfrm>
              <a:off x="4492752" y="2886455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109728" y="0"/>
                  </a:moveTo>
                  <a:lnTo>
                    <a:pt x="128016" y="0"/>
                  </a:lnTo>
                </a:path>
                <a:path w="304800">
                  <a:moveTo>
                    <a:pt x="170688" y="0"/>
                  </a:moveTo>
                  <a:lnTo>
                    <a:pt x="188976" y="0"/>
                  </a:lnTo>
                </a:path>
                <a:path w="304800">
                  <a:moveTo>
                    <a:pt x="237744" y="0"/>
                  </a:moveTo>
                  <a:lnTo>
                    <a:pt x="256032" y="0"/>
                  </a:lnTo>
                </a:path>
                <a:path w="304800">
                  <a:moveTo>
                    <a:pt x="292608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9" name="object 929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487423" y="2877311"/>
              <a:ext cx="121920" cy="18288"/>
            </a:xfrm>
            <a:prstGeom prst="rect">
              <a:avLst/>
            </a:prstGeom>
          </p:spPr>
        </p:pic>
        <p:sp>
          <p:nvSpPr>
            <p:cNvPr id="930" name="object 930"/>
            <p:cNvSpPr/>
            <p:nvPr/>
          </p:nvSpPr>
          <p:spPr>
            <a:xfrm>
              <a:off x="4864608" y="2886455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2191" y="0"/>
                  </a:lnTo>
                </a:path>
                <a:path w="396239">
                  <a:moveTo>
                    <a:pt x="67055" y="0"/>
                  </a:moveTo>
                  <a:lnTo>
                    <a:pt x="85343" y="0"/>
                  </a:lnTo>
                </a:path>
                <a:path w="396239">
                  <a:moveTo>
                    <a:pt x="140208" y="0"/>
                  </a:moveTo>
                  <a:lnTo>
                    <a:pt x="152400" y="0"/>
                  </a:lnTo>
                </a:path>
                <a:path w="396239">
                  <a:moveTo>
                    <a:pt x="329184" y="0"/>
                  </a:moveTo>
                  <a:lnTo>
                    <a:pt x="347472" y="0"/>
                  </a:lnTo>
                </a:path>
                <a:path w="396239">
                  <a:moveTo>
                    <a:pt x="377951" y="0"/>
                  </a:moveTo>
                  <a:lnTo>
                    <a:pt x="3962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1" name="object 9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279135" y="2883408"/>
              <a:ext cx="18287" cy="6096"/>
            </a:xfrm>
            <a:prstGeom prst="rect">
              <a:avLst/>
            </a:prstGeom>
          </p:spPr>
        </p:pic>
        <p:sp>
          <p:nvSpPr>
            <p:cNvPr id="932" name="object 932"/>
            <p:cNvSpPr/>
            <p:nvPr/>
          </p:nvSpPr>
          <p:spPr>
            <a:xfrm>
              <a:off x="5352287" y="28864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3" name="object 933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5352287" y="2877311"/>
              <a:ext cx="73152" cy="18288"/>
            </a:xfrm>
            <a:prstGeom prst="rect">
              <a:avLst/>
            </a:prstGeom>
          </p:spPr>
        </p:pic>
        <p:pic>
          <p:nvPicPr>
            <p:cNvPr id="934" name="object 934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2005583" y="2877311"/>
              <a:ext cx="42672" cy="18288"/>
            </a:xfrm>
            <a:prstGeom prst="rect">
              <a:avLst/>
            </a:prstGeom>
          </p:spPr>
        </p:pic>
        <p:pic>
          <p:nvPicPr>
            <p:cNvPr id="935" name="object 935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6077711" y="2877311"/>
              <a:ext cx="79247" cy="12192"/>
            </a:xfrm>
            <a:prstGeom prst="rect">
              <a:avLst/>
            </a:prstGeom>
          </p:spPr>
        </p:pic>
        <p:sp>
          <p:nvSpPr>
            <p:cNvPr id="936" name="object 936"/>
            <p:cNvSpPr/>
            <p:nvPr/>
          </p:nvSpPr>
          <p:spPr>
            <a:xfrm>
              <a:off x="621792" y="2886455"/>
              <a:ext cx="5760720" cy="6350"/>
            </a:xfrm>
            <a:custGeom>
              <a:avLst/>
              <a:gdLst/>
              <a:ahLst/>
              <a:cxnLst/>
              <a:rect l="l" t="t" r="r" b="b"/>
              <a:pathLst>
                <a:path w="5760720" h="6350">
                  <a:moveTo>
                    <a:pt x="5522976" y="0"/>
                  </a:moveTo>
                  <a:lnTo>
                    <a:pt x="5535167" y="0"/>
                  </a:lnTo>
                </a:path>
                <a:path w="5760720" h="6350">
                  <a:moveTo>
                    <a:pt x="5602224" y="0"/>
                  </a:moveTo>
                  <a:lnTo>
                    <a:pt x="5614416" y="0"/>
                  </a:lnTo>
                </a:path>
                <a:path w="5760720" h="6350">
                  <a:moveTo>
                    <a:pt x="5644896" y="0"/>
                  </a:moveTo>
                  <a:lnTo>
                    <a:pt x="5663183" y="0"/>
                  </a:lnTo>
                </a:path>
                <a:path w="5760720" h="6350">
                  <a:moveTo>
                    <a:pt x="5748528" y="0"/>
                  </a:moveTo>
                  <a:lnTo>
                    <a:pt x="5760720" y="0"/>
                  </a:lnTo>
                </a:path>
                <a:path w="5760720" h="6350">
                  <a:moveTo>
                    <a:pt x="0" y="6096"/>
                  </a:moveTo>
                  <a:lnTo>
                    <a:pt x="18287" y="6096"/>
                  </a:lnTo>
                </a:path>
                <a:path w="5760720" h="6350">
                  <a:moveTo>
                    <a:pt x="134112" y="6096"/>
                  </a:moveTo>
                  <a:lnTo>
                    <a:pt x="152400" y="6096"/>
                  </a:lnTo>
                </a:path>
                <a:path w="5760720" h="6350">
                  <a:moveTo>
                    <a:pt x="182879" y="6096"/>
                  </a:moveTo>
                  <a:lnTo>
                    <a:pt x="195072" y="6096"/>
                  </a:lnTo>
                </a:path>
                <a:path w="5760720" h="6350">
                  <a:moveTo>
                    <a:pt x="207263" y="6096"/>
                  </a:moveTo>
                  <a:lnTo>
                    <a:pt x="225551" y="6096"/>
                  </a:lnTo>
                </a:path>
                <a:path w="5760720" h="6350">
                  <a:moveTo>
                    <a:pt x="262128" y="6096"/>
                  </a:moveTo>
                  <a:lnTo>
                    <a:pt x="274319" y="6096"/>
                  </a:lnTo>
                </a:path>
                <a:path w="5760720" h="6350">
                  <a:moveTo>
                    <a:pt x="396240" y="6096"/>
                  </a:moveTo>
                  <a:lnTo>
                    <a:pt x="414528" y="6096"/>
                  </a:lnTo>
                </a:path>
                <a:path w="5760720" h="6350">
                  <a:moveTo>
                    <a:pt x="475488" y="6096"/>
                  </a:moveTo>
                  <a:lnTo>
                    <a:pt x="487679" y="6096"/>
                  </a:lnTo>
                </a:path>
                <a:path w="5760720" h="6350">
                  <a:moveTo>
                    <a:pt x="548640" y="6096"/>
                  </a:moveTo>
                  <a:lnTo>
                    <a:pt x="566928" y="6096"/>
                  </a:lnTo>
                </a:path>
                <a:path w="5760720" h="6350">
                  <a:moveTo>
                    <a:pt x="627888" y="6096"/>
                  </a:moveTo>
                  <a:lnTo>
                    <a:pt x="640079" y="6096"/>
                  </a:lnTo>
                </a:path>
                <a:path w="5760720" h="6350">
                  <a:moveTo>
                    <a:pt x="1054608" y="6096"/>
                  </a:moveTo>
                  <a:lnTo>
                    <a:pt x="1066800" y="6096"/>
                  </a:lnTo>
                </a:path>
                <a:path w="5760720" h="6350">
                  <a:moveTo>
                    <a:pt x="1103376" y="6096"/>
                  </a:moveTo>
                  <a:lnTo>
                    <a:pt x="1121664" y="6096"/>
                  </a:lnTo>
                </a:path>
                <a:path w="5760720" h="6350">
                  <a:moveTo>
                    <a:pt x="1139952" y="6096"/>
                  </a:moveTo>
                  <a:lnTo>
                    <a:pt x="1152144" y="6096"/>
                  </a:lnTo>
                </a:path>
                <a:path w="5760720" h="6350">
                  <a:moveTo>
                    <a:pt x="1200912" y="6096"/>
                  </a:moveTo>
                  <a:lnTo>
                    <a:pt x="1219200" y="6096"/>
                  </a:lnTo>
                </a:path>
                <a:path w="5760720" h="6350">
                  <a:moveTo>
                    <a:pt x="1249679" y="6096"/>
                  </a:moveTo>
                  <a:lnTo>
                    <a:pt x="1261871" y="6096"/>
                  </a:lnTo>
                </a:path>
                <a:path w="5760720" h="6350">
                  <a:moveTo>
                    <a:pt x="1274064" y="6096"/>
                  </a:moveTo>
                  <a:lnTo>
                    <a:pt x="1292352" y="6096"/>
                  </a:lnTo>
                </a:path>
                <a:path w="5760720" h="6350">
                  <a:moveTo>
                    <a:pt x="1383792" y="6096"/>
                  </a:moveTo>
                  <a:lnTo>
                    <a:pt x="14020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2093976" y="28895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2103120" y="2892552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54863" y="0"/>
                  </a:moveTo>
                  <a:lnTo>
                    <a:pt x="73151" y="0"/>
                  </a:lnTo>
                </a:path>
                <a:path w="268605">
                  <a:moveTo>
                    <a:pt x="103631" y="0"/>
                  </a:moveTo>
                  <a:lnTo>
                    <a:pt x="115823" y="0"/>
                  </a:lnTo>
                </a:path>
                <a:path w="268605">
                  <a:moveTo>
                    <a:pt x="128015" y="0"/>
                  </a:moveTo>
                  <a:lnTo>
                    <a:pt x="146303" y="0"/>
                  </a:lnTo>
                </a:path>
                <a:path w="268605">
                  <a:moveTo>
                    <a:pt x="182879" y="0"/>
                  </a:moveTo>
                  <a:lnTo>
                    <a:pt x="201167" y="0"/>
                  </a:lnTo>
                </a:path>
                <a:path w="268605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9" name="object 939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5992367" y="2877311"/>
              <a:ext cx="42672" cy="18288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402079" y="2883408"/>
              <a:ext cx="42671" cy="18288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2414015" y="2892552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48768" y="0"/>
                  </a:moveTo>
                  <a:lnTo>
                    <a:pt x="67056" y="0"/>
                  </a:lnTo>
                </a:path>
                <a:path w="97789">
                  <a:moveTo>
                    <a:pt x="85343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2" name="object 942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3877055" y="2871215"/>
              <a:ext cx="109727" cy="24384"/>
            </a:xfrm>
            <a:prstGeom prst="rect">
              <a:avLst/>
            </a:prstGeom>
          </p:spPr>
        </p:pic>
        <p:pic>
          <p:nvPicPr>
            <p:cNvPr id="943" name="object 943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6291072" y="2883408"/>
              <a:ext cx="18287" cy="12192"/>
            </a:xfrm>
            <a:prstGeom prst="rect">
              <a:avLst/>
            </a:prstGeom>
          </p:spPr>
        </p:pic>
        <p:sp>
          <p:nvSpPr>
            <p:cNvPr id="944" name="object 944"/>
            <p:cNvSpPr/>
            <p:nvPr/>
          </p:nvSpPr>
          <p:spPr>
            <a:xfrm>
              <a:off x="4084320" y="2892552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4">
                  <a:moveTo>
                    <a:pt x="0" y="0"/>
                  </a:moveTo>
                  <a:lnTo>
                    <a:pt x="12191" y="0"/>
                  </a:lnTo>
                </a:path>
                <a:path w="932814">
                  <a:moveTo>
                    <a:pt x="73151" y="0"/>
                  </a:moveTo>
                  <a:lnTo>
                    <a:pt x="85343" y="0"/>
                  </a:lnTo>
                </a:path>
                <a:path w="932814">
                  <a:moveTo>
                    <a:pt x="182879" y="0"/>
                  </a:moveTo>
                  <a:lnTo>
                    <a:pt x="195071" y="0"/>
                  </a:lnTo>
                </a:path>
                <a:path w="932814">
                  <a:moveTo>
                    <a:pt x="237743" y="0"/>
                  </a:moveTo>
                  <a:lnTo>
                    <a:pt x="256031" y="0"/>
                  </a:lnTo>
                </a:path>
                <a:path w="932814">
                  <a:moveTo>
                    <a:pt x="274320" y="0"/>
                  </a:moveTo>
                  <a:lnTo>
                    <a:pt x="286512" y="0"/>
                  </a:lnTo>
                </a:path>
                <a:path w="932814">
                  <a:moveTo>
                    <a:pt x="335279" y="0"/>
                  </a:moveTo>
                  <a:lnTo>
                    <a:pt x="353567" y="0"/>
                  </a:lnTo>
                </a:path>
                <a:path w="932814">
                  <a:moveTo>
                    <a:pt x="384048" y="0"/>
                  </a:moveTo>
                  <a:lnTo>
                    <a:pt x="396239" y="0"/>
                  </a:lnTo>
                </a:path>
                <a:path w="932814">
                  <a:moveTo>
                    <a:pt x="408431" y="0"/>
                  </a:moveTo>
                  <a:lnTo>
                    <a:pt x="426719" y="0"/>
                  </a:lnTo>
                </a:path>
                <a:path w="932814">
                  <a:moveTo>
                    <a:pt x="518160" y="0"/>
                  </a:moveTo>
                  <a:lnTo>
                    <a:pt x="536448" y="0"/>
                  </a:lnTo>
                </a:path>
                <a:path w="932814">
                  <a:moveTo>
                    <a:pt x="579120" y="0"/>
                  </a:moveTo>
                  <a:lnTo>
                    <a:pt x="597408" y="0"/>
                  </a:lnTo>
                </a:path>
                <a:path w="932814">
                  <a:moveTo>
                    <a:pt x="646176" y="0"/>
                  </a:moveTo>
                  <a:lnTo>
                    <a:pt x="664463" y="0"/>
                  </a:lnTo>
                </a:path>
                <a:path w="932814">
                  <a:moveTo>
                    <a:pt x="701039" y="0"/>
                  </a:moveTo>
                  <a:lnTo>
                    <a:pt x="713231" y="0"/>
                  </a:lnTo>
                </a:path>
                <a:path w="932814">
                  <a:moveTo>
                    <a:pt x="780288" y="0"/>
                  </a:moveTo>
                  <a:lnTo>
                    <a:pt x="792479" y="0"/>
                  </a:lnTo>
                </a:path>
                <a:path w="932814">
                  <a:moveTo>
                    <a:pt x="847343" y="0"/>
                  </a:moveTo>
                  <a:lnTo>
                    <a:pt x="865631" y="0"/>
                  </a:lnTo>
                </a:path>
                <a:path w="932814">
                  <a:moveTo>
                    <a:pt x="920496" y="0"/>
                  </a:moveTo>
                  <a:lnTo>
                    <a:pt x="9326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5" name="object 945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5084064" y="2883408"/>
              <a:ext cx="48768" cy="12192"/>
            </a:xfrm>
            <a:prstGeom prst="rect">
              <a:avLst/>
            </a:prstGeom>
          </p:spPr>
        </p:pic>
        <p:pic>
          <p:nvPicPr>
            <p:cNvPr id="946" name="object 946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5718047" y="2877311"/>
              <a:ext cx="60960" cy="18288"/>
            </a:xfrm>
            <a:prstGeom prst="rect">
              <a:avLst/>
            </a:prstGeom>
          </p:spPr>
        </p:pic>
        <p:sp>
          <p:nvSpPr>
            <p:cNvPr id="947" name="object 947"/>
            <p:cNvSpPr/>
            <p:nvPr/>
          </p:nvSpPr>
          <p:spPr>
            <a:xfrm>
              <a:off x="5992367" y="2892552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18287" y="0"/>
                  </a:lnTo>
                </a:path>
                <a:path w="390525">
                  <a:moveTo>
                    <a:pt x="85344" y="0"/>
                  </a:moveTo>
                  <a:lnTo>
                    <a:pt x="91440" y="0"/>
                  </a:lnTo>
                </a:path>
                <a:path w="390525">
                  <a:moveTo>
                    <a:pt x="97536" y="0"/>
                  </a:moveTo>
                  <a:lnTo>
                    <a:pt x="115824" y="0"/>
                  </a:lnTo>
                </a:path>
                <a:path w="390525">
                  <a:moveTo>
                    <a:pt x="152400" y="0"/>
                  </a:moveTo>
                  <a:lnTo>
                    <a:pt x="164591" y="0"/>
                  </a:lnTo>
                </a:path>
                <a:path w="390525">
                  <a:moveTo>
                    <a:pt x="231648" y="0"/>
                  </a:moveTo>
                  <a:lnTo>
                    <a:pt x="243840" y="0"/>
                  </a:lnTo>
                </a:path>
                <a:path w="390525">
                  <a:moveTo>
                    <a:pt x="274320" y="0"/>
                  </a:moveTo>
                  <a:lnTo>
                    <a:pt x="292608" y="0"/>
                  </a:lnTo>
                </a:path>
                <a:path w="390525">
                  <a:moveTo>
                    <a:pt x="359664" y="0"/>
                  </a:moveTo>
                  <a:lnTo>
                    <a:pt x="365760" y="0"/>
                  </a:lnTo>
                </a:path>
                <a:path w="390525">
                  <a:moveTo>
                    <a:pt x="377952" y="0"/>
                  </a:moveTo>
                  <a:lnTo>
                    <a:pt x="3901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8" name="object 9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576" y="2895599"/>
              <a:ext cx="18287" cy="6096"/>
            </a:xfrm>
            <a:prstGeom prst="rect">
              <a:avLst/>
            </a:prstGeom>
          </p:spPr>
        </p:pic>
        <p:sp>
          <p:nvSpPr>
            <p:cNvPr id="949" name="object 949"/>
            <p:cNvSpPr/>
            <p:nvPr/>
          </p:nvSpPr>
          <p:spPr>
            <a:xfrm>
              <a:off x="829055" y="2898648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18287" y="0"/>
                  </a:lnTo>
                </a:path>
                <a:path w="433069">
                  <a:moveTo>
                    <a:pt x="48768" y="0"/>
                  </a:moveTo>
                  <a:lnTo>
                    <a:pt x="67056" y="0"/>
                  </a:lnTo>
                </a:path>
                <a:path w="433069">
                  <a:moveTo>
                    <a:pt x="188976" y="0"/>
                  </a:moveTo>
                  <a:lnTo>
                    <a:pt x="207264" y="0"/>
                  </a:lnTo>
                </a:path>
                <a:path w="433069">
                  <a:moveTo>
                    <a:pt x="268224" y="0"/>
                  </a:moveTo>
                  <a:lnTo>
                    <a:pt x="286512" y="0"/>
                  </a:lnTo>
                </a:path>
                <a:path w="433069">
                  <a:moveTo>
                    <a:pt x="341376" y="0"/>
                  </a:moveTo>
                  <a:lnTo>
                    <a:pt x="359664" y="0"/>
                  </a:lnTo>
                </a:path>
                <a:path w="433069">
                  <a:moveTo>
                    <a:pt x="420624" y="0"/>
                  </a:moveTo>
                  <a:lnTo>
                    <a:pt x="4328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0" name="object 950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621792" y="2889504"/>
              <a:ext cx="152400" cy="18288"/>
            </a:xfrm>
            <a:prstGeom prst="rect">
              <a:avLst/>
            </a:prstGeom>
          </p:spPr>
        </p:pic>
        <p:sp>
          <p:nvSpPr>
            <p:cNvPr id="951" name="object 951"/>
            <p:cNvSpPr/>
            <p:nvPr/>
          </p:nvSpPr>
          <p:spPr>
            <a:xfrm>
              <a:off x="1487423" y="289864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18287" y="0"/>
                  </a:lnTo>
                </a:path>
                <a:path w="353694">
                  <a:moveTo>
                    <a:pt x="48767" y="0"/>
                  </a:moveTo>
                  <a:lnTo>
                    <a:pt x="60959" y="0"/>
                  </a:lnTo>
                </a:path>
                <a:path w="353694">
                  <a:moveTo>
                    <a:pt x="188975" y="0"/>
                  </a:moveTo>
                  <a:lnTo>
                    <a:pt x="207263" y="0"/>
                  </a:lnTo>
                </a:path>
                <a:path w="353694">
                  <a:moveTo>
                    <a:pt x="237744" y="0"/>
                  </a:moveTo>
                  <a:lnTo>
                    <a:pt x="256031" y="0"/>
                  </a:lnTo>
                </a:path>
                <a:path w="353694">
                  <a:moveTo>
                    <a:pt x="335280" y="0"/>
                  </a:moveTo>
                  <a:lnTo>
                    <a:pt x="3535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2" name="object 9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5376" y="2895599"/>
              <a:ext cx="18287" cy="6096"/>
            </a:xfrm>
            <a:prstGeom prst="rect">
              <a:avLst/>
            </a:prstGeom>
          </p:spPr>
        </p:pic>
        <p:sp>
          <p:nvSpPr>
            <p:cNvPr id="953" name="object 953"/>
            <p:cNvSpPr/>
            <p:nvPr/>
          </p:nvSpPr>
          <p:spPr>
            <a:xfrm>
              <a:off x="2005583" y="2898648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30480" y="0"/>
                  </a:moveTo>
                  <a:lnTo>
                    <a:pt x="42672" y="0"/>
                  </a:lnTo>
                </a:path>
                <a:path w="170814">
                  <a:moveTo>
                    <a:pt x="79247" y="0"/>
                  </a:moveTo>
                  <a:lnTo>
                    <a:pt x="91439" y="0"/>
                  </a:lnTo>
                </a:path>
                <a:path w="170814">
                  <a:moveTo>
                    <a:pt x="97536" y="0"/>
                  </a:moveTo>
                  <a:lnTo>
                    <a:pt x="115824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4" name="object 954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5516879" y="2871215"/>
              <a:ext cx="134111" cy="30480"/>
            </a:xfrm>
            <a:prstGeom prst="rect">
              <a:avLst/>
            </a:prstGeom>
          </p:spPr>
        </p:pic>
        <p:pic>
          <p:nvPicPr>
            <p:cNvPr id="955" name="object 9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00655" y="2895599"/>
              <a:ext cx="18287" cy="6096"/>
            </a:xfrm>
            <a:prstGeom prst="rect">
              <a:avLst/>
            </a:prstGeom>
          </p:spPr>
        </p:pic>
        <p:sp>
          <p:nvSpPr>
            <p:cNvPr id="956" name="object 956"/>
            <p:cNvSpPr/>
            <p:nvPr/>
          </p:nvSpPr>
          <p:spPr>
            <a:xfrm>
              <a:off x="2231136" y="2898648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54863" y="0"/>
                  </a:moveTo>
                  <a:lnTo>
                    <a:pt x="73151" y="0"/>
                  </a:lnTo>
                </a:path>
                <a:path w="250189">
                  <a:moveTo>
                    <a:pt x="121919" y="0"/>
                  </a:moveTo>
                  <a:lnTo>
                    <a:pt x="140207" y="0"/>
                  </a:lnTo>
                </a:path>
                <a:path w="250189">
                  <a:moveTo>
                    <a:pt x="182880" y="0"/>
                  </a:moveTo>
                  <a:lnTo>
                    <a:pt x="20116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7" name="object 957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5791199" y="2883408"/>
              <a:ext cx="134112" cy="18288"/>
            </a:xfrm>
            <a:prstGeom prst="rect">
              <a:avLst/>
            </a:prstGeom>
          </p:spPr>
        </p:pic>
        <p:pic>
          <p:nvPicPr>
            <p:cNvPr id="958" name="object 958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2566415" y="2889504"/>
              <a:ext cx="91440" cy="12192"/>
            </a:xfrm>
            <a:prstGeom prst="rect">
              <a:avLst/>
            </a:prstGeom>
          </p:spPr>
        </p:pic>
        <p:sp>
          <p:nvSpPr>
            <p:cNvPr id="959" name="object 959"/>
            <p:cNvSpPr/>
            <p:nvPr/>
          </p:nvSpPr>
          <p:spPr>
            <a:xfrm>
              <a:off x="3877055" y="2898648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18287" y="0"/>
                  </a:lnTo>
                </a:path>
                <a:path w="561339">
                  <a:moveTo>
                    <a:pt x="207263" y="0"/>
                  </a:moveTo>
                  <a:lnTo>
                    <a:pt x="219455" y="0"/>
                  </a:lnTo>
                </a:path>
                <a:path w="561339">
                  <a:moveTo>
                    <a:pt x="280415" y="0"/>
                  </a:moveTo>
                  <a:lnTo>
                    <a:pt x="298703" y="0"/>
                  </a:lnTo>
                </a:path>
                <a:path w="561339">
                  <a:moveTo>
                    <a:pt x="335280" y="0"/>
                  </a:moveTo>
                  <a:lnTo>
                    <a:pt x="353568" y="0"/>
                  </a:lnTo>
                </a:path>
                <a:path w="561339">
                  <a:moveTo>
                    <a:pt x="445007" y="0"/>
                  </a:moveTo>
                  <a:lnTo>
                    <a:pt x="463295" y="0"/>
                  </a:lnTo>
                </a:path>
                <a:path w="561339">
                  <a:moveTo>
                    <a:pt x="542543" y="0"/>
                  </a:moveTo>
                  <a:lnTo>
                    <a:pt x="5608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0" name="object 9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2272" y="2895599"/>
              <a:ext cx="18287" cy="6096"/>
            </a:xfrm>
            <a:prstGeom prst="rect">
              <a:avLst/>
            </a:prstGeom>
          </p:spPr>
        </p:pic>
        <p:sp>
          <p:nvSpPr>
            <p:cNvPr id="961" name="object 961"/>
            <p:cNvSpPr/>
            <p:nvPr/>
          </p:nvSpPr>
          <p:spPr>
            <a:xfrm>
              <a:off x="4602479" y="2898648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4">
                  <a:moveTo>
                    <a:pt x="0" y="0"/>
                  </a:moveTo>
                  <a:lnTo>
                    <a:pt x="18287" y="0"/>
                  </a:lnTo>
                </a:path>
                <a:path w="1481454">
                  <a:moveTo>
                    <a:pt x="60960" y="0"/>
                  </a:moveTo>
                  <a:lnTo>
                    <a:pt x="79248" y="0"/>
                  </a:lnTo>
                </a:path>
                <a:path w="1481454">
                  <a:moveTo>
                    <a:pt x="128015" y="0"/>
                  </a:moveTo>
                  <a:lnTo>
                    <a:pt x="146303" y="0"/>
                  </a:lnTo>
                </a:path>
                <a:path w="1481454">
                  <a:moveTo>
                    <a:pt x="176783" y="0"/>
                  </a:moveTo>
                  <a:lnTo>
                    <a:pt x="280415" y="0"/>
                  </a:lnTo>
                </a:path>
                <a:path w="1481454">
                  <a:moveTo>
                    <a:pt x="329183" y="0"/>
                  </a:moveTo>
                  <a:lnTo>
                    <a:pt x="347471" y="0"/>
                  </a:lnTo>
                </a:path>
                <a:path w="1481454">
                  <a:moveTo>
                    <a:pt x="396239" y="0"/>
                  </a:moveTo>
                  <a:lnTo>
                    <a:pt x="414527" y="0"/>
                  </a:lnTo>
                </a:path>
                <a:path w="1481454">
                  <a:moveTo>
                    <a:pt x="1115567" y="0"/>
                  </a:moveTo>
                  <a:lnTo>
                    <a:pt x="1133855" y="0"/>
                  </a:lnTo>
                </a:path>
                <a:path w="1481454">
                  <a:moveTo>
                    <a:pt x="1389887" y="0"/>
                  </a:moveTo>
                  <a:lnTo>
                    <a:pt x="1408175" y="0"/>
                  </a:lnTo>
                </a:path>
                <a:path w="1481454">
                  <a:moveTo>
                    <a:pt x="1420367" y="0"/>
                  </a:moveTo>
                  <a:lnTo>
                    <a:pt x="1432559" y="0"/>
                  </a:lnTo>
                </a:path>
                <a:path w="1481454">
                  <a:moveTo>
                    <a:pt x="1469136" y="0"/>
                  </a:moveTo>
                  <a:lnTo>
                    <a:pt x="14813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2" name="object 962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3968496" y="2895599"/>
              <a:ext cx="24384" cy="12192"/>
            </a:xfrm>
            <a:prstGeom prst="rect">
              <a:avLst/>
            </a:prstGeom>
          </p:spPr>
        </p:pic>
        <p:sp>
          <p:nvSpPr>
            <p:cNvPr id="963" name="object 963"/>
            <p:cNvSpPr/>
            <p:nvPr/>
          </p:nvSpPr>
          <p:spPr>
            <a:xfrm>
              <a:off x="701040" y="2898648"/>
              <a:ext cx="5681980" cy="6350"/>
            </a:xfrm>
            <a:custGeom>
              <a:avLst/>
              <a:gdLst/>
              <a:ahLst/>
              <a:cxnLst/>
              <a:rect l="l" t="t" r="r" b="b"/>
              <a:pathLst>
                <a:path w="5681980" h="6350">
                  <a:moveTo>
                    <a:pt x="5388864" y="0"/>
                  </a:moveTo>
                  <a:lnTo>
                    <a:pt x="5407152" y="0"/>
                  </a:lnTo>
                </a:path>
                <a:path w="5681980" h="6350">
                  <a:moveTo>
                    <a:pt x="5437632" y="0"/>
                  </a:moveTo>
                  <a:lnTo>
                    <a:pt x="5541264" y="0"/>
                  </a:lnTo>
                </a:path>
                <a:path w="5681980" h="6350">
                  <a:moveTo>
                    <a:pt x="5565648" y="0"/>
                  </a:moveTo>
                  <a:lnTo>
                    <a:pt x="5583936" y="0"/>
                  </a:lnTo>
                </a:path>
                <a:path w="5681980" h="6350">
                  <a:moveTo>
                    <a:pt x="5596128" y="0"/>
                  </a:moveTo>
                  <a:lnTo>
                    <a:pt x="5608320" y="0"/>
                  </a:lnTo>
                </a:path>
                <a:path w="5681980" h="6350">
                  <a:moveTo>
                    <a:pt x="5644896" y="0"/>
                  </a:moveTo>
                  <a:lnTo>
                    <a:pt x="5657088" y="0"/>
                  </a:lnTo>
                </a:path>
                <a:path w="5681980" h="6350">
                  <a:moveTo>
                    <a:pt x="5669280" y="0"/>
                  </a:moveTo>
                  <a:lnTo>
                    <a:pt x="5681472" y="0"/>
                  </a:lnTo>
                </a:path>
                <a:path w="5681980" h="6350">
                  <a:moveTo>
                    <a:pt x="0" y="6096"/>
                  </a:moveTo>
                  <a:lnTo>
                    <a:pt x="18287" y="6096"/>
                  </a:lnTo>
                </a:path>
                <a:path w="5681980" h="6350">
                  <a:moveTo>
                    <a:pt x="54864" y="6096"/>
                  </a:moveTo>
                  <a:lnTo>
                    <a:pt x="73152" y="6096"/>
                  </a:lnTo>
                </a:path>
                <a:path w="5681980" h="6350">
                  <a:moveTo>
                    <a:pt x="97535" y="6096"/>
                  </a:moveTo>
                  <a:lnTo>
                    <a:pt x="109727" y="6096"/>
                  </a:lnTo>
                </a:path>
                <a:path w="5681980" h="6350">
                  <a:moveTo>
                    <a:pt x="128015" y="6096"/>
                  </a:moveTo>
                  <a:lnTo>
                    <a:pt x="146303" y="6096"/>
                  </a:lnTo>
                </a:path>
                <a:path w="5681980" h="6350">
                  <a:moveTo>
                    <a:pt x="176784" y="6096"/>
                  </a:moveTo>
                  <a:lnTo>
                    <a:pt x="195072" y="6096"/>
                  </a:lnTo>
                </a:path>
                <a:path w="5681980" h="6350">
                  <a:moveTo>
                    <a:pt x="316992" y="6096"/>
                  </a:moveTo>
                  <a:lnTo>
                    <a:pt x="335280" y="6096"/>
                  </a:lnTo>
                </a:path>
                <a:path w="5681980" h="6350">
                  <a:moveTo>
                    <a:pt x="402335" y="6096"/>
                  </a:moveTo>
                  <a:lnTo>
                    <a:pt x="487679" y="6096"/>
                  </a:lnTo>
                </a:path>
                <a:path w="5681980" h="6350">
                  <a:moveTo>
                    <a:pt x="548640" y="6096"/>
                  </a:moveTo>
                  <a:lnTo>
                    <a:pt x="560832" y="6096"/>
                  </a:lnTo>
                </a:path>
                <a:path w="5681980" h="6350">
                  <a:moveTo>
                    <a:pt x="701040" y="6096"/>
                  </a:moveTo>
                  <a:lnTo>
                    <a:pt x="731520" y="6096"/>
                  </a:lnTo>
                </a:path>
                <a:path w="5681980" h="6350">
                  <a:moveTo>
                    <a:pt x="792480" y="6096"/>
                  </a:moveTo>
                  <a:lnTo>
                    <a:pt x="804672" y="6096"/>
                  </a:lnTo>
                </a:path>
                <a:path w="5681980" h="6350">
                  <a:moveTo>
                    <a:pt x="1304544" y="6096"/>
                  </a:moveTo>
                  <a:lnTo>
                    <a:pt x="13228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045208" y="290169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5" name="object 965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5084064" y="2889504"/>
              <a:ext cx="60960" cy="18288"/>
            </a:xfrm>
            <a:prstGeom prst="rect">
              <a:avLst/>
            </a:prstGeom>
          </p:spPr>
        </p:pic>
        <p:sp>
          <p:nvSpPr>
            <p:cNvPr id="966" name="object 966"/>
            <p:cNvSpPr/>
            <p:nvPr/>
          </p:nvSpPr>
          <p:spPr>
            <a:xfrm>
              <a:off x="2103120" y="2904743"/>
              <a:ext cx="2127885" cy="0"/>
            </a:xfrm>
            <a:custGeom>
              <a:avLst/>
              <a:gdLst/>
              <a:ahLst/>
              <a:cxnLst/>
              <a:rect l="l" t="t" r="r" b="b"/>
              <a:pathLst>
                <a:path w="2127885">
                  <a:moveTo>
                    <a:pt x="0" y="0"/>
                  </a:moveTo>
                  <a:lnTo>
                    <a:pt x="18287" y="0"/>
                  </a:lnTo>
                </a:path>
                <a:path w="2127885">
                  <a:moveTo>
                    <a:pt x="54863" y="0"/>
                  </a:moveTo>
                  <a:lnTo>
                    <a:pt x="73151" y="0"/>
                  </a:lnTo>
                </a:path>
                <a:path w="2127885">
                  <a:moveTo>
                    <a:pt x="97535" y="0"/>
                  </a:moveTo>
                  <a:lnTo>
                    <a:pt x="109727" y="0"/>
                  </a:lnTo>
                </a:path>
                <a:path w="2127885">
                  <a:moveTo>
                    <a:pt x="128015" y="0"/>
                  </a:moveTo>
                  <a:lnTo>
                    <a:pt x="146303" y="0"/>
                  </a:lnTo>
                </a:path>
                <a:path w="2127885">
                  <a:moveTo>
                    <a:pt x="182879" y="0"/>
                  </a:moveTo>
                  <a:lnTo>
                    <a:pt x="201167" y="0"/>
                  </a:lnTo>
                </a:path>
                <a:path w="2127885">
                  <a:moveTo>
                    <a:pt x="249935" y="0"/>
                  </a:moveTo>
                  <a:lnTo>
                    <a:pt x="268223" y="0"/>
                  </a:lnTo>
                </a:path>
                <a:path w="2127885">
                  <a:moveTo>
                    <a:pt x="310895" y="0"/>
                  </a:moveTo>
                  <a:lnTo>
                    <a:pt x="329183" y="0"/>
                  </a:lnTo>
                </a:path>
                <a:path w="2127885">
                  <a:moveTo>
                    <a:pt x="1773936" y="0"/>
                  </a:moveTo>
                  <a:lnTo>
                    <a:pt x="1792224" y="0"/>
                  </a:lnTo>
                </a:path>
                <a:path w="2127885">
                  <a:moveTo>
                    <a:pt x="1981200" y="0"/>
                  </a:moveTo>
                  <a:lnTo>
                    <a:pt x="1993391" y="0"/>
                  </a:lnTo>
                </a:path>
                <a:path w="2127885">
                  <a:moveTo>
                    <a:pt x="2115312" y="0"/>
                  </a:moveTo>
                  <a:lnTo>
                    <a:pt x="21275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7" name="object 967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4157472" y="2895599"/>
              <a:ext cx="121919" cy="18287"/>
            </a:xfrm>
            <a:prstGeom prst="rect">
              <a:avLst/>
            </a:prstGeom>
          </p:spPr>
        </p:pic>
        <p:pic>
          <p:nvPicPr>
            <p:cNvPr id="968" name="object 968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1493520" y="2889504"/>
              <a:ext cx="109728" cy="24383"/>
            </a:xfrm>
            <a:prstGeom prst="rect">
              <a:avLst/>
            </a:prstGeom>
          </p:spPr>
        </p:pic>
        <p:pic>
          <p:nvPicPr>
            <p:cNvPr id="969" name="object 969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5187696" y="2889504"/>
              <a:ext cx="103632" cy="18288"/>
            </a:xfrm>
            <a:prstGeom prst="rect">
              <a:avLst/>
            </a:prstGeom>
          </p:spPr>
        </p:pic>
        <p:sp>
          <p:nvSpPr>
            <p:cNvPr id="970" name="object 970"/>
            <p:cNvSpPr/>
            <p:nvPr/>
          </p:nvSpPr>
          <p:spPr>
            <a:xfrm>
              <a:off x="4602479" y="2904743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096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1" name="object 971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2462783" y="2895599"/>
              <a:ext cx="48768" cy="18287"/>
            </a:xfrm>
            <a:prstGeom prst="rect">
              <a:avLst/>
            </a:prstGeom>
          </p:spPr>
        </p:pic>
        <p:sp>
          <p:nvSpPr>
            <p:cNvPr id="972" name="object 972"/>
            <p:cNvSpPr/>
            <p:nvPr/>
          </p:nvSpPr>
          <p:spPr>
            <a:xfrm>
              <a:off x="4730496" y="2904743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8287" y="0"/>
                  </a:lnTo>
                </a:path>
                <a:path w="287020">
                  <a:moveTo>
                    <a:pt x="48767" y="0"/>
                  </a:moveTo>
                  <a:lnTo>
                    <a:pt x="152400" y="0"/>
                  </a:lnTo>
                </a:path>
                <a:path w="287020">
                  <a:moveTo>
                    <a:pt x="201167" y="0"/>
                  </a:moveTo>
                  <a:lnTo>
                    <a:pt x="219455" y="0"/>
                  </a:lnTo>
                </a:path>
                <a:path w="287020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3" name="object 973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676400" y="2895599"/>
              <a:ext cx="97536" cy="24383"/>
            </a:xfrm>
            <a:prstGeom prst="rect">
              <a:avLst/>
            </a:prstGeom>
          </p:spPr>
        </p:pic>
        <p:sp>
          <p:nvSpPr>
            <p:cNvPr id="974" name="object 974"/>
            <p:cNvSpPr/>
            <p:nvPr/>
          </p:nvSpPr>
          <p:spPr>
            <a:xfrm>
              <a:off x="5084064" y="29047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5" name="object 975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5352287" y="2889504"/>
              <a:ext cx="67056" cy="24383"/>
            </a:xfrm>
            <a:prstGeom prst="rect">
              <a:avLst/>
            </a:prstGeom>
          </p:spPr>
        </p:pic>
        <p:pic>
          <p:nvPicPr>
            <p:cNvPr id="976" name="object 976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4322064" y="2895599"/>
              <a:ext cx="48768" cy="18287"/>
            </a:xfrm>
            <a:prstGeom prst="rect">
              <a:avLst/>
            </a:prstGeom>
          </p:spPr>
        </p:pic>
        <p:sp>
          <p:nvSpPr>
            <p:cNvPr id="977" name="object 977"/>
            <p:cNvSpPr/>
            <p:nvPr/>
          </p:nvSpPr>
          <p:spPr>
            <a:xfrm>
              <a:off x="5718047" y="2904743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5">
                  <a:moveTo>
                    <a:pt x="0" y="0"/>
                  </a:moveTo>
                  <a:lnTo>
                    <a:pt x="18287" y="0"/>
                  </a:lnTo>
                </a:path>
                <a:path w="664845">
                  <a:moveTo>
                    <a:pt x="73151" y="0"/>
                  </a:moveTo>
                  <a:lnTo>
                    <a:pt x="97536" y="0"/>
                  </a:lnTo>
                </a:path>
                <a:path w="664845">
                  <a:moveTo>
                    <a:pt x="146304" y="0"/>
                  </a:moveTo>
                  <a:lnTo>
                    <a:pt x="225552" y="0"/>
                  </a:lnTo>
                </a:path>
                <a:path w="664845">
                  <a:moveTo>
                    <a:pt x="274319" y="0"/>
                  </a:moveTo>
                  <a:lnTo>
                    <a:pt x="292607" y="0"/>
                  </a:lnTo>
                </a:path>
                <a:path w="664845">
                  <a:moveTo>
                    <a:pt x="310896" y="0"/>
                  </a:moveTo>
                  <a:lnTo>
                    <a:pt x="316992" y="0"/>
                  </a:lnTo>
                </a:path>
                <a:path w="664845">
                  <a:moveTo>
                    <a:pt x="371855" y="0"/>
                  </a:moveTo>
                  <a:lnTo>
                    <a:pt x="390143" y="0"/>
                  </a:lnTo>
                </a:path>
                <a:path w="664845">
                  <a:moveTo>
                    <a:pt x="420624" y="0"/>
                  </a:moveTo>
                  <a:lnTo>
                    <a:pt x="524256" y="0"/>
                  </a:lnTo>
                </a:path>
                <a:path w="664845">
                  <a:moveTo>
                    <a:pt x="548639" y="0"/>
                  </a:moveTo>
                  <a:lnTo>
                    <a:pt x="566927" y="0"/>
                  </a:lnTo>
                </a:path>
                <a:path w="664845">
                  <a:moveTo>
                    <a:pt x="585215" y="0"/>
                  </a:moveTo>
                  <a:lnTo>
                    <a:pt x="591312" y="0"/>
                  </a:lnTo>
                </a:path>
                <a:path w="664845">
                  <a:moveTo>
                    <a:pt x="652272" y="0"/>
                  </a:moveTo>
                  <a:lnTo>
                    <a:pt x="6644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8" name="object 978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646176" y="2907792"/>
              <a:ext cx="24384" cy="6096"/>
            </a:xfrm>
            <a:prstGeom prst="rect">
              <a:avLst/>
            </a:prstGeom>
          </p:spPr>
        </p:pic>
        <p:sp>
          <p:nvSpPr>
            <p:cNvPr id="979" name="object 979"/>
            <p:cNvSpPr/>
            <p:nvPr/>
          </p:nvSpPr>
          <p:spPr>
            <a:xfrm>
              <a:off x="701040" y="2910839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18287" y="0"/>
                  </a:lnTo>
                </a:path>
                <a:path w="561340">
                  <a:moveTo>
                    <a:pt x="54864" y="0"/>
                  </a:moveTo>
                  <a:lnTo>
                    <a:pt x="73152" y="0"/>
                  </a:lnTo>
                </a:path>
                <a:path w="561340">
                  <a:moveTo>
                    <a:pt x="128015" y="0"/>
                  </a:moveTo>
                  <a:lnTo>
                    <a:pt x="146303" y="0"/>
                  </a:lnTo>
                </a:path>
                <a:path w="561340">
                  <a:moveTo>
                    <a:pt x="176784" y="0"/>
                  </a:moveTo>
                  <a:lnTo>
                    <a:pt x="195072" y="0"/>
                  </a:lnTo>
                </a:path>
                <a:path w="561340">
                  <a:moveTo>
                    <a:pt x="316992" y="0"/>
                  </a:moveTo>
                  <a:lnTo>
                    <a:pt x="335280" y="0"/>
                  </a:lnTo>
                </a:path>
                <a:path w="561340">
                  <a:moveTo>
                    <a:pt x="408432" y="0"/>
                  </a:moveTo>
                  <a:lnTo>
                    <a:pt x="487680" y="0"/>
                  </a:lnTo>
                </a:path>
                <a:path w="561340">
                  <a:moveTo>
                    <a:pt x="548640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539240" y="29077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591056" y="2910839"/>
              <a:ext cx="2304415" cy="0"/>
            </a:xfrm>
            <a:custGeom>
              <a:avLst/>
              <a:gdLst/>
              <a:ahLst/>
              <a:cxnLst/>
              <a:rect l="l" t="t" r="r" b="b"/>
              <a:pathLst>
                <a:path w="2304415">
                  <a:moveTo>
                    <a:pt x="0" y="0"/>
                  </a:moveTo>
                  <a:lnTo>
                    <a:pt x="12191" y="0"/>
                  </a:lnTo>
                </a:path>
                <a:path w="2304415">
                  <a:moveTo>
                    <a:pt x="85343" y="0"/>
                  </a:moveTo>
                  <a:lnTo>
                    <a:pt x="103631" y="0"/>
                  </a:lnTo>
                </a:path>
                <a:path w="2304415">
                  <a:moveTo>
                    <a:pt x="512064" y="0"/>
                  </a:moveTo>
                  <a:lnTo>
                    <a:pt x="530352" y="0"/>
                  </a:lnTo>
                </a:path>
                <a:path w="2304415">
                  <a:moveTo>
                    <a:pt x="566928" y="0"/>
                  </a:moveTo>
                  <a:lnTo>
                    <a:pt x="585216" y="0"/>
                  </a:lnTo>
                </a:path>
                <a:path w="2304415">
                  <a:moveTo>
                    <a:pt x="640080" y="0"/>
                  </a:moveTo>
                  <a:lnTo>
                    <a:pt x="658368" y="0"/>
                  </a:lnTo>
                </a:path>
                <a:path w="2304415">
                  <a:moveTo>
                    <a:pt x="694944" y="0"/>
                  </a:moveTo>
                  <a:lnTo>
                    <a:pt x="713232" y="0"/>
                  </a:lnTo>
                </a:path>
                <a:path w="2304415">
                  <a:moveTo>
                    <a:pt x="762000" y="0"/>
                  </a:moveTo>
                  <a:lnTo>
                    <a:pt x="780288" y="0"/>
                  </a:lnTo>
                </a:path>
                <a:path w="2304415">
                  <a:moveTo>
                    <a:pt x="822960" y="0"/>
                  </a:moveTo>
                  <a:lnTo>
                    <a:pt x="841248" y="0"/>
                  </a:lnTo>
                </a:path>
                <a:path w="2304415">
                  <a:moveTo>
                    <a:pt x="2286000" y="0"/>
                  </a:moveTo>
                  <a:lnTo>
                    <a:pt x="23042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2" name="object 982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2005583" y="2901695"/>
              <a:ext cx="91439" cy="18287"/>
            </a:xfrm>
            <a:prstGeom prst="rect">
              <a:avLst/>
            </a:prstGeom>
          </p:spPr>
        </p:pic>
        <p:sp>
          <p:nvSpPr>
            <p:cNvPr id="983" name="object 983"/>
            <p:cNvSpPr/>
            <p:nvPr/>
          </p:nvSpPr>
          <p:spPr>
            <a:xfrm>
              <a:off x="4084320" y="291083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2191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4" name="object 98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86384" y="2907792"/>
              <a:ext cx="24383" cy="12192"/>
            </a:xfrm>
            <a:prstGeom prst="rect">
              <a:avLst/>
            </a:prstGeom>
          </p:spPr>
        </p:pic>
        <p:sp>
          <p:nvSpPr>
            <p:cNvPr id="985" name="object 985"/>
            <p:cNvSpPr/>
            <p:nvPr/>
          </p:nvSpPr>
          <p:spPr>
            <a:xfrm>
              <a:off x="4261103" y="2910839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12191" y="0"/>
                  </a:lnTo>
                </a:path>
                <a:path w="951229">
                  <a:moveTo>
                    <a:pt x="341376" y="0"/>
                  </a:moveTo>
                  <a:lnTo>
                    <a:pt x="359664" y="0"/>
                  </a:lnTo>
                </a:path>
                <a:path w="951229">
                  <a:moveTo>
                    <a:pt x="402336" y="0"/>
                  </a:moveTo>
                  <a:lnTo>
                    <a:pt x="420624" y="0"/>
                  </a:lnTo>
                </a:path>
                <a:path w="951229">
                  <a:moveTo>
                    <a:pt x="469392" y="0"/>
                  </a:moveTo>
                  <a:lnTo>
                    <a:pt x="487680" y="0"/>
                  </a:lnTo>
                </a:path>
                <a:path w="951229">
                  <a:moveTo>
                    <a:pt x="518160" y="0"/>
                  </a:moveTo>
                  <a:lnTo>
                    <a:pt x="621792" y="0"/>
                  </a:lnTo>
                </a:path>
                <a:path w="951229">
                  <a:moveTo>
                    <a:pt x="670560" y="0"/>
                  </a:moveTo>
                  <a:lnTo>
                    <a:pt x="688848" y="0"/>
                  </a:lnTo>
                </a:path>
                <a:path w="951229">
                  <a:moveTo>
                    <a:pt x="737616" y="0"/>
                  </a:moveTo>
                  <a:lnTo>
                    <a:pt x="755904" y="0"/>
                  </a:lnTo>
                </a:path>
                <a:path w="951229">
                  <a:moveTo>
                    <a:pt x="822960" y="0"/>
                  </a:moveTo>
                  <a:lnTo>
                    <a:pt x="841248" y="0"/>
                  </a:lnTo>
                </a:path>
                <a:path w="951229">
                  <a:moveTo>
                    <a:pt x="865632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6" name="object 986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822704" y="2895599"/>
              <a:ext cx="91439" cy="24383"/>
            </a:xfrm>
            <a:prstGeom prst="rect">
              <a:avLst/>
            </a:prstGeom>
          </p:spPr>
        </p:pic>
        <p:pic>
          <p:nvPicPr>
            <p:cNvPr id="987" name="object 987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5242560" y="2907792"/>
              <a:ext cx="42672" cy="6096"/>
            </a:xfrm>
            <a:prstGeom prst="rect">
              <a:avLst/>
            </a:prstGeom>
          </p:spPr>
        </p:pic>
        <p:pic>
          <p:nvPicPr>
            <p:cNvPr id="988" name="object 988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5516879" y="2895599"/>
              <a:ext cx="134111" cy="18287"/>
            </a:xfrm>
            <a:prstGeom prst="rect">
              <a:avLst/>
            </a:prstGeom>
          </p:spPr>
        </p:pic>
        <p:sp>
          <p:nvSpPr>
            <p:cNvPr id="989" name="object 989"/>
            <p:cNvSpPr/>
            <p:nvPr/>
          </p:nvSpPr>
          <p:spPr>
            <a:xfrm>
              <a:off x="5632703" y="2910839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8287" y="0"/>
                  </a:lnTo>
                </a:path>
                <a:path w="104139">
                  <a:moveTo>
                    <a:pt x="85344" y="0"/>
                  </a:moveTo>
                  <a:lnTo>
                    <a:pt x="1036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0" name="object 99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188464" y="2907792"/>
              <a:ext cx="24383" cy="12192"/>
            </a:xfrm>
            <a:prstGeom prst="rect">
              <a:avLst/>
            </a:prstGeom>
          </p:spPr>
        </p:pic>
        <p:pic>
          <p:nvPicPr>
            <p:cNvPr id="991" name="object 991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402079" y="2907792"/>
              <a:ext cx="48768" cy="18288"/>
            </a:xfrm>
            <a:prstGeom prst="rect">
              <a:avLst/>
            </a:prstGeom>
          </p:spPr>
        </p:pic>
        <p:sp>
          <p:nvSpPr>
            <p:cNvPr id="992" name="object 992"/>
            <p:cNvSpPr/>
            <p:nvPr/>
          </p:nvSpPr>
          <p:spPr>
            <a:xfrm>
              <a:off x="5864352" y="2910839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85344" y="0"/>
                  </a:lnTo>
                </a:path>
                <a:path w="378460">
                  <a:moveTo>
                    <a:pt x="128015" y="0"/>
                  </a:moveTo>
                  <a:lnTo>
                    <a:pt x="146303" y="0"/>
                  </a:lnTo>
                </a:path>
                <a:path w="378460">
                  <a:moveTo>
                    <a:pt x="225551" y="0"/>
                  </a:moveTo>
                  <a:lnTo>
                    <a:pt x="243839" y="0"/>
                  </a:lnTo>
                </a:path>
                <a:path w="378460">
                  <a:moveTo>
                    <a:pt x="274320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3" name="object 993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2566415" y="2895599"/>
              <a:ext cx="91440" cy="24383"/>
            </a:xfrm>
            <a:prstGeom prst="rect">
              <a:avLst/>
            </a:prstGeom>
          </p:spPr>
        </p:pic>
        <p:sp>
          <p:nvSpPr>
            <p:cNvPr id="994" name="object 994"/>
            <p:cNvSpPr/>
            <p:nvPr/>
          </p:nvSpPr>
          <p:spPr>
            <a:xfrm>
              <a:off x="701040" y="2916936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18287" y="0"/>
                  </a:lnTo>
                </a:path>
                <a:path w="561340">
                  <a:moveTo>
                    <a:pt x="54864" y="0"/>
                  </a:moveTo>
                  <a:lnTo>
                    <a:pt x="73152" y="0"/>
                  </a:lnTo>
                </a:path>
                <a:path w="561340">
                  <a:moveTo>
                    <a:pt x="128015" y="0"/>
                  </a:moveTo>
                  <a:lnTo>
                    <a:pt x="146303" y="0"/>
                  </a:lnTo>
                </a:path>
                <a:path w="561340">
                  <a:moveTo>
                    <a:pt x="176784" y="0"/>
                  </a:moveTo>
                  <a:lnTo>
                    <a:pt x="195072" y="0"/>
                  </a:lnTo>
                </a:path>
                <a:path w="561340">
                  <a:moveTo>
                    <a:pt x="316992" y="0"/>
                  </a:moveTo>
                  <a:lnTo>
                    <a:pt x="335280" y="0"/>
                  </a:lnTo>
                </a:path>
                <a:path w="561340">
                  <a:moveTo>
                    <a:pt x="420624" y="0"/>
                  </a:moveTo>
                  <a:lnTo>
                    <a:pt x="487680" y="0"/>
                  </a:lnTo>
                </a:path>
                <a:path w="561340">
                  <a:moveTo>
                    <a:pt x="548640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5" name="object 995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4419599" y="2895599"/>
              <a:ext cx="91439" cy="24383"/>
            </a:xfrm>
            <a:prstGeom prst="rect">
              <a:avLst/>
            </a:prstGeom>
          </p:spPr>
        </p:pic>
        <p:pic>
          <p:nvPicPr>
            <p:cNvPr id="996" name="object 9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028943" y="2901695"/>
              <a:ext cx="54863" cy="18287"/>
            </a:xfrm>
            <a:prstGeom prst="rect">
              <a:avLst/>
            </a:prstGeom>
          </p:spPr>
        </p:pic>
        <p:sp>
          <p:nvSpPr>
            <p:cNvPr id="997" name="object 997"/>
            <p:cNvSpPr/>
            <p:nvPr/>
          </p:nvSpPr>
          <p:spPr>
            <a:xfrm>
              <a:off x="1493520" y="291693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8287" y="0"/>
                  </a:lnTo>
                </a:path>
                <a:path w="109855">
                  <a:moveTo>
                    <a:pt x="36575" y="0"/>
                  </a:moveTo>
                  <a:lnTo>
                    <a:pt x="48767" y="0"/>
                  </a:lnTo>
                </a:path>
                <a:path w="109855">
                  <a:moveTo>
                    <a:pt x="97535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8" name="object 998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6266687" y="2901695"/>
              <a:ext cx="115824" cy="18287"/>
            </a:xfrm>
            <a:prstGeom prst="rect">
              <a:avLst/>
            </a:prstGeom>
          </p:spPr>
        </p:pic>
        <p:sp>
          <p:nvSpPr>
            <p:cNvPr id="999" name="object 999"/>
            <p:cNvSpPr/>
            <p:nvPr/>
          </p:nvSpPr>
          <p:spPr>
            <a:xfrm>
              <a:off x="1725168" y="2916936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0" y="0"/>
                  </a:moveTo>
                  <a:lnTo>
                    <a:pt x="18287" y="0"/>
                  </a:lnTo>
                </a:path>
                <a:path w="2371725">
                  <a:moveTo>
                    <a:pt x="97536" y="0"/>
                  </a:moveTo>
                  <a:lnTo>
                    <a:pt x="115824" y="0"/>
                  </a:lnTo>
                </a:path>
                <a:path w="2371725">
                  <a:moveTo>
                    <a:pt x="170687" y="0"/>
                  </a:moveTo>
                  <a:lnTo>
                    <a:pt x="188975" y="0"/>
                  </a:lnTo>
                </a:path>
                <a:path w="2371725">
                  <a:moveTo>
                    <a:pt x="280416" y="0"/>
                  </a:moveTo>
                  <a:lnTo>
                    <a:pt x="298704" y="0"/>
                  </a:lnTo>
                </a:path>
                <a:path w="2371725">
                  <a:moveTo>
                    <a:pt x="377952" y="0"/>
                  </a:moveTo>
                  <a:lnTo>
                    <a:pt x="396240" y="0"/>
                  </a:lnTo>
                </a:path>
                <a:path w="2371725">
                  <a:moveTo>
                    <a:pt x="432816" y="0"/>
                  </a:moveTo>
                  <a:lnTo>
                    <a:pt x="451104" y="0"/>
                  </a:lnTo>
                </a:path>
                <a:path w="2371725">
                  <a:moveTo>
                    <a:pt x="505968" y="0"/>
                  </a:moveTo>
                  <a:lnTo>
                    <a:pt x="524256" y="0"/>
                  </a:lnTo>
                </a:path>
                <a:path w="2371725">
                  <a:moveTo>
                    <a:pt x="560832" y="0"/>
                  </a:moveTo>
                  <a:lnTo>
                    <a:pt x="579119" y="0"/>
                  </a:lnTo>
                </a:path>
                <a:path w="2371725">
                  <a:moveTo>
                    <a:pt x="627888" y="0"/>
                  </a:moveTo>
                  <a:lnTo>
                    <a:pt x="646176" y="0"/>
                  </a:lnTo>
                </a:path>
                <a:path w="2371725">
                  <a:moveTo>
                    <a:pt x="688848" y="0"/>
                  </a:moveTo>
                  <a:lnTo>
                    <a:pt x="707136" y="0"/>
                  </a:lnTo>
                </a:path>
                <a:path w="2371725">
                  <a:moveTo>
                    <a:pt x="737616" y="0"/>
                  </a:moveTo>
                  <a:lnTo>
                    <a:pt x="755904" y="0"/>
                  </a:lnTo>
                </a:path>
                <a:path w="2371725">
                  <a:moveTo>
                    <a:pt x="2151888" y="0"/>
                  </a:moveTo>
                  <a:lnTo>
                    <a:pt x="2170176" y="0"/>
                  </a:lnTo>
                </a:path>
                <a:path w="2371725">
                  <a:moveTo>
                    <a:pt x="2359152" y="0"/>
                  </a:moveTo>
                  <a:lnTo>
                    <a:pt x="2371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0" name="object 10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57472" y="2913887"/>
              <a:ext cx="18287" cy="6096"/>
            </a:xfrm>
            <a:prstGeom prst="rect">
              <a:avLst/>
            </a:prstGeom>
          </p:spPr>
        </p:pic>
        <p:sp>
          <p:nvSpPr>
            <p:cNvPr id="1001" name="object 1001"/>
            <p:cNvSpPr/>
            <p:nvPr/>
          </p:nvSpPr>
          <p:spPr>
            <a:xfrm>
              <a:off x="4218431" y="2916936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36575" y="0"/>
                  </a:moveTo>
                  <a:lnTo>
                    <a:pt x="54863" y="0"/>
                  </a:lnTo>
                </a:path>
                <a:path w="219710">
                  <a:moveTo>
                    <a:pt x="103631" y="0"/>
                  </a:moveTo>
                  <a:lnTo>
                    <a:pt x="121919" y="0"/>
                  </a:lnTo>
                </a:path>
                <a:path w="219710">
                  <a:moveTo>
                    <a:pt x="201167" y="0"/>
                  </a:moveTo>
                  <a:lnTo>
                    <a:pt x="219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2" name="object 1002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5791199" y="2907792"/>
              <a:ext cx="42672" cy="18288"/>
            </a:xfrm>
            <a:prstGeom prst="rect">
              <a:avLst/>
            </a:prstGeom>
          </p:spPr>
        </p:pic>
        <p:sp>
          <p:nvSpPr>
            <p:cNvPr id="1003" name="object 1003"/>
            <p:cNvSpPr/>
            <p:nvPr/>
          </p:nvSpPr>
          <p:spPr>
            <a:xfrm>
              <a:off x="701040" y="2916936"/>
              <a:ext cx="5455920" cy="6350"/>
            </a:xfrm>
            <a:custGeom>
              <a:avLst/>
              <a:gdLst/>
              <a:ahLst/>
              <a:cxnLst/>
              <a:rect l="l" t="t" r="r" b="b"/>
              <a:pathLst>
                <a:path w="5455920" h="6350">
                  <a:moveTo>
                    <a:pt x="3791712" y="0"/>
                  </a:moveTo>
                  <a:lnTo>
                    <a:pt x="3810000" y="0"/>
                  </a:lnTo>
                </a:path>
                <a:path w="5455920" h="6350">
                  <a:moveTo>
                    <a:pt x="3901440" y="0"/>
                  </a:moveTo>
                  <a:lnTo>
                    <a:pt x="3919728" y="0"/>
                  </a:lnTo>
                </a:path>
                <a:path w="5455920" h="6350">
                  <a:moveTo>
                    <a:pt x="3962400" y="0"/>
                  </a:moveTo>
                  <a:lnTo>
                    <a:pt x="3980688" y="0"/>
                  </a:lnTo>
                </a:path>
                <a:path w="5455920" h="6350">
                  <a:moveTo>
                    <a:pt x="4029456" y="0"/>
                  </a:moveTo>
                  <a:lnTo>
                    <a:pt x="4047744" y="0"/>
                  </a:lnTo>
                </a:path>
                <a:path w="5455920" h="6350">
                  <a:moveTo>
                    <a:pt x="4078224" y="0"/>
                  </a:moveTo>
                  <a:lnTo>
                    <a:pt x="4096512" y="0"/>
                  </a:lnTo>
                </a:path>
                <a:path w="5455920" h="6350">
                  <a:moveTo>
                    <a:pt x="4230624" y="0"/>
                  </a:moveTo>
                  <a:lnTo>
                    <a:pt x="4248912" y="0"/>
                  </a:lnTo>
                </a:path>
                <a:path w="5455920" h="6350">
                  <a:moveTo>
                    <a:pt x="4297680" y="0"/>
                  </a:moveTo>
                  <a:lnTo>
                    <a:pt x="4315968" y="0"/>
                  </a:lnTo>
                </a:path>
                <a:path w="5455920" h="6350">
                  <a:moveTo>
                    <a:pt x="4541520" y="0"/>
                  </a:moveTo>
                  <a:lnTo>
                    <a:pt x="4559808" y="0"/>
                  </a:lnTo>
                </a:path>
                <a:path w="5455920" h="6350">
                  <a:moveTo>
                    <a:pt x="4815840" y="0"/>
                  </a:moveTo>
                  <a:lnTo>
                    <a:pt x="4828032" y="0"/>
                  </a:lnTo>
                </a:path>
                <a:path w="5455920" h="6350">
                  <a:moveTo>
                    <a:pt x="5017008" y="0"/>
                  </a:moveTo>
                  <a:lnTo>
                    <a:pt x="5035296" y="0"/>
                  </a:lnTo>
                </a:path>
                <a:path w="5455920" h="6350">
                  <a:moveTo>
                    <a:pt x="5163312" y="0"/>
                  </a:moveTo>
                  <a:lnTo>
                    <a:pt x="5181600" y="0"/>
                  </a:lnTo>
                </a:path>
                <a:path w="5455920" h="6350">
                  <a:moveTo>
                    <a:pt x="5388864" y="0"/>
                  </a:moveTo>
                  <a:lnTo>
                    <a:pt x="5407152" y="0"/>
                  </a:lnTo>
                </a:path>
                <a:path w="5455920" h="6350">
                  <a:moveTo>
                    <a:pt x="5437632" y="0"/>
                  </a:moveTo>
                  <a:lnTo>
                    <a:pt x="5455920" y="0"/>
                  </a:lnTo>
                </a:path>
                <a:path w="5455920" h="6350">
                  <a:moveTo>
                    <a:pt x="0" y="6096"/>
                  </a:moveTo>
                  <a:lnTo>
                    <a:pt x="18287" y="6096"/>
                  </a:lnTo>
                </a:path>
                <a:path w="5455920" h="6350">
                  <a:moveTo>
                    <a:pt x="54864" y="6096"/>
                  </a:moveTo>
                  <a:lnTo>
                    <a:pt x="73152" y="6096"/>
                  </a:lnTo>
                </a:path>
                <a:path w="5455920" h="6350">
                  <a:moveTo>
                    <a:pt x="85344" y="6096"/>
                  </a:moveTo>
                  <a:lnTo>
                    <a:pt x="97536" y="6096"/>
                  </a:lnTo>
                </a:path>
                <a:path w="5455920" h="6350">
                  <a:moveTo>
                    <a:pt x="128015" y="6096"/>
                  </a:moveTo>
                  <a:lnTo>
                    <a:pt x="14630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4" name="object 10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823" y="2919983"/>
              <a:ext cx="18287" cy="6096"/>
            </a:xfrm>
            <a:prstGeom prst="rect">
              <a:avLst/>
            </a:prstGeom>
          </p:spPr>
        </p:pic>
        <p:sp>
          <p:nvSpPr>
            <p:cNvPr id="1005" name="object 1005"/>
            <p:cNvSpPr/>
            <p:nvPr/>
          </p:nvSpPr>
          <p:spPr>
            <a:xfrm>
              <a:off x="1018031" y="2923031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>
                  <a:moveTo>
                    <a:pt x="0" y="0"/>
                  </a:moveTo>
                  <a:lnTo>
                    <a:pt x="18287" y="0"/>
                  </a:lnTo>
                </a:path>
                <a:path w="494030">
                  <a:moveTo>
                    <a:pt x="97535" y="0"/>
                  </a:moveTo>
                  <a:lnTo>
                    <a:pt x="115823" y="0"/>
                  </a:lnTo>
                </a:path>
                <a:path w="494030">
                  <a:moveTo>
                    <a:pt x="152400" y="0"/>
                  </a:moveTo>
                  <a:lnTo>
                    <a:pt x="170687" y="0"/>
                  </a:lnTo>
                </a:path>
                <a:path w="494030">
                  <a:moveTo>
                    <a:pt x="231647" y="0"/>
                  </a:moveTo>
                  <a:lnTo>
                    <a:pt x="243839" y="0"/>
                  </a:lnTo>
                </a:path>
                <a:path w="494030">
                  <a:moveTo>
                    <a:pt x="481583" y="0"/>
                  </a:moveTo>
                  <a:lnTo>
                    <a:pt x="4937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6" name="object 1006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1530095" y="2919983"/>
              <a:ext cx="12191" cy="6096"/>
            </a:xfrm>
            <a:prstGeom prst="rect">
              <a:avLst/>
            </a:prstGeom>
          </p:spPr>
        </p:pic>
        <p:sp>
          <p:nvSpPr>
            <p:cNvPr id="1007" name="object 1007"/>
            <p:cNvSpPr/>
            <p:nvPr/>
          </p:nvSpPr>
          <p:spPr>
            <a:xfrm>
              <a:off x="1591056" y="2923031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12191" y="0"/>
                  </a:lnTo>
                </a:path>
                <a:path w="433069">
                  <a:moveTo>
                    <a:pt x="85343" y="0"/>
                  </a:moveTo>
                  <a:lnTo>
                    <a:pt x="97536" y="0"/>
                  </a:lnTo>
                </a:path>
                <a:path w="433069">
                  <a:moveTo>
                    <a:pt x="134112" y="0"/>
                  </a:moveTo>
                  <a:lnTo>
                    <a:pt x="152400" y="0"/>
                  </a:lnTo>
                </a:path>
                <a:path w="433069">
                  <a:moveTo>
                    <a:pt x="231648" y="0"/>
                  </a:moveTo>
                  <a:lnTo>
                    <a:pt x="249936" y="0"/>
                  </a:lnTo>
                </a:path>
                <a:path w="433069">
                  <a:moveTo>
                    <a:pt x="262128" y="0"/>
                  </a:moveTo>
                  <a:lnTo>
                    <a:pt x="274320" y="0"/>
                  </a:lnTo>
                </a:path>
                <a:path w="433069">
                  <a:moveTo>
                    <a:pt x="304800" y="0"/>
                  </a:moveTo>
                  <a:lnTo>
                    <a:pt x="323088" y="0"/>
                  </a:lnTo>
                </a:path>
                <a:path w="433069">
                  <a:moveTo>
                    <a:pt x="414528" y="0"/>
                  </a:moveTo>
                  <a:lnTo>
                    <a:pt x="4328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2051304" y="2919983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0" y="6096"/>
                  </a:moveTo>
                  <a:lnTo>
                    <a:pt x="0" y="0"/>
                  </a:lnTo>
                </a:path>
                <a:path w="30480" h="6350">
                  <a:moveTo>
                    <a:pt x="30480" y="6096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2103120" y="2923031"/>
              <a:ext cx="2066925" cy="0"/>
            </a:xfrm>
            <a:custGeom>
              <a:avLst/>
              <a:gdLst/>
              <a:ahLst/>
              <a:cxnLst/>
              <a:rect l="l" t="t" r="r" b="b"/>
              <a:pathLst>
                <a:path w="2066925">
                  <a:moveTo>
                    <a:pt x="0" y="0"/>
                  </a:moveTo>
                  <a:lnTo>
                    <a:pt x="18287" y="0"/>
                  </a:lnTo>
                </a:path>
                <a:path w="2066925">
                  <a:moveTo>
                    <a:pt x="54863" y="0"/>
                  </a:moveTo>
                  <a:lnTo>
                    <a:pt x="73151" y="0"/>
                  </a:lnTo>
                </a:path>
                <a:path w="2066925">
                  <a:moveTo>
                    <a:pt x="85343" y="0"/>
                  </a:moveTo>
                  <a:lnTo>
                    <a:pt x="97536" y="0"/>
                  </a:lnTo>
                </a:path>
                <a:path w="2066925">
                  <a:moveTo>
                    <a:pt x="128015" y="0"/>
                  </a:moveTo>
                  <a:lnTo>
                    <a:pt x="146303" y="0"/>
                  </a:lnTo>
                </a:path>
                <a:path w="2066925">
                  <a:moveTo>
                    <a:pt x="182879" y="0"/>
                  </a:moveTo>
                  <a:lnTo>
                    <a:pt x="201167" y="0"/>
                  </a:lnTo>
                </a:path>
                <a:path w="2066925">
                  <a:moveTo>
                    <a:pt x="249935" y="0"/>
                  </a:moveTo>
                  <a:lnTo>
                    <a:pt x="268223" y="0"/>
                  </a:lnTo>
                </a:path>
                <a:path w="2066925">
                  <a:moveTo>
                    <a:pt x="310895" y="0"/>
                  </a:moveTo>
                  <a:lnTo>
                    <a:pt x="329183" y="0"/>
                  </a:lnTo>
                </a:path>
                <a:path w="2066925">
                  <a:moveTo>
                    <a:pt x="359663" y="0"/>
                  </a:moveTo>
                  <a:lnTo>
                    <a:pt x="377951" y="0"/>
                  </a:lnTo>
                </a:path>
                <a:path w="2066925">
                  <a:moveTo>
                    <a:pt x="1773936" y="0"/>
                  </a:moveTo>
                  <a:lnTo>
                    <a:pt x="1792224" y="0"/>
                  </a:lnTo>
                </a:path>
                <a:path w="2066925">
                  <a:moveTo>
                    <a:pt x="1981200" y="0"/>
                  </a:moveTo>
                  <a:lnTo>
                    <a:pt x="1993391" y="0"/>
                  </a:lnTo>
                </a:path>
                <a:path w="2066925">
                  <a:moveTo>
                    <a:pt x="2054352" y="0"/>
                  </a:moveTo>
                  <a:lnTo>
                    <a:pt x="20665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0" name="object 1010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4224528" y="2919983"/>
              <a:ext cx="48767" cy="6096"/>
            </a:xfrm>
            <a:prstGeom prst="rect">
              <a:avLst/>
            </a:prstGeom>
          </p:spPr>
        </p:pic>
        <p:sp>
          <p:nvSpPr>
            <p:cNvPr id="1011" name="object 1011"/>
            <p:cNvSpPr/>
            <p:nvPr/>
          </p:nvSpPr>
          <p:spPr>
            <a:xfrm>
              <a:off x="4450079" y="2923031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12191" y="0"/>
                  </a:lnTo>
                </a:path>
                <a:path w="231775">
                  <a:moveTo>
                    <a:pt x="42671" y="0"/>
                  </a:moveTo>
                  <a:lnTo>
                    <a:pt x="60959" y="0"/>
                  </a:lnTo>
                </a:path>
                <a:path w="231775">
                  <a:moveTo>
                    <a:pt x="152400" y="0"/>
                  </a:moveTo>
                  <a:lnTo>
                    <a:pt x="170687" y="0"/>
                  </a:lnTo>
                </a:path>
                <a:path w="231775">
                  <a:moveTo>
                    <a:pt x="213360" y="0"/>
                  </a:moveTo>
                  <a:lnTo>
                    <a:pt x="2316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2" name="object 1012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730496" y="2919983"/>
              <a:ext cx="67055" cy="6096"/>
            </a:xfrm>
            <a:prstGeom prst="rect">
              <a:avLst/>
            </a:prstGeom>
          </p:spPr>
        </p:pic>
        <p:sp>
          <p:nvSpPr>
            <p:cNvPr id="1013" name="object 1013"/>
            <p:cNvSpPr/>
            <p:nvPr/>
          </p:nvSpPr>
          <p:spPr>
            <a:xfrm>
              <a:off x="4931664" y="292303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73152" y="0"/>
                  </a:moveTo>
                  <a:lnTo>
                    <a:pt x="85344" y="0"/>
                  </a:lnTo>
                </a:path>
                <a:path w="165100">
                  <a:moveTo>
                    <a:pt x="152400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4" name="object 1014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5084064" y="2913887"/>
              <a:ext cx="128016" cy="12192"/>
            </a:xfrm>
            <a:prstGeom prst="rect">
              <a:avLst/>
            </a:prstGeom>
          </p:spPr>
        </p:pic>
        <p:pic>
          <p:nvPicPr>
            <p:cNvPr id="1015" name="object 1015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1755648" y="2913887"/>
              <a:ext cx="30480" cy="24384"/>
            </a:xfrm>
            <a:prstGeom prst="rect">
              <a:avLst/>
            </a:prstGeom>
          </p:spPr>
        </p:pic>
        <p:sp>
          <p:nvSpPr>
            <p:cNvPr id="1016" name="object 1016"/>
            <p:cNvSpPr/>
            <p:nvPr/>
          </p:nvSpPr>
          <p:spPr>
            <a:xfrm>
              <a:off x="5193791" y="292303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48767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7" name="object 1017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5358384" y="2907792"/>
              <a:ext cx="54863" cy="18288"/>
            </a:xfrm>
            <a:prstGeom prst="rect">
              <a:avLst/>
            </a:prstGeom>
          </p:spPr>
        </p:pic>
        <p:sp>
          <p:nvSpPr>
            <p:cNvPr id="1018" name="object 1018"/>
            <p:cNvSpPr/>
            <p:nvPr/>
          </p:nvSpPr>
          <p:spPr>
            <a:xfrm>
              <a:off x="5516879" y="292303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9" name="object 1019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5583935" y="2913887"/>
              <a:ext cx="67055" cy="12192"/>
            </a:xfrm>
            <a:prstGeom prst="rect">
              <a:avLst/>
            </a:prstGeom>
          </p:spPr>
        </p:pic>
        <p:sp>
          <p:nvSpPr>
            <p:cNvPr id="1020" name="object 1020"/>
            <p:cNvSpPr/>
            <p:nvPr/>
          </p:nvSpPr>
          <p:spPr>
            <a:xfrm>
              <a:off x="5638799" y="292303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2191" y="0"/>
                  </a:lnTo>
                </a:path>
                <a:path w="243839">
                  <a:moveTo>
                    <a:pt x="79248" y="0"/>
                  </a:moveTo>
                  <a:lnTo>
                    <a:pt x="91439" y="0"/>
                  </a:lnTo>
                </a:path>
                <a:path w="243839">
                  <a:moveTo>
                    <a:pt x="225552" y="0"/>
                  </a:moveTo>
                  <a:lnTo>
                    <a:pt x="2438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1" name="object 102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937503" y="2913887"/>
              <a:ext cx="73151" cy="12192"/>
            </a:xfrm>
            <a:prstGeom prst="rect">
              <a:avLst/>
            </a:prstGeom>
          </p:spPr>
        </p:pic>
        <p:sp>
          <p:nvSpPr>
            <p:cNvPr id="1022" name="object 1022"/>
            <p:cNvSpPr/>
            <p:nvPr/>
          </p:nvSpPr>
          <p:spPr>
            <a:xfrm>
              <a:off x="5992367" y="2923031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42672" y="0"/>
                  </a:moveTo>
                  <a:lnTo>
                    <a:pt x="48768" y="0"/>
                  </a:lnTo>
                </a:path>
                <a:path w="79375">
                  <a:moveTo>
                    <a:pt x="73152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3" name="object 1023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2493264" y="2913887"/>
              <a:ext cx="30479" cy="24384"/>
            </a:xfrm>
            <a:prstGeom prst="rect">
              <a:avLst/>
            </a:prstGeom>
          </p:spPr>
        </p:pic>
        <p:sp>
          <p:nvSpPr>
            <p:cNvPr id="1024" name="object 1024"/>
            <p:cNvSpPr/>
            <p:nvPr/>
          </p:nvSpPr>
          <p:spPr>
            <a:xfrm>
              <a:off x="6089903" y="29230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5" name="object 10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38672" y="2919983"/>
              <a:ext cx="18287" cy="6096"/>
            </a:xfrm>
            <a:prstGeom prst="rect">
              <a:avLst/>
            </a:prstGeom>
          </p:spPr>
        </p:pic>
        <p:sp>
          <p:nvSpPr>
            <p:cNvPr id="1026" name="object 1026"/>
            <p:cNvSpPr/>
            <p:nvPr/>
          </p:nvSpPr>
          <p:spPr>
            <a:xfrm>
              <a:off x="701040" y="2929127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54864" y="0"/>
                  </a:moveTo>
                  <a:lnTo>
                    <a:pt x="73152" y="0"/>
                  </a:lnTo>
                </a:path>
                <a:path w="195580">
                  <a:moveTo>
                    <a:pt x="128015" y="0"/>
                  </a:moveTo>
                  <a:lnTo>
                    <a:pt x="146303" y="0"/>
                  </a:lnTo>
                </a:path>
                <a:path w="195580">
                  <a:moveTo>
                    <a:pt x="182880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7" name="object 1027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4322064" y="2913887"/>
              <a:ext cx="115824" cy="24384"/>
            </a:xfrm>
            <a:prstGeom prst="rect">
              <a:avLst/>
            </a:prstGeom>
          </p:spPr>
        </p:pic>
        <p:sp>
          <p:nvSpPr>
            <p:cNvPr id="1028" name="object 1028"/>
            <p:cNvSpPr/>
            <p:nvPr/>
          </p:nvSpPr>
          <p:spPr>
            <a:xfrm>
              <a:off x="957072" y="2929127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12191" y="0"/>
                  </a:lnTo>
                </a:path>
                <a:path w="561340">
                  <a:moveTo>
                    <a:pt x="60960" y="0"/>
                  </a:moveTo>
                  <a:lnTo>
                    <a:pt x="79248" y="0"/>
                  </a:lnTo>
                </a:path>
                <a:path w="561340">
                  <a:moveTo>
                    <a:pt x="152400" y="0"/>
                  </a:moveTo>
                  <a:lnTo>
                    <a:pt x="170688" y="0"/>
                  </a:lnTo>
                </a:path>
                <a:path w="561340">
                  <a:moveTo>
                    <a:pt x="213360" y="0"/>
                  </a:moveTo>
                  <a:lnTo>
                    <a:pt x="231648" y="0"/>
                  </a:lnTo>
                </a:path>
                <a:path w="561340">
                  <a:moveTo>
                    <a:pt x="292608" y="0"/>
                  </a:moveTo>
                  <a:lnTo>
                    <a:pt x="304800" y="0"/>
                  </a:lnTo>
                </a:path>
                <a:path w="561340">
                  <a:moveTo>
                    <a:pt x="475488" y="0"/>
                  </a:moveTo>
                  <a:lnTo>
                    <a:pt x="493776" y="0"/>
                  </a:lnTo>
                </a:path>
                <a:path w="561340">
                  <a:moveTo>
                    <a:pt x="542544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533143" y="292608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591056" y="292912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3" y="0"/>
                  </a:moveTo>
                  <a:lnTo>
                    <a:pt x="97536" y="0"/>
                  </a:lnTo>
                </a:path>
                <a:path w="152400">
                  <a:moveTo>
                    <a:pt x="134112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1" name="object 1031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5273040" y="2913887"/>
              <a:ext cx="30480" cy="24384"/>
            </a:xfrm>
            <a:prstGeom prst="rect">
              <a:avLst/>
            </a:prstGeom>
          </p:spPr>
        </p:pic>
        <p:sp>
          <p:nvSpPr>
            <p:cNvPr id="1032" name="object 1032"/>
            <p:cNvSpPr/>
            <p:nvPr/>
          </p:nvSpPr>
          <p:spPr>
            <a:xfrm>
              <a:off x="2005583" y="2929127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>
                  <a:moveTo>
                    <a:pt x="0" y="0"/>
                  </a:moveTo>
                  <a:lnTo>
                    <a:pt x="18287" y="0"/>
                  </a:lnTo>
                </a:path>
                <a:path w="2237740">
                  <a:moveTo>
                    <a:pt x="42671" y="0"/>
                  </a:moveTo>
                  <a:lnTo>
                    <a:pt x="54863" y="0"/>
                  </a:lnTo>
                </a:path>
                <a:path w="2237740">
                  <a:moveTo>
                    <a:pt x="67056" y="0"/>
                  </a:moveTo>
                  <a:lnTo>
                    <a:pt x="79248" y="0"/>
                  </a:lnTo>
                </a:path>
                <a:path w="2237740">
                  <a:moveTo>
                    <a:pt x="97536" y="0"/>
                  </a:moveTo>
                  <a:lnTo>
                    <a:pt x="115824" y="0"/>
                  </a:lnTo>
                </a:path>
                <a:path w="2237740">
                  <a:moveTo>
                    <a:pt x="152400" y="0"/>
                  </a:moveTo>
                  <a:lnTo>
                    <a:pt x="170687" y="0"/>
                  </a:lnTo>
                </a:path>
                <a:path w="2237740">
                  <a:moveTo>
                    <a:pt x="225551" y="0"/>
                  </a:moveTo>
                  <a:lnTo>
                    <a:pt x="243839" y="0"/>
                  </a:lnTo>
                </a:path>
                <a:path w="2237740">
                  <a:moveTo>
                    <a:pt x="280415" y="0"/>
                  </a:moveTo>
                  <a:lnTo>
                    <a:pt x="298703" y="0"/>
                  </a:lnTo>
                </a:path>
                <a:path w="2237740">
                  <a:moveTo>
                    <a:pt x="347471" y="0"/>
                  </a:moveTo>
                  <a:lnTo>
                    <a:pt x="365759" y="0"/>
                  </a:lnTo>
                </a:path>
                <a:path w="2237740">
                  <a:moveTo>
                    <a:pt x="408431" y="0"/>
                  </a:moveTo>
                  <a:lnTo>
                    <a:pt x="426719" y="0"/>
                  </a:lnTo>
                </a:path>
                <a:path w="2237740">
                  <a:moveTo>
                    <a:pt x="457200" y="0"/>
                  </a:moveTo>
                  <a:lnTo>
                    <a:pt x="475488" y="0"/>
                  </a:lnTo>
                </a:path>
                <a:path w="2237740">
                  <a:moveTo>
                    <a:pt x="1871472" y="0"/>
                  </a:moveTo>
                  <a:lnTo>
                    <a:pt x="1889760" y="0"/>
                  </a:lnTo>
                </a:path>
                <a:path w="2237740">
                  <a:moveTo>
                    <a:pt x="2078736" y="0"/>
                  </a:moveTo>
                  <a:lnTo>
                    <a:pt x="2090927" y="0"/>
                  </a:lnTo>
                </a:path>
                <a:path w="2237740">
                  <a:moveTo>
                    <a:pt x="2151888" y="0"/>
                  </a:moveTo>
                  <a:lnTo>
                    <a:pt x="2164079" y="0"/>
                  </a:lnTo>
                </a:path>
                <a:path w="2237740">
                  <a:moveTo>
                    <a:pt x="2218944" y="0"/>
                  </a:moveTo>
                  <a:lnTo>
                    <a:pt x="22372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3" name="object 1033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780287" y="2926080"/>
              <a:ext cx="18287" cy="12192"/>
            </a:xfrm>
            <a:prstGeom prst="rect">
              <a:avLst/>
            </a:prstGeom>
          </p:spPr>
        </p:pic>
        <p:sp>
          <p:nvSpPr>
            <p:cNvPr id="1034" name="object 1034"/>
            <p:cNvSpPr/>
            <p:nvPr/>
          </p:nvSpPr>
          <p:spPr>
            <a:xfrm>
              <a:off x="4255008" y="2929127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>
                  <a:moveTo>
                    <a:pt x="0" y="0"/>
                  </a:moveTo>
                  <a:lnTo>
                    <a:pt x="12191" y="0"/>
                  </a:lnTo>
                </a:path>
                <a:path w="1005839">
                  <a:moveTo>
                    <a:pt x="67055" y="0"/>
                  </a:moveTo>
                  <a:lnTo>
                    <a:pt x="85343" y="0"/>
                  </a:lnTo>
                </a:path>
                <a:path w="1005839">
                  <a:moveTo>
                    <a:pt x="347472" y="0"/>
                  </a:moveTo>
                  <a:lnTo>
                    <a:pt x="365760" y="0"/>
                  </a:lnTo>
                </a:path>
                <a:path w="1005839">
                  <a:moveTo>
                    <a:pt x="408432" y="0"/>
                  </a:moveTo>
                  <a:lnTo>
                    <a:pt x="426720" y="0"/>
                  </a:lnTo>
                </a:path>
                <a:path w="1005839">
                  <a:moveTo>
                    <a:pt x="475488" y="0"/>
                  </a:moveTo>
                  <a:lnTo>
                    <a:pt x="493775" y="0"/>
                  </a:lnTo>
                </a:path>
                <a:path w="1005839">
                  <a:moveTo>
                    <a:pt x="530351" y="0"/>
                  </a:moveTo>
                  <a:lnTo>
                    <a:pt x="542543" y="0"/>
                  </a:lnTo>
                </a:path>
                <a:path w="1005839">
                  <a:moveTo>
                    <a:pt x="676655" y="0"/>
                  </a:moveTo>
                  <a:lnTo>
                    <a:pt x="694943" y="0"/>
                  </a:lnTo>
                </a:path>
                <a:path w="1005839">
                  <a:moveTo>
                    <a:pt x="749808" y="0"/>
                  </a:moveTo>
                  <a:lnTo>
                    <a:pt x="762000" y="0"/>
                  </a:lnTo>
                </a:path>
                <a:path w="1005839">
                  <a:moveTo>
                    <a:pt x="829055" y="0"/>
                  </a:moveTo>
                  <a:lnTo>
                    <a:pt x="841247" y="0"/>
                  </a:lnTo>
                </a:path>
                <a:path w="1005839">
                  <a:moveTo>
                    <a:pt x="938784" y="0"/>
                  </a:moveTo>
                  <a:lnTo>
                    <a:pt x="957072" y="0"/>
                  </a:lnTo>
                </a:path>
                <a:path w="1005839">
                  <a:moveTo>
                    <a:pt x="987551" y="0"/>
                  </a:moveTo>
                  <a:lnTo>
                    <a:pt x="1005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5" name="object 1035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1822704" y="2926080"/>
              <a:ext cx="91439" cy="12192"/>
            </a:xfrm>
            <a:prstGeom prst="rect">
              <a:avLst/>
            </a:prstGeom>
          </p:spPr>
        </p:pic>
        <p:sp>
          <p:nvSpPr>
            <p:cNvPr id="1036" name="object 1036"/>
            <p:cNvSpPr/>
            <p:nvPr/>
          </p:nvSpPr>
          <p:spPr>
            <a:xfrm>
              <a:off x="5364479" y="2929127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8287" y="0"/>
                  </a:lnTo>
                </a:path>
                <a:path w="469900">
                  <a:moveTo>
                    <a:pt x="30479" y="0"/>
                  </a:moveTo>
                  <a:lnTo>
                    <a:pt x="42671" y="0"/>
                  </a:lnTo>
                </a:path>
                <a:path w="469900">
                  <a:moveTo>
                    <a:pt x="152400" y="0"/>
                  </a:moveTo>
                  <a:lnTo>
                    <a:pt x="164591" y="0"/>
                  </a:lnTo>
                </a:path>
                <a:path w="469900">
                  <a:moveTo>
                    <a:pt x="225552" y="0"/>
                  </a:moveTo>
                  <a:lnTo>
                    <a:pt x="243840" y="0"/>
                  </a:lnTo>
                </a:path>
                <a:path w="469900">
                  <a:moveTo>
                    <a:pt x="274319" y="0"/>
                  </a:moveTo>
                  <a:lnTo>
                    <a:pt x="286511" y="0"/>
                  </a:lnTo>
                </a:path>
                <a:path w="469900">
                  <a:moveTo>
                    <a:pt x="353567" y="0"/>
                  </a:moveTo>
                  <a:lnTo>
                    <a:pt x="365759" y="0"/>
                  </a:lnTo>
                </a:path>
                <a:path w="469900">
                  <a:moveTo>
                    <a:pt x="451103" y="0"/>
                  </a:moveTo>
                  <a:lnTo>
                    <a:pt x="469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7" name="object 1037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2182368" y="2926080"/>
              <a:ext cx="18287" cy="12192"/>
            </a:xfrm>
            <a:prstGeom prst="rect">
              <a:avLst/>
            </a:prstGeom>
          </p:spPr>
        </p:pic>
        <p:sp>
          <p:nvSpPr>
            <p:cNvPr id="1038" name="object 1038"/>
            <p:cNvSpPr/>
            <p:nvPr/>
          </p:nvSpPr>
          <p:spPr>
            <a:xfrm>
              <a:off x="5864352" y="2929127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0" y="0"/>
                  </a:moveTo>
                  <a:lnTo>
                    <a:pt x="18287" y="0"/>
                  </a:lnTo>
                </a:path>
                <a:path w="292735">
                  <a:moveTo>
                    <a:pt x="79247" y="0"/>
                  </a:moveTo>
                  <a:lnTo>
                    <a:pt x="97535" y="0"/>
                  </a:lnTo>
                </a:path>
                <a:path w="292735">
                  <a:moveTo>
                    <a:pt x="128015" y="0"/>
                  </a:moveTo>
                  <a:lnTo>
                    <a:pt x="146303" y="0"/>
                  </a:lnTo>
                </a:path>
                <a:path w="292735">
                  <a:moveTo>
                    <a:pt x="170687" y="0"/>
                  </a:moveTo>
                  <a:lnTo>
                    <a:pt x="182879" y="0"/>
                  </a:lnTo>
                </a:path>
                <a:path w="292735">
                  <a:moveTo>
                    <a:pt x="195071" y="0"/>
                  </a:moveTo>
                  <a:lnTo>
                    <a:pt x="207263" y="0"/>
                  </a:lnTo>
                </a:path>
                <a:path w="292735">
                  <a:moveTo>
                    <a:pt x="225551" y="0"/>
                  </a:moveTo>
                  <a:lnTo>
                    <a:pt x="243839" y="0"/>
                  </a:lnTo>
                </a:path>
                <a:path w="292735">
                  <a:moveTo>
                    <a:pt x="280415" y="0"/>
                  </a:moveTo>
                  <a:lnTo>
                    <a:pt x="2926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9" name="object 1039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2566415" y="2913887"/>
              <a:ext cx="91440" cy="24384"/>
            </a:xfrm>
            <a:prstGeom prst="rect">
              <a:avLst/>
            </a:prstGeom>
          </p:spPr>
        </p:pic>
        <p:pic>
          <p:nvPicPr>
            <p:cNvPr id="1040" name="object 1040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3980687" y="2907792"/>
              <a:ext cx="18287" cy="30480"/>
            </a:xfrm>
            <a:prstGeom prst="rect">
              <a:avLst/>
            </a:prstGeom>
          </p:spPr>
        </p:pic>
        <p:sp>
          <p:nvSpPr>
            <p:cNvPr id="1041" name="object 1041"/>
            <p:cNvSpPr/>
            <p:nvPr/>
          </p:nvSpPr>
          <p:spPr>
            <a:xfrm>
              <a:off x="701040" y="29352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80">
                  <a:moveTo>
                    <a:pt x="0" y="0"/>
                  </a:moveTo>
                  <a:lnTo>
                    <a:pt x="18287" y="0"/>
                  </a:lnTo>
                </a:path>
                <a:path w="335280">
                  <a:moveTo>
                    <a:pt x="54864" y="0"/>
                  </a:moveTo>
                  <a:lnTo>
                    <a:pt x="73152" y="0"/>
                  </a:lnTo>
                </a:path>
                <a:path w="335280">
                  <a:moveTo>
                    <a:pt x="128015" y="0"/>
                  </a:moveTo>
                  <a:lnTo>
                    <a:pt x="146303" y="0"/>
                  </a:lnTo>
                </a:path>
                <a:path w="335280">
                  <a:moveTo>
                    <a:pt x="182880" y="0"/>
                  </a:moveTo>
                  <a:lnTo>
                    <a:pt x="195072" y="0"/>
                  </a:lnTo>
                </a:path>
                <a:path w="335280">
                  <a:moveTo>
                    <a:pt x="256031" y="0"/>
                  </a:moveTo>
                  <a:lnTo>
                    <a:pt x="268223" y="0"/>
                  </a:lnTo>
                </a:path>
                <a:path w="335280">
                  <a:moveTo>
                    <a:pt x="316992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2" name="object 1042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4419599" y="2926080"/>
              <a:ext cx="91439" cy="12192"/>
            </a:xfrm>
            <a:prstGeom prst="rect">
              <a:avLst/>
            </a:prstGeom>
          </p:spPr>
        </p:pic>
        <p:sp>
          <p:nvSpPr>
            <p:cNvPr id="1043" name="object 1043"/>
            <p:cNvSpPr/>
            <p:nvPr/>
          </p:nvSpPr>
          <p:spPr>
            <a:xfrm>
              <a:off x="1109472" y="2935224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18287" y="0"/>
                  </a:lnTo>
                </a:path>
                <a:path w="408940">
                  <a:moveTo>
                    <a:pt x="60959" y="0"/>
                  </a:moveTo>
                  <a:lnTo>
                    <a:pt x="79247" y="0"/>
                  </a:lnTo>
                </a:path>
                <a:path w="408940">
                  <a:moveTo>
                    <a:pt x="140207" y="0"/>
                  </a:moveTo>
                  <a:lnTo>
                    <a:pt x="152399" y="0"/>
                  </a:lnTo>
                </a:path>
                <a:path w="408940">
                  <a:moveTo>
                    <a:pt x="323088" y="0"/>
                  </a:moveTo>
                  <a:lnTo>
                    <a:pt x="341375" y="0"/>
                  </a:lnTo>
                </a:path>
                <a:path w="408940">
                  <a:moveTo>
                    <a:pt x="390143" y="0"/>
                  </a:moveTo>
                  <a:lnTo>
                    <a:pt x="4084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1533143" y="29321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701040" y="2935224"/>
              <a:ext cx="5645150" cy="6350"/>
            </a:xfrm>
            <a:custGeom>
              <a:avLst/>
              <a:gdLst/>
              <a:ahLst/>
              <a:cxnLst/>
              <a:rect l="l" t="t" r="r" b="b"/>
              <a:pathLst>
                <a:path w="5645150" h="6350">
                  <a:moveTo>
                    <a:pt x="890016" y="0"/>
                  </a:moveTo>
                  <a:lnTo>
                    <a:pt x="902207" y="0"/>
                  </a:lnTo>
                </a:path>
                <a:path w="5645150" h="6350">
                  <a:moveTo>
                    <a:pt x="975360" y="0"/>
                  </a:moveTo>
                  <a:lnTo>
                    <a:pt x="987552" y="0"/>
                  </a:lnTo>
                </a:path>
                <a:path w="5645150" h="6350">
                  <a:moveTo>
                    <a:pt x="1024128" y="0"/>
                  </a:moveTo>
                  <a:lnTo>
                    <a:pt x="1042416" y="0"/>
                  </a:lnTo>
                </a:path>
                <a:path w="5645150" h="6350">
                  <a:moveTo>
                    <a:pt x="1121664" y="0"/>
                  </a:moveTo>
                  <a:lnTo>
                    <a:pt x="1139952" y="0"/>
                  </a:lnTo>
                </a:path>
                <a:path w="5645150" h="6350">
                  <a:moveTo>
                    <a:pt x="1194816" y="0"/>
                  </a:moveTo>
                  <a:lnTo>
                    <a:pt x="1213104" y="0"/>
                  </a:lnTo>
                </a:path>
                <a:path w="5645150" h="6350">
                  <a:moveTo>
                    <a:pt x="1304544" y="0"/>
                  </a:moveTo>
                  <a:lnTo>
                    <a:pt x="1322832" y="0"/>
                  </a:lnTo>
                </a:path>
                <a:path w="5645150" h="6350">
                  <a:moveTo>
                    <a:pt x="1347216" y="0"/>
                  </a:moveTo>
                  <a:lnTo>
                    <a:pt x="1359408" y="0"/>
                  </a:lnTo>
                </a:path>
                <a:path w="5645150" h="6350">
                  <a:moveTo>
                    <a:pt x="1371600" y="0"/>
                  </a:moveTo>
                  <a:lnTo>
                    <a:pt x="1383792" y="0"/>
                  </a:lnTo>
                </a:path>
                <a:path w="5645150" h="6350">
                  <a:moveTo>
                    <a:pt x="1402080" y="0"/>
                  </a:moveTo>
                  <a:lnTo>
                    <a:pt x="1420368" y="0"/>
                  </a:lnTo>
                </a:path>
                <a:path w="5645150" h="6350">
                  <a:moveTo>
                    <a:pt x="1456944" y="0"/>
                  </a:moveTo>
                  <a:lnTo>
                    <a:pt x="1475232" y="0"/>
                  </a:lnTo>
                </a:path>
                <a:path w="5645150" h="6350">
                  <a:moveTo>
                    <a:pt x="1530096" y="0"/>
                  </a:moveTo>
                  <a:lnTo>
                    <a:pt x="1548384" y="0"/>
                  </a:lnTo>
                </a:path>
                <a:path w="5645150" h="6350">
                  <a:moveTo>
                    <a:pt x="1584960" y="0"/>
                  </a:moveTo>
                  <a:lnTo>
                    <a:pt x="1603248" y="0"/>
                  </a:lnTo>
                </a:path>
                <a:path w="5645150" h="6350">
                  <a:moveTo>
                    <a:pt x="1652015" y="0"/>
                  </a:moveTo>
                  <a:lnTo>
                    <a:pt x="1670303" y="0"/>
                  </a:lnTo>
                </a:path>
                <a:path w="5645150" h="6350">
                  <a:moveTo>
                    <a:pt x="1712976" y="0"/>
                  </a:moveTo>
                  <a:lnTo>
                    <a:pt x="1731264" y="0"/>
                  </a:lnTo>
                </a:path>
                <a:path w="5645150" h="6350">
                  <a:moveTo>
                    <a:pt x="1761744" y="0"/>
                  </a:moveTo>
                  <a:lnTo>
                    <a:pt x="1780032" y="0"/>
                  </a:lnTo>
                </a:path>
                <a:path w="5645150" h="6350">
                  <a:moveTo>
                    <a:pt x="1865376" y="0"/>
                  </a:moveTo>
                  <a:lnTo>
                    <a:pt x="1883664" y="0"/>
                  </a:lnTo>
                </a:path>
                <a:path w="5645150" h="6350">
                  <a:moveTo>
                    <a:pt x="1938528" y="0"/>
                  </a:moveTo>
                  <a:lnTo>
                    <a:pt x="1956816" y="0"/>
                  </a:lnTo>
                </a:path>
                <a:path w="5645150" h="6350">
                  <a:moveTo>
                    <a:pt x="3383280" y="0"/>
                  </a:moveTo>
                  <a:lnTo>
                    <a:pt x="3395472" y="0"/>
                  </a:lnTo>
                </a:path>
                <a:path w="5645150" h="6350">
                  <a:moveTo>
                    <a:pt x="3456432" y="0"/>
                  </a:moveTo>
                  <a:lnTo>
                    <a:pt x="3468624" y="0"/>
                  </a:lnTo>
                </a:path>
                <a:path w="5645150" h="6350">
                  <a:moveTo>
                    <a:pt x="3523488" y="0"/>
                  </a:moveTo>
                  <a:lnTo>
                    <a:pt x="3541776" y="0"/>
                  </a:lnTo>
                </a:path>
                <a:path w="5645150" h="6350">
                  <a:moveTo>
                    <a:pt x="3553968" y="0"/>
                  </a:moveTo>
                  <a:lnTo>
                    <a:pt x="3566160" y="0"/>
                  </a:lnTo>
                </a:path>
                <a:path w="5645150" h="6350">
                  <a:moveTo>
                    <a:pt x="3621024" y="0"/>
                  </a:moveTo>
                  <a:lnTo>
                    <a:pt x="3639312" y="0"/>
                  </a:lnTo>
                </a:path>
                <a:path w="5645150" h="6350">
                  <a:moveTo>
                    <a:pt x="3718560" y="0"/>
                  </a:moveTo>
                  <a:lnTo>
                    <a:pt x="3736848" y="0"/>
                  </a:lnTo>
                </a:path>
                <a:path w="5645150" h="6350">
                  <a:moveTo>
                    <a:pt x="3791712" y="0"/>
                  </a:moveTo>
                  <a:lnTo>
                    <a:pt x="3810000" y="0"/>
                  </a:lnTo>
                </a:path>
                <a:path w="5645150" h="6350">
                  <a:moveTo>
                    <a:pt x="3901440" y="0"/>
                  </a:moveTo>
                  <a:lnTo>
                    <a:pt x="3919728" y="0"/>
                  </a:lnTo>
                </a:path>
                <a:path w="5645150" h="6350">
                  <a:moveTo>
                    <a:pt x="3962400" y="0"/>
                  </a:moveTo>
                  <a:lnTo>
                    <a:pt x="3980688" y="0"/>
                  </a:lnTo>
                </a:path>
                <a:path w="5645150" h="6350">
                  <a:moveTo>
                    <a:pt x="4029456" y="0"/>
                  </a:moveTo>
                  <a:lnTo>
                    <a:pt x="4047744" y="0"/>
                  </a:lnTo>
                </a:path>
                <a:path w="5645150" h="6350">
                  <a:moveTo>
                    <a:pt x="4084320" y="0"/>
                  </a:moveTo>
                  <a:lnTo>
                    <a:pt x="4096512" y="0"/>
                  </a:lnTo>
                </a:path>
                <a:path w="5645150" h="6350">
                  <a:moveTo>
                    <a:pt x="4230624" y="0"/>
                  </a:moveTo>
                  <a:lnTo>
                    <a:pt x="4248912" y="0"/>
                  </a:lnTo>
                </a:path>
                <a:path w="5645150" h="6350">
                  <a:moveTo>
                    <a:pt x="4492752" y="0"/>
                  </a:moveTo>
                  <a:lnTo>
                    <a:pt x="4511040" y="0"/>
                  </a:lnTo>
                </a:path>
                <a:path w="5645150" h="6350">
                  <a:moveTo>
                    <a:pt x="4541520" y="0"/>
                  </a:moveTo>
                  <a:lnTo>
                    <a:pt x="4559808" y="0"/>
                  </a:lnTo>
                </a:path>
                <a:path w="5645150" h="6350">
                  <a:moveTo>
                    <a:pt x="4663440" y="0"/>
                  </a:moveTo>
                  <a:lnTo>
                    <a:pt x="4681728" y="0"/>
                  </a:lnTo>
                </a:path>
                <a:path w="5645150" h="6350">
                  <a:moveTo>
                    <a:pt x="4815840" y="0"/>
                  </a:moveTo>
                  <a:lnTo>
                    <a:pt x="4828032" y="0"/>
                  </a:lnTo>
                </a:path>
                <a:path w="5645150" h="6350">
                  <a:moveTo>
                    <a:pt x="4888992" y="0"/>
                  </a:moveTo>
                  <a:lnTo>
                    <a:pt x="4907280" y="0"/>
                  </a:lnTo>
                </a:path>
                <a:path w="5645150" h="6350">
                  <a:moveTo>
                    <a:pt x="4937760" y="0"/>
                  </a:moveTo>
                  <a:lnTo>
                    <a:pt x="4949952" y="0"/>
                  </a:lnTo>
                </a:path>
                <a:path w="5645150" h="6350">
                  <a:moveTo>
                    <a:pt x="5017008" y="0"/>
                  </a:moveTo>
                  <a:lnTo>
                    <a:pt x="5029200" y="0"/>
                  </a:lnTo>
                </a:path>
                <a:path w="5645150" h="6350">
                  <a:moveTo>
                    <a:pt x="5114544" y="0"/>
                  </a:moveTo>
                  <a:lnTo>
                    <a:pt x="5132832" y="0"/>
                  </a:lnTo>
                </a:path>
                <a:path w="5645150" h="6350">
                  <a:moveTo>
                    <a:pt x="5163312" y="0"/>
                  </a:moveTo>
                  <a:lnTo>
                    <a:pt x="5181600" y="0"/>
                  </a:lnTo>
                </a:path>
                <a:path w="5645150" h="6350">
                  <a:moveTo>
                    <a:pt x="5242560" y="0"/>
                  </a:moveTo>
                  <a:lnTo>
                    <a:pt x="5260848" y="0"/>
                  </a:lnTo>
                </a:path>
                <a:path w="5645150" h="6350">
                  <a:moveTo>
                    <a:pt x="5291328" y="0"/>
                  </a:moveTo>
                  <a:lnTo>
                    <a:pt x="5309616" y="0"/>
                  </a:lnTo>
                </a:path>
                <a:path w="5645150" h="6350">
                  <a:moveTo>
                    <a:pt x="5334000" y="0"/>
                  </a:moveTo>
                  <a:lnTo>
                    <a:pt x="5346192" y="0"/>
                  </a:lnTo>
                </a:path>
                <a:path w="5645150" h="6350">
                  <a:moveTo>
                    <a:pt x="5358384" y="0"/>
                  </a:moveTo>
                  <a:lnTo>
                    <a:pt x="5370576" y="0"/>
                  </a:lnTo>
                </a:path>
                <a:path w="5645150" h="6350">
                  <a:moveTo>
                    <a:pt x="5388864" y="0"/>
                  </a:moveTo>
                  <a:lnTo>
                    <a:pt x="5407152" y="0"/>
                  </a:lnTo>
                </a:path>
                <a:path w="5645150" h="6350">
                  <a:moveTo>
                    <a:pt x="5443728" y="0"/>
                  </a:moveTo>
                  <a:lnTo>
                    <a:pt x="5455920" y="0"/>
                  </a:lnTo>
                </a:path>
                <a:path w="5645150" h="6350">
                  <a:moveTo>
                    <a:pt x="5565648" y="0"/>
                  </a:moveTo>
                  <a:lnTo>
                    <a:pt x="5583936" y="0"/>
                  </a:lnTo>
                </a:path>
                <a:path w="5645150" h="6350">
                  <a:moveTo>
                    <a:pt x="5608320" y="0"/>
                  </a:moveTo>
                  <a:lnTo>
                    <a:pt x="5620512" y="0"/>
                  </a:lnTo>
                </a:path>
                <a:path w="5645150" h="6350">
                  <a:moveTo>
                    <a:pt x="5632704" y="0"/>
                  </a:moveTo>
                  <a:lnTo>
                    <a:pt x="5644896" y="0"/>
                  </a:lnTo>
                </a:path>
                <a:path w="5645150" h="6350">
                  <a:moveTo>
                    <a:pt x="0" y="6095"/>
                  </a:moveTo>
                  <a:lnTo>
                    <a:pt x="18287" y="6095"/>
                  </a:lnTo>
                </a:path>
                <a:path w="5645150" h="6350">
                  <a:moveTo>
                    <a:pt x="54864" y="6095"/>
                  </a:moveTo>
                  <a:lnTo>
                    <a:pt x="73152" y="6095"/>
                  </a:lnTo>
                </a:path>
                <a:path w="5645150" h="6350">
                  <a:moveTo>
                    <a:pt x="79247" y="6095"/>
                  </a:moveTo>
                  <a:lnTo>
                    <a:pt x="91439" y="6095"/>
                  </a:lnTo>
                </a:path>
                <a:path w="5645150" h="6350">
                  <a:moveTo>
                    <a:pt x="128015" y="6095"/>
                  </a:moveTo>
                  <a:lnTo>
                    <a:pt x="146303" y="6095"/>
                  </a:lnTo>
                </a:path>
                <a:path w="5645150" h="6350">
                  <a:moveTo>
                    <a:pt x="256031" y="6095"/>
                  </a:moveTo>
                  <a:lnTo>
                    <a:pt x="268223" y="6095"/>
                  </a:lnTo>
                </a:path>
                <a:path w="5645150" h="6350">
                  <a:moveTo>
                    <a:pt x="316992" y="6095"/>
                  </a:moveTo>
                  <a:lnTo>
                    <a:pt x="335280" y="6095"/>
                  </a:lnTo>
                </a:path>
                <a:path w="5645150" h="6350">
                  <a:moveTo>
                    <a:pt x="469392" y="6095"/>
                  </a:moveTo>
                  <a:lnTo>
                    <a:pt x="487680" y="6095"/>
                  </a:lnTo>
                </a:path>
                <a:path w="5645150" h="6350">
                  <a:moveTo>
                    <a:pt x="548640" y="6095"/>
                  </a:moveTo>
                  <a:lnTo>
                    <a:pt x="560832" y="6095"/>
                  </a:lnTo>
                </a:path>
                <a:path w="5645150" h="6350">
                  <a:moveTo>
                    <a:pt x="969264" y="6095"/>
                  </a:moveTo>
                  <a:lnTo>
                    <a:pt x="987552" y="6095"/>
                  </a:lnTo>
                </a:path>
                <a:path w="5645150" h="6350">
                  <a:moveTo>
                    <a:pt x="1024128" y="6095"/>
                  </a:moveTo>
                  <a:lnTo>
                    <a:pt x="1042416" y="6095"/>
                  </a:lnTo>
                </a:path>
                <a:path w="5645150" h="6350">
                  <a:moveTo>
                    <a:pt x="1072896" y="6095"/>
                  </a:moveTo>
                  <a:lnTo>
                    <a:pt x="1085088" y="6095"/>
                  </a:lnTo>
                </a:path>
                <a:path w="5645150" h="6350">
                  <a:moveTo>
                    <a:pt x="1121664" y="6095"/>
                  </a:moveTo>
                  <a:lnTo>
                    <a:pt x="1139952" y="6095"/>
                  </a:lnTo>
                </a:path>
                <a:path w="5645150" h="6350">
                  <a:moveTo>
                    <a:pt x="1146048" y="6095"/>
                  </a:moveTo>
                  <a:lnTo>
                    <a:pt x="1158240" y="6095"/>
                  </a:lnTo>
                </a:path>
                <a:path w="5645150" h="6350">
                  <a:moveTo>
                    <a:pt x="1194816" y="6095"/>
                  </a:moveTo>
                  <a:lnTo>
                    <a:pt x="1213104" y="6095"/>
                  </a:lnTo>
                </a:path>
                <a:path w="5645150" h="6350">
                  <a:moveTo>
                    <a:pt x="1304544" y="6095"/>
                  </a:moveTo>
                  <a:lnTo>
                    <a:pt x="1322832" y="6095"/>
                  </a:lnTo>
                </a:path>
                <a:path w="5645150" h="6350">
                  <a:moveTo>
                    <a:pt x="1402080" y="6095"/>
                  </a:moveTo>
                  <a:lnTo>
                    <a:pt x="1420368" y="6095"/>
                  </a:lnTo>
                </a:path>
                <a:path w="5645150" h="6350">
                  <a:moveTo>
                    <a:pt x="1456944" y="6095"/>
                  </a:moveTo>
                  <a:lnTo>
                    <a:pt x="1475232" y="6095"/>
                  </a:lnTo>
                </a:path>
                <a:path w="5645150" h="6350">
                  <a:moveTo>
                    <a:pt x="1481328" y="6095"/>
                  </a:moveTo>
                  <a:lnTo>
                    <a:pt x="1493520" y="6095"/>
                  </a:lnTo>
                </a:path>
                <a:path w="5645150" h="6350">
                  <a:moveTo>
                    <a:pt x="1530096" y="6095"/>
                  </a:moveTo>
                  <a:lnTo>
                    <a:pt x="1548384" y="6095"/>
                  </a:lnTo>
                </a:path>
                <a:path w="5645150" h="6350">
                  <a:moveTo>
                    <a:pt x="1584960" y="6095"/>
                  </a:moveTo>
                  <a:lnTo>
                    <a:pt x="1603248" y="6095"/>
                  </a:lnTo>
                </a:path>
                <a:path w="5645150" h="6350">
                  <a:moveTo>
                    <a:pt x="1652015" y="6095"/>
                  </a:moveTo>
                  <a:lnTo>
                    <a:pt x="1670303" y="6095"/>
                  </a:lnTo>
                </a:path>
                <a:path w="5645150" h="6350">
                  <a:moveTo>
                    <a:pt x="1712976" y="6095"/>
                  </a:moveTo>
                  <a:lnTo>
                    <a:pt x="1731264" y="6095"/>
                  </a:lnTo>
                </a:path>
                <a:path w="5645150" h="6350">
                  <a:moveTo>
                    <a:pt x="1761744" y="6095"/>
                  </a:moveTo>
                  <a:lnTo>
                    <a:pt x="1780032" y="6095"/>
                  </a:lnTo>
                </a:path>
                <a:path w="5645150" h="6350">
                  <a:moveTo>
                    <a:pt x="1810512" y="6095"/>
                  </a:moveTo>
                  <a:lnTo>
                    <a:pt x="1822703" y="6095"/>
                  </a:lnTo>
                </a:path>
                <a:path w="5645150" h="6350">
                  <a:moveTo>
                    <a:pt x="1865376" y="6095"/>
                  </a:moveTo>
                  <a:lnTo>
                    <a:pt x="1883664" y="6095"/>
                  </a:lnTo>
                </a:path>
                <a:path w="5645150" h="6350">
                  <a:moveTo>
                    <a:pt x="1889760" y="6095"/>
                  </a:moveTo>
                  <a:lnTo>
                    <a:pt x="1901952" y="6095"/>
                  </a:lnTo>
                </a:path>
                <a:path w="5645150" h="6350">
                  <a:moveTo>
                    <a:pt x="1938528" y="6095"/>
                  </a:moveTo>
                  <a:lnTo>
                    <a:pt x="1956816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6" name="object 104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84320" y="2938271"/>
              <a:ext cx="18287" cy="6096"/>
            </a:xfrm>
            <a:prstGeom prst="rect">
              <a:avLst/>
            </a:prstGeom>
          </p:spPr>
        </p:pic>
        <p:pic>
          <p:nvPicPr>
            <p:cNvPr id="1047" name="object 10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1376" y="2938271"/>
              <a:ext cx="18287" cy="6096"/>
            </a:xfrm>
            <a:prstGeom prst="rect">
              <a:avLst/>
            </a:prstGeom>
          </p:spPr>
        </p:pic>
        <p:pic>
          <p:nvPicPr>
            <p:cNvPr id="1048" name="object 104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83920" y="2938271"/>
              <a:ext cx="18287" cy="12192"/>
            </a:xfrm>
            <a:prstGeom prst="rect">
              <a:avLst/>
            </a:prstGeom>
          </p:spPr>
        </p:pic>
        <p:pic>
          <p:nvPicPr>
            <p:cNvPr id="1049" name="object 10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3376" y="2938271"/>
              <a:ext cx="18287" cy="12192"/>
            </a:xfrm>
            <a:prstGeom prst="rect">
              <a:avLst/>
            </a:prstGeom>
          </p:spPr>
        </p:pic>
        <p:sp>
          <p:nvSpPr>
            <p:cNvPr id="1050" name="object 1050"/>
            <p:cNvSpPr/>
            <p:nvPr/>
          </p:nvSpPr>
          <p:spPr>
            <a:xfrm>
              <a:off x="4602479" y="2941320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39">
                  <a:moveTo>
                    <a:pt x="0" y="0"/>
                  </a:moveTo>
                  <a:lnTo>
                    <a:pt x="18287" y="0"/>
                  </a:lnTo>
                </a:path>
                <a:path w="701039">
                  <a:moveTo>
                    <a:pt x="60960" y="0"/>
                  </a:moveTo>
                  <a:lnTo>
                    <a:pt x="79248" y="0"/>
                  </a:lnTo>
                </a:path>
                <a:path w="701039">
                  <a:moveTo>
                    <a:pt x="128015" y="0"/>
                  </a:moveTo>
                  <a:lnTo>
                    <a:pt x="146303" y="0"/>
                  </a:lnTo>
                </a:path>
                <a:path w="701039">
                  <a:moveTo>
                    <a:pt x="262127" y="0"/>
                  </a:moveTo>
                  <a:lnTo>
                    <a:pt x="274319" y="0"/>
                  </a:lnTo>
                </a:path>
                <a:path w="701039">
                  <a:moveTo>
                    <a:pt x="329183" y="0"/>
                  </a:moveTo>
                  <a:lnTo>
                    <a:pt x="347471" y="0"/>
                  </a:lnTo>
                </a:path>
                <a:path w="701039">
                  <a:moveTo>
                    <a:pt x="591312" y="0"/>
                  </a:moveTo>
                  <a:lnTo>
                    <a:pt x="609600" y="0"/>
                  </a:lnTo>
                </a:path>
                <a:path w="701039">
                  <a:moveTo>
                    <a:pt x="640079" y="0"/>
                  </a:moveTo>
                  <a:lnTo>
                    <a:pt x="658367" y="0"/>
                  </a:lnTo>
                </a:path>
                <a:path w="701039">
                  <a:moveTo>
                    <a:pt x="688847" y="0"/>
                  </a:moveTo>
                  <a:lnTo>
                    <a:pt x="7010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1" name="object 105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048255" y="2938271"/>
              <a:ext cx="36576" cy="12192"/>
            </a:xfrm>
            <a:prstGeom prst="rect">
              <a:avLst/>
            </a:prstGeom>
          </p:spPr>
        </p:pic>
        <p:sp>
          <p:nvSpPr>
            <p:cNvPr id="1052" name="object 1052"/>
            <p:cNvSpPr/>
            <p:nvPr/>
          </p:nvSpPr>
          <p:spPr>
            <a:xfrm>
              <a:off x="5516879" y="294132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1499615" y="2938271"/>
              <a:ext cx="36576" cy="12192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5766816" y="29413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701040" y="2941320"/>
              <a:ext cx="5584190" cy="6350"/>
            </a:xfrm>
            <a:custGeom>
              <a:avLst/>
              <a:gdLst/>
              <a:ahLst/>
              <a:cxnLst/>
              <a:rect l="l" t="t" r="r" b="b"/>
              <a:pathLst>
                <a:path w="5584190" h="6350">
                  <a:moveTo>
                    <a:pt x="5114544" y="0"/>
                  </a:moveTo>
                  <a:lnTo>
                    <a:pt x="5132832" y="0"/>
                  </a:lnTo>
                </a:path>
                <a:path w="5584190" h="6350">
                  <a:moveTo>
                    <a:pt x="5163312" y="0"/>
                  </a:moveTo>
                  <a:lnTo>
                    <a:pt x="5181600" y="0"/>
                  </a:lnTo>
                </a:path>
                <a:path w="5584190" h="6350">
                  <a:moveTo>
                    <a:pt x="5388864" y="0"/>
                  </a:moveTo>
                  <a:lnTo>
                    <a:pt x="5407152" y="0"/>
                  </a:lnTo>
                </a:path>
                <a:path w="5584190" h="6350">
                  <a:moveTo>
                    <a:pt x="5522976" y="0"/>
                  </a:moveTo>
                  <a:lnTo>
                    <a:pt x="5535168" y="0"/>
                  </a:lnTo>
                </a:path>
                <a:path w="5584190" h="6350">
                  <a:moveTo>
                    <a:pt x="5565648" y="0"/>
                  </a:moveTo>
                  <a:lnTo>
                    <a:pt x="5583936" y="0"/>
                  </a:lnTo>
                </a:path>
                <a:path w="558419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6" name="object 1056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755904" y="2944367"/>
              <a:ext cx="36576" cy="6096"/>
            </a:xfrm>
            <a:prstGeom prst="rect">
              <a:avLst/>
            </a:prstGeom>
          </p:spPr>
        </p:pic>
        <p:sp>
          <p:nvSpPr>
            <p:cNvPr id="1057" name="object 1057"/>
            <p:cNvSpPr/>
            <p:nvPr/>
          </p:nvSpPr>
          <p:spPr>
            <a:xfrm>
              <a:off x="1018031" y="29474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8" name="object 105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224528" y="2938271"/>
              <a:ext cx="42671" cy="12192"/>
            </a:xfrm>
            <a:prstGeom prst="rect">
              <a:avLst/>
            </a:prstGeom>
          </p:spPr>
        </p:pic>
        <p:sp>
          <p:nvSpPr>
            <p:cNvPr id="1059" name="object 1059"/>
            <p:cNvSpPr/>
            <p:nvPr/>
          </p:nvSpPr>
          <p:spPr>
            <a:xfrm>
              <a:off x="1170431" y="2947415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0" y="0"/>
                  </a:moveTo>
                  <a:lnTo>
                    <a:pt x="18287" y="0"/>
                  </a:lnTo>
                </a:path>
                <a:path w="853439">
                  <a:moveTo>
                    <a:pt x="79247" y="0"/>
                  </a:moveTo>
                  <a:lnTo>
                    <a:pt x="91439" y="0"/>
                  </a:lnTo>
                </a:path>
                <a:path w="853439">
                  <a:moveTo>
                    <a:pt x="554735" y="0"/>
                  </a:moveTo>
                  <a:lnTo>
                    <a:pt x="573023" y="0"/>
                  </a:lnTo>
                </a:path>
                <a:path w="853439">
                  <a:moveTo>
                    <a:pt x="725423" y="0"/>
                  </a:moveTo>
                  <a:lnTo>
                    <a:pt x="743711" y="0"/>
                  </a:lnTo>
                </a:path>
                <a:path w="853439">
                  <a:moveTo>
                    <a:pt x="835152" y="0"/>
                  </a:moveTo>
                  <a:lnTo>
                    <a:pt x="853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0" name="object 106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103120" y="2944367"/>
              <a:ext cx="91439" cy="6096"/>
            </a:xfrm>
            <a:prstGeom prst="rect">
              <a:avLst/>
            </a:prstGeom>
          </p:spPr>
        </p:pic>
        <p:sp>
          <p:nvSpPr>
            <p:cNvPr id="1061" name="object 1061"/>
            <p:cNvSpPr/>
            <p:nvPr/>
          </p:nvSpPr>
          <p:spPr>
            <a:xfrm>
              <a:off x="2231136" y="294741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2" name="object 1062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5364479" y="2932176"/>
              <a:ext cx="42671" cy="18287"/>
            </a:xfrm>
            <a:prstGeom prst="rect">
              <a:avLst/>
            </a:prstGeom>
          </p:spPr>
        </p:pic>
        <p:sp>
          <p:nvSpPr>
            <p:cNvPr id="1063" name="object 1063"/>
            <p:cNvSpPr/>
            <p:nvPr/>
          </p:nvSpPr>
          <p:spPr>
            <a:xfrm>
              <a:off x="2353055" y="294741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096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4" name="object 106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035040" y="2938271"/>
              <a:ext cx="36575" cy="12192"/>
            </a:xfrm>
            <a:prstGeom prst="rect">
              <a:avLst/>
            </a:prstGeom>
          </p:spPr>
        </p:pic>
        <p:sp>
          <p:nvSpPr>
            <p:cNvPr id="1065" name="object 1065"/>
            <p:cNvSpPr/>
            <p:nvPr/>
          </p:nvSpPr>
          <p:spPr>
            <a:xfrm>
              <a:off x="2462783" y="2947415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6" name="object 1066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6266687" y="2913887"/>
              <a:ext cx="115824" cy="36575"/>
            </a:xfrm>
            <a:prstGeom prst="rect">
              <a:avLst/>
            </a:prstGeom>
          </p:spPr>
        </p:pic>
        <p:pic>
          <p:nvPicPr>
            <p:cNvPr id="1067" name="object 1067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5590031" y="2938271"/>
              <a:ext cx="73151" cy="12192"/>
            </a:xfrm>
            <a:prstGeom prst="rect">
              <a:avLst/>
            </a:prstGeom>
          </p:spPr>
        </p:pic>
        <p:pic>
          <p:nvPicPr>
            <p:cNvPr id="1068" name="object 1068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1773936" y="2944367"/>
              <a:ext cx="85343" cy="12192"/>
            </a:xfrm>
            <a:prstGeom prst="rect">
              <a:avLst/>
            </a:prstGeom>
          </p:spPr>
        </p:pic>
        <p:pic>
          <p:nvPicPr>
            <p:cNvPr id="1069" name="object 1069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1365504" y="2938271"/>
              <a:ext cx="85343" cy="18288"/>
            </a:xfrm>
            <a:prstGeom prst="rect">
              <a:avLst/>
            </a:prstGeom>
          </p:spPr>
        </p:pic>
        <p:sp>
          <p:nvSpPr>
            <p:cNvPr id="1070" name="object 1070"/>
            <p:cNvSpPr/>
            <p:nvPr/>
          </p:nvSpPr>
          <p:spPr>
            <a:xfrm>
              <a:off x="4602479" y="2947415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18287" y="0"/>
                  </a:lnTo>
                </a:path>
                <a:path w="347979">
                  <a:moveTo>
                    <a:pt x="60960" y="0"/>
                  </a:moveTo>
                  <a:lnTo>
                    <a:pt x="79248" y="0"/>
                  </a:lnTo>
                </a:path>
                <a:path w="347979">
                  <a:moveTo>
                    <a:pt x="128015" y="0"/>
                  </a:moveTo>
                  <a:lnTo>
                    <a:pt x="146303" y="0"/>
                  </a:lnTo>
                </a:path>
                <a:path w="347979">
                  <a:moveTo>
                    <a:pt x="329183" y="0"/>
                  </a:moveTo>
                  <a:lnTo>
                    <a:pt x="3474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1" name="object 1071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2511552" y="2944367"/>
              <a:ext cx="91440" cy="12192"/>
            </a:xfrm>
            <a:prstGeom prst="rect">
              <a:avLst/>
            </a:prstGeom>
          </p:spPr>
        </p:pic>
        <p:sp>
          <p:nvSpPr>
            <p:cNvPr id="1072" name="object 1072"/>
            <p:cNvSpPr/>
            <p:nvPr/>
          </p:nvSpPr>
          <p:spPr>
            <a:xfrm>
              <a:off x="5193791" y="294741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48767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3" name="object 1073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4322064" y="2938271"/>
              <a:ext cx="188975" cy="18288"/>
            </a:xfrm>
            <a:prstGeom prst="rect">
              <a:avLst/>
            </a:prstGeom>
          </p:spPr>
        </p:pic>
        <p:pic>
          <p:nvPicPr>
            <p:cNvPr id="1074" name="object 1074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5004816" y="2932176"/>
              <a:ext cx="91439" cy="24383"/>
            </a:xfrm>
            <a:prstGeom prst="rect">
              <a:avLst/>
            </a:prstGeom>
          </p:spPr>
        </p:pic>
        <p:pic>
          <p:nvPicPr>
            <p:cNvPr id="1075" name="object 107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943599" y="2938271"/>
              <a:ext cx="67055" cy="12192"/>
            </a:xfrm>
            <a:prstGeom prst="rect">
              <a:avLst/>
            </a:prstGeom>
          </p:spPr>
        </p:pic>
        <p:sp>
          <p:nvSpPr>
            <p:cNvPr id="1076" name="object 1076"/>
            <p:cNvSpPr/>
            <p:nvPr/>
          </p:nvSpPr>
          <p:spPr>
            <a:xfrm>
              <a:off x="829055" y="2947415"/>
              <a:ext cx="5553710" cy="6350"/>
            </a:xfrm>
            <a:custGeom>
              <a:avLst/>
              <a:gdLst/>
              <a:ahLst/>
              <a:cxnLst/>
              <a:rect l="l" t="t" r="r" b="b"/>
              <a:pathLst>
                <a:path w="5553710" h="6350">
                  <a:moveTo>
                    <a:pt x="5437632" y="0"/>
                  </a:moveTo>
                  <a:lnTo>
                    <a:pt x="5455920" y="0"/>
                  </a:lnTo>
                </a:path>
                <a:path w="5553710" h="6350">
                  <a:moveTo>
                    <a:pt x="5541264" y="0"/>
                  </a:moveTo>
                  <a:lnTo>
                    <a:pt x="5553456" y="0"/>
                  </a:lnTo>
                </a:path>
                <a:path w="5553710" h="6350">
                  <a:moveTo>
                    <a:pt x="0" y="6096"/>
                  </a:moveTo>
                  <a:lnTo>
                    <a:pt x="18287" y="6096"/>
                  </a:lnTo>
                </a:path>
                <a:path w="5553710" h="6350">
                  <a:moveTo>
                    <a:pt x="60959" y="6096"/>
                  </a:moveTo>
                  <a:lnTo>
                    <a:pt x="79247" y="6096"/>
                  </a:lnTo>
                </a:path>
                <a:path w="5553710" h="6350">
                  <a:moveTo>
                    <a:pt x="188976" y="6096"/>
                  </a:moveTo>
                  <a:lnTo>
                    <a:pt x="207264" y="6096"/>
                  </a:lnTo>
                </a:path>
                <a:path w="5553710" h="6350">
                  <a:moveTo>
                    <a:pt x="268224" y="6096"/>
                  </a:moveTo>
                  <a:lnTo>
                    <a:pt x="286512" y="6096"/>
                  </a:lnTo>
                </a:path>
                <a:path w="5553710" h="6350">
                  <a:moveTo>
                    <a:pt x="341376" y="6096"/>
                  </a:moveTo>
                  <a:lnTo>
                    <a:pt x="359664" y="6096"/>
                  </a:lnTo>
                </a:path>
                <a:path w="5553710" h="6350">
                  <a:moveTo>
                    <a:pt x="420624" y="6096"/>
                  </a:moveTo>
                  <a:lnTo>
                    <a:pt x="432816" y="6096"/>
                  </a:lnTo>
                </a:path>
                <a:path w="5553710" h="6350">
                  <a:moveTo>
                    <a:pt x="597408" y="6096"/>
                  </a:moveTo>
                  <a:lnTo>
                    <a:pt x="6156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7" name="object 1077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5644896" y="2938271"/>
              <a:ext cx="237744" cy="18288"/>
            </a:xfrm>
            <a:prstGeom prst="rect">
              <a:avLst/>
            </a:prstGeom>
          </p:spPr>
        </p:pic>
        <p:sp>
          <p:nvSpPr>
            <p:cNvPr id="1078" name="object 1078"/>
            <p:cNvSpPr/>
            <p:nvPr/>
          </p:nvSpPr>
          <p:spPr>
            <a:xfrm>
              <a:off x="2157983" y="2953511"/>
              <a:ext cx="3103245" cy="0"/>
            </a:xfrm>
            <a:custGeom>
              <a:avLst/>
              <a:gdLst/>
              <a:ahLst/>
              <a:cxnLst/>
              <a:rect l="l" t="t" r="r" b="b"/>
              <a:pathLst>
                <a:path w="3103245">
                  <a:moveTo>
                    <a:pt x="0" y="0"/>
                  </a:moveTo>
                  <a:lnTo>
                    <a:pt x="30480" y="0"/>
                  </a:lnTo>
                </a:path>
                <a:path w="3103245">
                  <a:moveTo>
                    <a:pt x="73151" y="0"/>
                  </a:moveTo>
                  <a:lnTo>
                    <a:pt x="91439" y="0"/>
                  </a:lnTo>
                </a:path>
                <a:path w="3103245">
                  <a:moveTo>
                    <a:pt x="128015" y="0"/>
                  </a:moveTo>
                  <a:lnTo>
                    <a:pt x="146303" y="0"/>
                  </a:lnTo>
                </a:path>
                <a:path w="3103245">
                  <a:moveTo>
                    <a:pt x="195071" y="0"/>
                  </a:moveTo>
                  <a:lnTo>
                    <a:pt x="213359" y="0"/>
                  </a:lnTo>
                </a:path>
                <a:path w="3103245">
                  <a:moveTo>
                    <a:pt x="256031" y="0"/>
                  </a:moveTo>
                  <a:lnTo>
                    <a:pt x="274319" y="0"/>
                  </a:lnTo>
                </a:path>
                <a:path w="3103245">
                  <a:moveTo>
                    <a:pt x="304800" y="0"/>
                  </a:moveTo>
                  <a:lnTo>
                    <a:pt x="323088" y="0"/>
                  </a:lnTo>
                </a:path>
                <a:path w="3103245">
                  <a:moveTo>
                    <a:pt x="408431" y="0"/>
                  </a:moveTo>
                  <a:lnTo>
                    <a:pt x="438912" y="0"/>
                  </a:lnTo>
                </a:path>
                <a:path w="3103245">
                  <a:moveTo>
                    <a:pt x="481584" y="0"/>
                  </a:moveTo>
                  <a:lnTo>
                    <a:pt x="499872" y="0"/>
                  </a:lnTo>
                </a:path>
                <a:path w="3103245">
                  <a:moveTo>
                    <a:pt x="2444496" y="0"/>
                  </a:moveTo>
                  <a:lnTo>
                    <a:pt x="2462784" y="0"/>
                  </a:lnTo>
                </a:path>
                <a:path w="3103245">
                  <a:moveTo>
                    <a:pt x="2505456" y="0"/>
                  </a:moveTo>
                  <a:lnTo>
                    <a:pt x="2523744" y="0"/>
                  </a:lnTo>
                </a:path>
                <a:path w="3103245">
                  <a:moveTo>
                    <a:pt x="2773679" y="0"/>
                  </a:moveTo>
                  <a:lnTo>
                    <a:pt x="2791967" y="0"/>
                  </a:lnTo>
                </a:path>
                <a:path w="3103245">
                  <a:moveTo>
                    <a:pt x="3035808" y="0"/>
                  </a:moveTo>
                  <a:lnTo>
                    <a:pt x="3054096" y="0"/>
                  </a:lnTo>
                </a:path>
                <a:path w="3103245">
                  <a:moveTo>
                    <a:pt x="3084576" y="0"/>
                  </a:moveTo>
                  <a:lnTo>
                    <a:pt x="31028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9" name="object 1079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1591056" y="2938271"/>
              <a:ext cx="91440" cy="36575"/>
            </a:xfrm>
            <a:prstGeom prst="rect">
              <a:avLst/>
            </a:prstGeom>
          </p:spPr>
        </p:pic>
        <p:sp>
          <p:nvSpPr>
            <p:cNvPr id="1080" name="object 1080"/>
            <p:cNvSpPr/>
            <p:nvPr/>
          </p:nvSpPr>
          <p:spPr>
            <a:xfrm>
              <a:off x="5809487" y="2953511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4">
                  <a:moveTo>
                    <a:pt x="0" y="0"/>
                  </a:moveTo>
                  <a:lnTo>
                    <a:pt x="18287" y="0"/>
                  </a:lnTo>
                </a:path>
                <a:path w="573404">
                  <a:moveTo>
                    <a:pt x="54864" y="0"/>
                  </a:moveTo>
                  <a:lnTo>
                    <a:pt x="73152" y="0"/>
                  </a:lnTo>
                </a:path>
                <a:path w="573404">
                  <a:moveTo>
                    <a:pt x="128015" y="0"/>
                  </a:moveTo>
                  <a:lnTo>
                    <a:pt x="146303" y="0"/>
                  </a:lnTo>
                </a:path>
                <a:path w="573404">
                  <a:moveTo>
                    <a:pt x="182879" y="0"/>
                  </a:moveTo>
                  <a:lnTo>
                    <a:pt x="201167" y="0"/>
                  </a:lnTo>
                </a:path>
                <a:path w="573404">
                  <a:moveTo>
                    <a:pt x="231648" y="0"/>
                  </a:moveTo>
                  <a:lnTo>
                    <a:pt x="256032" y="0"/>
                  </a:lnTo>
                </a:path>
                <a:path w="573404">
                  <a:moveTo>
                    <a:pt x="457200" y="0"/>
                  </a:moveTo>
                  <a:lnTo>
                    <a:pt x="475488" y="0"/>
                  </a:lnTo>
                </a:path>
                <a:path w="573404">
                  <a:moveTo>
                    <a:pt x="505968" y="0"/>
                  </a:moveTo>
                  <a:lnTo>
                    <a:pt x="530352" y="0"/>
                  </a:lnTo>
                </a:path>
                <a:path w="573404">
                  <a:moveTo>
                    <a:pt x="560832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1" name="object 1081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3877055" y="2932176"/>
              <a:ext cx="115824" cy="30479"/>
            </a:xfrm>
            <a:prstGeom prst="rect">
              <a:avLst/>
            </a:prstGeom>
          </p:spPr>
        </p:pic>
        <p:pic>
          <p:nvPicPr>
            <p:cNvPr id="1082" name="object 108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01040" y="2944367"/>
              <a:ext cx="146303" cy="18288"/>
            </a:xfrm>
            <a:prstGeom prst="rect">
              <a:avLst/>
            </a:prstGeom>
          </p:spPr>
        </p:pic>
        <p:sp>
          <p:nvSpPr>
            <p:cNvPr id="1083" name="object 1083"/>
            <p:cNvSpPr/>
            <p:nvPr/>
          </p:nvSpPr>
          <p:spPr>
            <a:xfrm>
              <a:off x="829055" y="295960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18287" y="0"/>
                  </a:lnTo>
                </a:path>
                <a:path w="360044">
                  <a:moveTo>
                    <a:pt x="188976" y="0"/>
                  </a:moveTo>
                  <a:lnTo>
                    <a:pt x="207264" y="0"/>
                  </a:lnTo>
                </a:path>
                <a:path w="360044">
                  <a:moveTo>
                    <a:pt x="341376" y="0"/>
                  </a:moveTo>
                  <a:lnTo>
                    <a:pt x="359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4" name="object 10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5291328" y="2944367"/>
              <a:ext cx="30480" cy="24384"/>
            </a:xfrm>
            <a:prstGeom prst="rect">
              <a:avLst/>
            </a:prstGeom>
          </p:spPr>
        </p:pic>
        <p:sp>
          <p:nvSpPr>
            <p:cNvPr id="1085" name="object 1085"/>
            <p:cNvSpPr/>
            <p:nvPr/>
          </p:nvSpPr>
          <p:spPr>
            <a:xfrm>
              <a:off x="1249679" y="295960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6" name="object 1086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505712" y="2950464"/>
              <a:ext cx="30480" cy="12192"/>
            </a:xfrm>
            <a:prstGeom prst="rect">
              <a:avLst/>
            </a:prstGeom>
          </p:spPr>
        </p:pic>
        <p:pic>
          <p:nvPicPr>
            <p:cNvPr id="1087" name="object 1087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4084320" y="2944367"/>
              <a:ext cx="79248" cy="18288"/>
            </a:xfrm>
            <a:prstGeom prst="rect">
              <a:avLst/>
            </a:prstGeom>
          </p:spPr>
        </p:pic>
        <p:pic>
          <p:nvPicPr>
            <p:cNvPr id="1088" name="object 1088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4730496" y="2938271"/>
              <a:ext cx="146304" cy="36575"/>
            </a:xfrm>
            <a:prstGeom prst="rect">
              <a:avLst/>
            </a:prstGeom>
          </p:spPr>
        </p:pic>
        <p:pic>
          <p:nvPicPr>
            <p:cNvPr id="1089" name="object 1089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896112" y="2944367"/>
              <a:ext cx="73151" cy="30479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2005583" y="2950464"/>
              <a:ext cx="115824" cy="12192"/>
            </a:xfrm>
            <a:prstGeom prst="rect">
              <a:avLst/>
            </a:prstGeom>
          </p:spPr>
        </p:pic>
        <p:pic>
          <p:nvPicPr>
            <p:cNvPr id="1091" name="object 1091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2103120" y="2956559"/>
              <a:ext cx="85343" cy="6096"/>
            </a:xfrm>
            <a:prstGeom prst="rect">
              <a:avLst/>
            </a:prstGeom>
          </p:spPr>
        </p:pic>
        <p:sp>
          <p:nvSpPr>
            <p:cNvPr id="1092" name="object 1092"/>
            <p:cNvSpPr/>
            <p:nvPr/>
          </p:nvSpPr>
          <p:spPr>
            <a:xfrm>
              <a:off x="2231136" y="295960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18287" y="0"/>
                  </a:lnTo>
                </a:path>
                <a:path w="201294">
                  <a:moveTo>
                    <a:pt x="54863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3" name="object 1093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1725168" y="2950464"/>
              <a:ext cx="188975" cy="18288"/>
            </a:xfrm>
            <a:prstGeom prst="rect">
              <a:avLst/>
            </a:prstGeom>
          </p:spPr>
        </p:pic>
        <p:pic>
          <p:nvPicPr>
            <p:cNvPr id="1094" name="object 109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230623" y="2950464"/>
              <a:ext cx="30479" cy="12192"/>
            </a:xfrm>
            <a:prstGeom prst="rect">
              <a:avLst/>
            </a:prstGeom>
          </p:spPr>
        </p:pic>
        <p:pic>
          <p:nvPicPr>
            <p:cNvPr id="1095" name="object 1095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6144767" y="2938271"/>
              <a:ext cx="91440" cy="36575"/>
            </a:xfrm>
            <a:prstGeom prst="rect">
              <a:avLst/>
            </a:prstGeom>
          </p:spPr>
        </p:pic>
        <p:pic>
          <p:nvPicPr>
            <p:cNvPr id="1096" name="object 109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1184" y="2956559"/>
              <a:ext cx="18287" cy="12192"/>
            </a:xfrm>
            <a:prstGeom prst="rect">
              <a:avLst/>
            </a:prstGeom>
          </p:spPr>
        </p:pic>
        <p:sp>
          <p:nvSpPr>
            <p:cNvPr id="1097" name="object 1097"/>
            <p:cNvSpPr/>
            <p:nvPr/>
          </p:nvSpPr>
          <p:spPr>
            <a:xfrm>
              <a:off x="4602479" y="2959608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158496" y="0"/>
                  </a:lnTo>
                </a:path>
                <a:path w="609600">
                  <a:moveTo>
                    <a:pt x="329183" y="0"/>
                  </a:moveTo>
                  <a:lnTo>
                    <a:pt x="347471" y="0"/>
                  </a:lnTo>
                </a:path>
                <a:path w="609600">
                  <a:moveTo>
                    <a:pt x="591312" y="0"/>
                  </a:moveTo>
                  <a:lnTo>
                    <a:pt x="6096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8" name="object 1098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2462783" y="2956559"/>
              <a:ext cx="195072" cy="12192"/>
            </a:xfrm>
            <a:prstGeom prst="rect">
              <a:avLst/>
            </a:prstGeom>
          </p:spPr>
        </p:pic>
        <p:sp>
          <p:nvSpPr>
            <p:cNvPr id="1099" name="object 1099"/>
            <p:cNvSpPr/>
            <p:nvPr/>
          </p:nvSpPr>
          <p:spPr>
            <a:xfrm>
              <a:off x="5242560" y="29596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0" name="object 1100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5370576" y="2950464"/>
              <a:ext cx="30479" cy="12192"/>
            </a:xfrm>
            <a:prstGeom prst="rect">
              <a:avLst/>
            </a:prstGeom>
          </p:spPr>
        </p:pic>
        <p:pic>
          <p:nvPicPr>
            <p:cNvPr id="1101" name="object 1101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4322064" y="2950464"/>
              <a:ext cx="188975" cy="18288"/>
            </a:xfrm>
            <a:prstGeom prst="rect">
              <a:avLst/>
            </a:prstGeom>
          </p:spPr>
        </p:pic>
        <p:sp>
          <p:nvSpPr>
            <p:cNvPr id="1102" name="object 1102"/>
            <p:cNvSpPr/>
            <p:nvPr/>
          </p:nvSpPr>
          <p:spPr>
            <a:xfrm>
              <a:off x="5992367" y="29596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3" name="object 1103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5992367" y="2944367"/>
              <a:ext cx="115824" cy="18288"/>
            </a:xfrm>
            <a:prstGeom prst="rect">
              <a:avLst/>
            </a:prstGeom>
          </p:spPr>
        </p:pic>
        <p:sp>
          <p:nvSpPr>
            <p:cNvPr id="1104" name="object 1104"/>
            <p:cNvSpPr/>
            <p:nvPr/>
          </p:nvSpPr>
          <p:spPr>
            <a:xfrm>
              <a:off x="6089903" y="29596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5" name="object 1105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6266687" y="2956559"/>
              <a:ext cx="67056" cy="6096"/>
            </a:xfrm>
            <a:prstGeom prst="rect">
              <a:avLst/>
            </a:prstGeom>
          </p:spPr>
        </p:pic>
        <p:sp>
          <p:nvSpPr>
            <p:cNvPr id="1106" name="object 1106"/>
            <p:cNvSpPr/>
            <p:nvPr/>
          </p:nvSpPr>
          <p:spPr>
            <a:xfrm>
              <a:off x="701040" y="2959608"/>
              <a:ext cx="5736590" cy="6350"/>
            </a:xfrm>
            <a:custGeom>
              <a:avLst/>
              <a:gdLst/>
              <a:ahLst/>
              <a:cxnLst/>
              <a:rect l="l" t="t" r="r" b="b"/>
              <a:pathLst>
                <a:path w="5736590" h="6350">
                  <a:moveTo>
                    <a:pt x="5669280" y="0"/>
                  </a:moveTo>
                  <a:lnTo>
                    <a:pt x="5681472" y="0"/>
                  </a:lnTo>
                </a:path>
                <a:path w="5736590" h="6350">
                  <a:moveTo>
                    <a:pt x="5718048" y="0"/>
                  </a:moveTo>
                  <a:lnTo>
                    <a:pt x="5736336" y="0"/>
                  </a:lnTo>
                </a:path>
                <a:path w="5736590" h="6350">
                  <a:moveTo>
                    <a:pt x="0" y="6096"/>
                  </a:moveTo>
                  <a:lnTo>
                    <a:pt x="18287" y="6096"/>
                  </a:lnTo>
                </a:path>
                <a:path w="5736590" h="6350">
                  <a:moveTo>
                    <a:pt x="54864" y="6096"/>
                  </a:moveTo>
                  <a:lnTo>
                    <a:pt x="79248" y="6096"/>
                  </a:lnTo>
                </a:path>
                <a:path w="5736590" h="6350">
                  <a:moveTo>
                    <a:pt x="128015" y="6096"/>
                  </a:moveTo>
                  <a:lnTo>
                    <a:pt x="146303" y="6096"/>
                  </a:lnTo>
                </a:path>
                <a:path w="5736590" h="6350">
                  <a:moveTo>
                    <a:pt x="316992" y="6096"/>
                  </a:moveTo>
                  <a:lnTo>
                    <a:pt x="3352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7" name="object 1107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5760720" y="2956559"/>
              <a:ext cx="195072" cy="12192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1170431" y="2965704"/>
              <a:ext cx="3169920" cy="0"/>
            </a:xfrm>
            <a:custGeom>
              <a:avLst/>
              <a:gdLst/>
              <a:ahLst/>
              <a:cxnLst/>
              <a:rect l="l" t="t" r="r" b="b"/>
              <a:pathLst>
                <a:path w="3169920">
                  <a:moveTo>
                    <a:pt x="0" y="0"/>
                  </a:moveTo>
                  <a:lnTo>
                    <a:pt x="18287" y="0"/>
                  </a:lnTo>
                </a:path>
                <a:path w="3169920">
                  <a:moveTo>
                    <a:pt x="79247" y="0"/>
                  </a:moveTo>
                  <a:lnTo>
                    <a:pt x="91439" y="0"/>
                  </a:lnTo>
                </a:path>
                <a:path w="3169920">
                  <a:moveTo>
                    <a:pt x="554735" y="0"/>
                  </a:moveTo>
                  <a:lnTo>
                    <a:pt x="573023" y="0"/>
                  </a:lnTo>
                </a:path>
                <a:path w="3169920">
                  <a:moveTo>
                    <a:pt x="652272" y="0"/>
                  </a:moveTo>
                  <a:lnTo>
                    <a:pt x="676655" y="0"/>
                  </a:lnTo>
                </a:path>
                <a:path w="3169920">
                  <a:moveTo>
                    <a:pt x="725423" y="0"/>
                  </a:moveTo>
                  <a:lnTo>
                    <a:pt x="743711" y="0"/>
                  </a:lnTo>
                </a:path>
                <a:path w="3169920">
                  <a:moveTo>
                    <a:pt x="987552" y="0"/>
                  </a:moveTo>
                  <a:lnTo>
                    <a:pt x="1011935" y="0"/>
                  </a:lnTo>
                </a:path>
                <a:path w="3169920">
                  <a:moveTo>
                    <a:pt x="1060704" y="0"/>
                  </a:moveTo>
                  <a:lnTo>
                    <a:pt x="1078992" y="0"/>
                  </a:lnTo>
                </a:path>
                <a:path w="3169920">
                  <a:moveTo>
                    <a:pt x="1115567" y="0"/>
                  </a:moveTo>
                  <a:lnTo>
                    <a:pt x="1261872" y="0"/>
                  </a:lnTo>
                </a:path>
                <a:path w="3169920">
                  <a:moveTo>
                    <a:pt x="1292352" y="0"/>
                  </a:moveTo>
                  <a:lnTo>
                    <a:pt x="1310640" y="0"/>
                  </a:lnTo>
                </a:path>
                <a:path w="3169920">
                  <a:moveTo>
                    <a:pt x="1395984" y="0"/>
                  </a:moveTo>
                  <a:lnTo>
                    <a:pt x="1420367" y="0"/>
                  </a:lnTo>
                </a:path>
                <a:path w="3169920">
                  <a:moveTo>
                    <a:pt x="1469136" y="0"/>
                  </a:moveTo>
                  <a:lnTo>
                    <a:pt x="1487424" y="0"/>
                  </a:lnTo>
                </a:path>
                <a:path w="3169920">
                  <a:moveTo>
                    <a:pt x="3151631" y="0"/>
                  </a:moveTo>
                  <a:lnTo>
                    <a:pt x="3169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9" name="object 1109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1371600" y="2956559"/>
              <a:ext cx="158496" cy="67056"/>
            </a:xfrm>
            <a:prstGeom prst="rect">
              <a:avLst/>
            </a:prstGeom>
          </p:spPr>
        </p:pic>
        <p:sp>
          <p:nvSpPr>
            <p:cNvPr id="1110" name="object 1110"/>
            <p:cNvSpPr/>
            <p:nvPr/>
          </p:nvSpPr>
          <p:spPr>
            <a:xfrm>
              <a:off x="4419599" y="296570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24384" y="0"/>
                  </a:lnTo>
                </a:path>
                <a:path w="530860">
                  <a:moveTo>
                    <a:pt x="73151" y="0"/>
                  </a:moveTo>
                  <a:lnTo>
                    <a:pt x="91439" y="0"/>
                  </a:lnTo>
                </a:path>
                <a:path w="530860">
                  <a:moveTo>
                    <a:pt x="182880" y="0"/>
                  </a:moveTo>
                  <a:lnTo>
                    <a:pt x="341376" y="0"/>
                  </a:lnTo>
                </a:path>
                <a:path w="530860">
                  <a:moveTo>
                    <a:pt x="512063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1" name="object 1111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5516879" y="2944367"/>
              <a:ext cx="85344" cy="30479"/>
            </a:xfrm>
            <a:prstGeom prst="rect">
              <a:avLst/>
            </a:prstGeom>
          </p:spPr>
        </p:pic>
        <p:pic>
          <p:nvPicPr>
            <p:cNvPr id="1112" name="object 1112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5017008" y="2956559"/>
              <a:ext cx="67055" cy="12192"/>
            </a:xfrm>
            <a:prstGeom prst="rect">
              <a:avLst/>
            </a:prstGeom>
          </p:spPr>
        </p:pic>
        <p:sp>
          <p:nvSpPr>
            <p:cNvPr id="1113" name="object 1113"/>
            <p:cNvSpPr/>
            <p:nvPr/>
          </p:nvSpPr>
          <p:spPr>
            <a:xfrm>
              <a:off x="5193791" y="2965704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48767" y="0"/>
                  </a:moveTo>
                  <a:lnTo>
                    <a:pt x="67055" y="0"/>
                  </a:lnTo>
                </a:path>
                <a:path w="201295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4" name="object 1114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5650991" y="2956559"/>
              <a:ext cx="67055" cy="12192"/>
            </a:xfrm>
            <a:prstGeom prst="rect">
              <a:avLst/>
            </a:prstGeom>
          </p:spPr>
        </p:pic>
        <p:pic>
          <p:nvPicPr>
            <p:cNvPr id="1115" name="object 1115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4084320" y="2962655"/>
              <a:ext cx="67055" cy="12191"/>
            </a:xfrm>
            <a:prstGeom prst="rect">
              <a:avLst/>
            </a:prstGeom>
          </p:spPr>
        </p:pic>
        <p:sp>
          <p:nvSpPr>
            <p:cNvPr id="1116" name="object 1116"/>
            <p:cNvSpPr/>
            <p:nvPr/>
          </p:nvSpPr>
          <p:spPr>
            <a:xfrm>
              <a:off x="701040" y="2965704"/>
              <a:ext cx="5736590" cy="6350"/>
            </a:xfrm>
            <a:custGeom>
              <a:avLst/>
              <a:gdLst/>
              <a:ahLst/>
              <a:cxnLst/>
              <a:rect l="l" t="t" r="r" b="b"/>
              <a:pathLst>
                <a:path w="5736590" h="6350">
                  <a:moveTo>
                    <a:pt x="5565648" y="0"/>
                  </a:moveTo>
                  <a:lnTo>
                    <a:pt x="5583936" y="0"/>
                  </a:lnTo>
                </a:path>
                <a:path w="5736590" h="6350">
                  <a:moveTo>
                    <a:pt x="5620512" y="0"/>
                  </a:moveTo>
                  <a:lnTo>
                    <a:pt x="5632704" y="0"/>
                  </a:lnTo>
                </a:path>
                <a:path w="5736590" h="6350">
                  <a:moveTo>
                    <a:pt x="5669280" y="0"/>
                  </a:moveTo>
                  <a:lnTo>
                    <a:pt x="5681472" y="0"/>
                  </a:lnTo>
                </a:path>
                <a:path w="5736590" h="6350">
                  <a:moveTo>
                    <a:pt x="5718048" y="0"/>
                  </a:moveTo>
                  <a:lnTo>
                    <a:pt x="5736336" y="0"/>
                  </a:lnTo>
                </a:path>
                <a:path w="5736590" h="6350">
                  <a:moveTo>
                    <a:pt x="0" y="6095"/>
                  </a:moveTo>
                  <a:lnTo>
                    <a:pt x="18287" y="6095"/>
                  </a:lnTo>
                </a:path>
                <a:path w="5736590" h="6350">
                  <a:moveTo>
                    <a:pt x="54864" y="6095"/>
                  </a:moveTo>
                  <a:lnTo>
                    <a:pt x="73152" y="6095"/>
                  </a:lnTo>
                </a:path>
                <a:path w="5736590" h="6350">
                  <a:moveTo>
                    <a:pt x="128015" y="6095"/>
                  </a:moveTo>
                  <a:lnTo>
                    <a:pt x="146303" y="6095"/>
                  </a:lnTo>
                </a:path>
                <a:path w="5736590" h="6350">
                  <a:moveTo>
                    <a:pt x="316992" y="6095"/>
                  </a:moveTo>
                  <a:lnTo>
                    <a:pt x="335280" y="6095"/>
                  </a:lnTo>
                </a:path>
                <a:path w="5736590" h="6350">
                  <a:moveTo>
                    <a:pt x="384047" y="6095"/>
                  </a:moveTo>
                  <a:lnTo>
                    <a:pt x="402335" y="6095"/>
                  </a:lnTo>
                </a:path>
                <a:path w="5736590" h="6350">
                  <a:moveTo>
                    <a:pt x="469392" y="6095"/>
                  </a:moveTo>
                  <a:lnTo>
                    <a:pt x="487680" y="6095"/>
                  </a:lnTo>
                </a:path>
                <a:path w="5736590" h="6350">
                  <a:moveTo>
                    <a:pt x="548640" y="6095"/>
                  </a:moveTo>
                  <a:lnTo>
                    <a:pt x="560832" y="6095"/>
                  </a:lnTo>
                </a:path>
                <a:path w="5736590" h="6350">
                  <a:moveTo>
                    <a:pt x="1024128" y="6095"/>
                  </a:moveTo>
                  <a:lnTo>
                    <a:pt x="1042416" y="6095"/>
                  </a:lnTo>
                </a:path>
                <a:path w="5736590" h="6350">
                  <a:moveTo>
                    <a:pt x="1091184" y="6095"/>
                  </a:moveTo>
                  <a:lnTo>
                    <a:pt x="1103376" y="6095"/>
                  </a:lnTo>
                </a:path>
                <a:path w="5736590" h="6350">
                  <a:moveTo>
                    <a:pt x="1121664" y="6095"/>
                  </a:moveTo>
                  <a:lnTo>
                    <a:pt x="1139952" y="6095"/>
                  </a:lnTo>
                </a:path>
                <a:path w="5736590" h="6350">
                  <a:moveTo>
                    <a:pt x="1194816" y="6095"/>
                  </a:moveTo>
                  <a:lnTo>
                    <a:pt x="1213104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7" name="object 1117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2005583" y="2962655"/>
              <a:ext cx="115824" cy="12191"/>
            </a:xfrm>
            <a:prstGeom prst="rect">
              <a:avLst/>
            </a:prstGeom>
          </p:spPr>
        </p:pic>
        <p:sp>
          <p:nvSpPr>
            <p:cNvPr id="1118" name="object 1118"/>
            <p:cNvSpPr/>
            <p:nvPr/>
          </p:nvSpPr>
          <p:spPr>
            <a:xfrm>
              <a:off x="2103120" y="2971799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18287" y="0"/>
                  </a:lnTo>
                </a:path>
                <a:path w="554989">
                  <a:moveTo>
                    <a:pt x="54863" y="0"/>
                  </a:moveTo>
                  <a:lnTo>
                    <a:pt x="73151" y="0"/>
                  </a:lnTo>
                </a:path>
                <a:path w="554989">
                  <a:moveTo>
                    <a:pt x="128015" y="0"/>
                  </a:moveTo>
                  <a:lnTo>
                    <a:pt x="146303" y="0"/>
                  </a:lnTo>
                </a:path>
                <a:path w="554989">
                  <a:moveTo>
                    <a:pt x="182879" y="0"/>
                  </a:moveTo>
                  <a:lnTo>
                    <a:pt x="329183" y="0"/>
                  </a:lnTo>
                </a:path>
                <a:path w="554989">
                  <a:moveTo>
                    <a:pt x="359663" y="0"/>
                  </a:moveTo>
                  <a:lnTo>
                    <a:pt x="377951" y="0"/>
                  </a:lnTo>
                </a:path>
                <a:path w="554989">
                  <a:moveTo>
                    <a:pt x="426719" y="0"/>
                  </a:moveTo>
                  <a:lnTo>
                    <a:pt x="438912" y="0"/>
                  </a:lnTo>
                </a:path>
                <a:path w="554989">
                  <a:moveTo>
                    <a:pt x="463295" y="0"/>
                  </a:moveTo>
                  <a:lnTo>
                    <a:pt x="481583" y="0"/>
                  </a:lnTo>
                </a:path>
                <a:path w="554989">
                  <a:moveTo>
                    <a:pt x="536448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9" name="object 1119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3877055" y="2962655"/>
              <a:ext cx="97536" cy="12191"/>
            </a:xfrm>
            <a:prstGeom prst="rect">
              <a:avLst/>
            </a:prstGeom>
          </p:spPr>
        </p:pic>
        <p:sp>
          <p:nvSpPr>
            <p:cNvPr id="1120" name="object 1120"/>
            <p:cNvSpPr/>
            <p:nvPr/>
          </p:nvSpPr>
          <p:spPr>
            <a:xfrm>
              <a:off x="4084320" y="2971799"/>
              <a:ext cx="1609725" cy="0"/>
            </a:xfrm>
            <a:custGeom>
              <a:avLst/>
              <a:gdLst/>
              <a:ahLst/>
              <a:cxnLst/>
              <a:rect l="l" t="t" r="r" b="b"/>
              <a:pathLst>
                <a:path w="1609725">
                  <a:moveTo>
                    <a:pt x="0" y="0"/>
                  </a:moveTo>
                  <a:lnTo>
                    <a:pt x="12191" y="0"/>
                  </a:lnTo>
                </a:path>
                <a:path w="1609725">
                  <a:moveTo>
                    <a:pt x="237743" y="0"/>
                  </a:moveTo>
                  <a:lnTo>
                    <a:pt x="256031" y="0"/>
                  </a:lnTo>
                </a:path>
                <a:path w="1609725">
                  <a:moveTo>
                    <a:pt x="298703" y="0"/>
                  </a:moveTo>
                  <a:lnTo>
                    <a:pt x="310895" y="0"/>
                  </a:lnTo>
                </a:path>
                <a:path w="1609725">
                  <a:moveTo>
                    <a:pt x="335279" y="0"/>
                  </a:moveTo>
                  <a:lnTo>
                    <a:pt x="353567" y="0"/>
                  </a:lnTo>
                </a:path>
                <a:path w="1609725">
                  <a:moveTo>
                    <a:pt x="408431" y="0"/>
                  </a:moveTo>
                  <a:lnTo>
                    <a:pt x="426719" y="0"/>
                  </a:lnTo>
                </a:path>
                <a:path w="1609725">
                  <a:moveTo>
                    <a:pt x="518160" y="0"/>
                  </a:moveTo>
                  <a:lnTo>
                    <a:pt x="676656" y="0"/>
                  </a:lnTo>
                </a:path>
                <a:path w="1609725">
                  <a:moveTo>
                    <a:pt x="847343" y="0"/>
                  </a:moveTo>
                  <a:lnTo>
                    <a:pt x="865631" y="0"/>
                  </a:lnTo>
                </a:path>
                <a:path w="1609725">
                  <a:moveTo>
                    <a:pt x="957072" y="0"/>
                  </a:moveTo>
                  <a:lnTo>
                    <a:pt x="975360" y="0"/>
                  </a:lnTo>
                </a:path>
                <a:path w="1609725">
                  <a:moveTo>
                    <a:pt x="1109472" y="0"/>
                  </a:moveTo>
                  <a:lnTo>
                    <a:pt x="1127760" y="0"/>
                  </a:lnTo>
                </a:path>
                <a:path w="1609725">
                  <a:moveTo>
                    <a:pt x="1158239" y="0"/>
                  </a:moveTo>
                  <a:lnTo>
                    <a:pt x="1176527" y="0"/>
                  </a:lnTo>
                </a:path>
                <a:path w="1609725">
                  <a:moveTo>
                    <a:pt x="1225296" y="0"/>
                  </a:moveTo>
                  <a:lnTo>
                    <a:pt x="1237488" y="0"/>
                  </a:lnTo>
                </a:path>
                <a:path w="1609725">
                  <a:moveTo>
                    <a:pt x="1591056" y="0"/>
                  </a:moveTo>
                  <a:lnTo>
                    <a:pt x="1609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1" name="object 11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85103" y="2968752"/>
              <a:ext cx="18287" cy="6096"/>
            </a:xfrm>
            <a:prstGeom prst="rect">
              <a:avLst/>
            </a:prstGeom>
          </p:spPr>
        </p:pic>
        <p:pic>
          <p:nvPicPr>
            <p:cNvPr id="1122" name="object 1122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5864352" y="2962655"/>
              <a:ext cx="79248" cy="12191"/>
            </a:xfrm>
            <a:prstGeom prst="rect">
              <a:avLst/>
            </a:prstGeom>
          </p:spPr>
        </p:pic>
        <p:pic>
          <p:nvPicPr>
            <p:cNvPr id="1123" name="object 1123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5992367" y="2962655"/>
              <a:ext cx="115824" cy="12191"/>
            </a:xfrm>
            <a:prstGeom prst="rect">
              <a:avLst/>
            </a:prstGeom>
          </p:spPr>
        </p:pic>
        <p:sp>
          <p:nvSpPr>
            <p:cNvPr id="1124" name="object 1124"/>
            <p:cNvSpPr/>
            <p:nvPr/>
          </p:nvSpPr>
          <p:spPr>
            <a:xfrm>
              <a:off x="6089903" y="2971799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7" y="0"/>
                  </a:lnTo>
                </a:path>
                <a:path w="195579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5" name="object 1125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6321552" y="2968752"/>
              <a:ext cx="12191" cy="6096"/>
            </a:xfrm>
            <a:prstGeom prst="rect">
              <a:avLst/>
            </a:prstGeom>
          </p:spPr>
        </p:pic>
        <p:sp>
          <p:nvSpPr>
            <p:cNvPr id="1126" name="object 1126"/>
            <p:cNvSpPr/>
            <p:nvPr/>
          </p:nvSpPr>
          <p:spPr>
            <a:xfrm>
              <a:off x="6370320" y="297179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2191" y="0"/>
                  </a:lnTo>
                </a:path>
                <a:path w="67310">
                  <a:moveTo>
                    <a:pt x="48767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7" name="object 112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511807" y="2968752"/>
              <a:ext cx="18287" cy="12192"/>
            </a:xfrm>
            <a:prstGeom prst="rect">
              <a:avLst/>
            </a:prstGeom>
          </p:spPr>
        </p:pic>
        <p:sp>
          <p:nvSpPr>
            <p:cNvPr id="1128" name="object 1128"/>
            <p:cNvSpPr/>
            <p:nvPr/>
          </p:nvSpPr>
          <p:spPr>
            <a:xfrm>
              <a:off x="4084320" y="297789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9" name="object 1129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4236720" y="2962655"/>
              <a:ext cx="18287" cy="18287"/>
            </a:xfrm>
            <a:prstGeom prst="rect">
              <a:avLst/>
            </a:prstGeom>
          </p:spPr>
        </p:pic>
        <p:sp>
          <p:nvSpPr>
            <p:cNvPr id="1130" name="object 1130"/>
            <p:cNvSpPr/>
            <p:nvPr/>
          </p:nvSpPr>
          <p:spPr>
            <a:xfrm>
              <a:off x="4742687" y="297789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1" name="object 1131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376672" y="2968752"/>
              <a:ext cx="18287" cy="12192"/>
            </a:xfrm>
            <a:prstGeom prst="rect">
              <a:avLst/>
            </a:prstGeom>
          </p:spPr>
        </p:pic>
        <p:sp>
          <p:nvSpPr>
            <p:cNvPr id="1132" name="object 1132"/>
            <p:cNvSpPr/>
            <p:nvPr/>
          </p:nvSpPr>
          <p:spPr>
            <a:xfrm>
              <a:off x="4084320" y="2977895"/>
              <a:ext cx="2353310" cy="6350"/>
            </a:xfrm>
            <a:custGeom>
              <a:avLst/>
              <a:gdLst/>
              <a:ahLst/>
              <a:cxnLst/>
              <a:rect l="l" t="t" r="r" b="b"/>
              <a:pathLst>
                <a:path w="2353310" h="6350">
                  <a:moveTo>
                    <a:pt x="2346960" y="0"/>
                  </a:moveTo>
                  <a:lnTo>
                    <a:pt x="2353056" y="0"/>
                  </a:lnTo>
                </a:path>
                <a:path w="2353310" h="6350">
                  <a:moveTo>
                    <a:pt x="0" y="6096"/>
                  </a:moveTo>
                  <a:lnTo>
                    <a:pt x="12191" y="6096"/>
                  </a:lnTo>
                </a:path>
                <a:path w="2353310" h="6350">
                  <a:moveTo>
                    <a:pt x="658368" y="6096"/>
                  </a:moveTo>
                  <a:lnTo>
                    <a:pt x="676656" y="6096"/>
                  </a:lnTo>
                </a:path>
                <a:path w="2353310" h="6350">
                  <a:moveTo>
                    <a:pt x="2346960" y="6096"/>
                  </a:moveTo>
                  <a:lnTo>
                    <a:pt x="235305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3" name="object 1133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505712" y="2980943"/>
              <a:ext cx="18288" cy="12192"/>
            </a:xfrm>
            <a:prstGeom prst="rect">
              <a:avLst/>
            </a:prstGeom>
          </p:spPr>
        </p:pic>
        <p:sp>
          <p:nvSpPr>
            <p:cNvPr id="1134" name="object 1134"/>
            <p:cNvSpPr/>
            <p:nvPr/>
          </p:nvSpPr>
          <p:spPr>
            <a:xfrm>
              <a:off x="4084320" y="299008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1135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230623" y="2980943"/>
              <a:ext cx="18287" cy="12192"/>
            </a:xfrm>
            <a:prstGeom prst="rect">
              <a:avLst/>
            </a:prstGeom>
          </p:spPr>
        </p:pic>
        <p:sp>
          <p:nvSpPr>
            <p:cNvPr id="1136" name="object 1136"/>
            <p:cNvSpPr/>
            <p:nvPr/>
          </p:nvSpPr>
          <p:spPr>
            <a:xfrm>
              <a:off x="4742687" y="29900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1137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5370576" y="2980943"/>
              <a:ext cx="18287" cy="12192"/>
            </a:xfrm>
            <a:prstGeom prst="rect">
              <a:avLst/>
            </a:prstGeom>
          </p:spPr>
        </p:pic>
        <p:sp>
          <p:nvSpPr>
            <p:cNvPr id="1138" name="object 1138"/>
            <p:cNvSpPr/>
            <p:nvPr/>
          </p:nvSpPr>
          <p:spPr>
            <a:xfrm>
              <a:off x="6431279" y="29900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4084320" y="2996183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12191" y="0"/>
                  </a:lnTo>
                </a:path>
                <a:path w="676910">
                  <a:moveTo>
                    <a:pt x="658368" y="0"/>
                  </a:moveTo>
                  <a:lnTo>
                    <a:pt x="6766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6425184" y="29961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1" name="object 1141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499615" y="2993136"/>
              <a:ext cx="18287" cy="12192"/>
            </a:xfrm>
            <a:prstGeom prst="rect">
              <a:avLst/>
            </a:prstGeom>
          </p:spPr>
        </p:pic>
        <p:sp>
          <p:nvSpPr>
            <p:cNvPr id="1142" name="object 1142"/>
            <p:cNvSpPr/>
            <p:nvPr/>
          </p:nvSpPr>
          <p:spPr>
            <a:xfrm>
              <a:off x="4084320" y="300228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3" name="object 1143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4224528" y="2993136"/>
              <a:ext cx="18287" cy="12192"/>
            </a:xfrm>
            <a:prstGeom prst="rect">
              <a:avLst/>
            </a:prstGeom>
          </p:spPr>
        </p:pic>
        <p:sp>
          <p:nvSpPr>
            <p:cNvPr id="1144" name="object 1144"/>
            <p:cNvSpPr/>
            <p:nvPr/>
          </p:nvSpPr>
          <p:spPr>
            <a:xfrm>
              <a:off x="4742687" y="30022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5" name="object 1145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5364479" y="2993136"/>
              <a:ext cx="18287" cy="12192"/>
            </a:xfrm>
            <a:prstGeom prst="rect">
              <a:avLst/>
            </a:prstGeom>
          </p:spPr>
        </p:pic>
        <p:sp>
          <p:nvSpPr>
            <p:cNvPr id="1146" name="object 1146"/>
            <p:cNvSpPr/>
            <p:nvPr/>
          </p:nvSpPr>
          <p:spPr>
            <a:xfrm>
              <a:off x="1475231" y="3002280"/>
              <a:ext cx="4956175" cy="12700"/>
            </a:xfrm>
            <a:custGeom>
              <a:avLst/>
              <a:gdLst/>
              <a:ahLst/>
              <a:cxnLst/>
              <a:rect l="l" t="t" r="r" b="b"/>
              <a:pathLst>
                <a:path w="4956175" h="12700">
                  <a:moveTo>
                    <a:pt x="4949952" y="0"/>
                  </a:moveTo>
                  <a:lnTo>
                    <a:pt x="4956048" y="0"/>
                  </a:lnTo>
                </a:path>
                <a:path w="4956175" h="12700">
                  <a:moveTo>
                    <a:pt x="0" y="6096"/>
                  </a:moveTo>
                  <a:lnTo>
                    <a:pt x="36575" y="6096"/>
                  </a:lnTo>
                </a:path>
                <a:path w="4956175" h="12700">
                  <a:moveTo>
                    <a:pt x="2609088" y="6096"/>
                  </a:moveTo>
                  <a:lnTo>
                    <a:pt x="2621280" y="6096"/>
                  </a:lnTo>
                </a:path>
                <a:path w="4956175" h="12700">
                  <a:moveTo>
                    <a:pt x="3267456" y="6096"/>
                  </a:moveTo>
                  <a:lnTo>
                    <a:pt x="3285744" y="6096"/>
                  </a:lnTo>
                </a:path>
                <a:path w="4956175" h="12700">
                  <a:moveTo>
                    <a:pt x="2609088" y="12192"/>
                  </a:moveTo>
                  <a:lnTo>
                    <a:pt x="2621280" y="12192"/>
                  </a:lnTo>
                </a:path>
                <a:path w="4956175" h="12700">
                  <a:moveTo>
                    <a:pt x="3267456" y="12192"/>
                  </a:moveTo>
                  <a:lnTo>
                    <a:pt x="3285744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7" name="object 1147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200143" y="3005327"/>
              <a:ext cx="36575" cy="18288"/>
            </a:xfrm>
            <a:prstGeom prst="rect">
              <a:avLst/>
            </a:prstGeom>
          </p:spPr>
        </p:pic>
        <p:pic>
          <p:nvPicPr>
            <p:cNvPr id="1148" name="object 114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5340096" y="3005327"/>
              <a:ext cx="36575" cy="18288"/>
            </a:xfrm>
            <a:prstGeom prst="rect">
              <a:avLst/>
            </a:prstGeom>
          </p:spPr>
        </p:pic>
        <p:sp>
          <p:nvSpPr>
            <p:cNvPr id="1149" name="object 1149"/>
            <p:cNvSpPr/>
            <p:nvPr/>
          </p:nvSpPr>
          <p:spPr>
            <a:xfrm>
              <a:off x="603504" y="3020567"/>
              <a:ext cx="4157979" cy="73660"/>
            </a:xfrm>
            <a:custGeom>
              <a:avLst/>
              <a:gdLst/>
              <a:ahLst/>
              <a:cxnLst/>
              <a:rect l="l" t="t" r="r" b="b"/>
              <a:pathLst>
                <a:path w="4157979" h="73660">
                  <a:moveTo>
                    <a:pt x="3480816" y="0"/>
                  </a:moveTo>
                  <a:lnTo>
                    <a:pt x="3493008" y="0"/>
                  </a:lnTo>
                </a:path>
                <a:path w="4157979" h="73660">
                  <a:moveTo>
                    <a:pt x="4139184" y="0"/>
                  </a:moveTo>
                  <a:lnTo>
                    <a:pt x="4157472" y="0"/>
                  </a:lnTo>
                </a:path>
                <a:path w="4157979" h="73660">
                  <a:moveTo>
                    <a:pt x="0" y="73151"/>
                  </a:moveTo>
                  <a:lnTo>
                    <a:pt x="18287" y="73151"/>
                  </a:lnTo>
                </a:path>
                <a:path w="4157979" h="73660">
                  <a:moveTo>
                    <a:pt x="79248" y="73151"/>
                  </a:moveTo>
                  <a:lnTo>
                    <a:pt x="97536" y="73151"/>
                  </a:lnTo>
                </a:path>
                <a:path w="4157979" h="73660">
                  <a:moveTo>
                    <a:pt x="164591" y="73151"/>
                  </a:moveTo>
                  <a:lnTo>
                    <a:pt x="182879" y="7315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0" name="object 1150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1517904" y="3090671"/>
              <a:ext cx="60959" cy="6096"/>
            </a:xfrm>
            <a:prstGeom prst="rect">
              <a:avLst/>
            </a:prstGeom>
          </p:spPr>
        </p:pic>
        <p:pic>
          <p:nvPicPr>
            <p:cNvPr id="1151" name="object 1151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169664" y="3084576"/>
              <a:ext cx="60960" cy="12191"/>
            </a:xfrm>
            <a:prstGeom prst="rect">
              <a:avLst/>
            </a:prstGeom>
          </p:spPr>
        </p:pic>
        <p:pic>
          <p:nvPicPr>
            <p:cNvPr id="1152" name="object 1152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4523231" y="3090671"/>
              <a:ext cx="12191" cy="6096"/>
            </a:xfrm>
            <a:prstGeom prst="rect">
              <a:avLst/>
            </a:prstGeom>
          </p:spPr>
        </p:pic>
        <p:pic>
          <p:nvPicPr>
            <p:cNvPr id="1153" name="object 11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78096" y="3090671"/>
              <a:ext cx="12191" cy="6096"/>
            </a:xfrm>
            <a:prstGeom prst="rect">
              <a:avLst/>
            </a:prstGeom>
          </p:spPr>
        </p:pic>
        <p:sp>
          <p:nvSpPr>
            <p:cNvPr id="1154" name="object 1154"/>
            <p:cNvSpPr/>
            <p:nvPr/>
          </p:nvSpPr>
          <p:spPr>
            <a:xfrm>
              <a:off x="603504" y="3099815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" y="0"/>
                  </a:lnTo>
                </a:path>
                <a:path w="182879">
                  <a:moveTo>
                    <a:pt x="79248" y="0"/>
                  </a:moveTo>
                  <a:lnTo>
                    <a:pt x="97536" y="0"/>
                  </a:lnTo>
                </a:path>
                <a:path w="182879">
                  <a:moveTo>
                    <a:pt x="164591" y="0"/>
                  </a:moveTo>
                  <a:lnTo>
                    <a:pt x="1828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1527048" y="3096767"/>
              <a:ext cx="43180" cy="6350"/>
            </a:xfrm>
            <a:custGeom>
              <a:avLst/>
              <a:gdLst/>
              <a:ahLst/>
              <a:cxnLst/>
              <a:rect l="l" t="t" r="r" b="b"/>
              <a:pathLst>
                <a:path w="43180" h="6350">
                  <a:moveTo>
                    <a:pt x="0" y="6096"/>
                  </a:moveTo>
                  <a:lnTo>
                    <a:pt x="0" y="0"/>
                  </a:lnTo>
                </a:path>
                <a:path w="43180" h="6350">
                  <a:moveTo>
                    <a:pt x="42671" y="6096"/>
                  </a:moveTo>
                  <a:lnTo>
                    <a:pt x="426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529328" y="30998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7" name="object 1157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3889247" y="3090671"/>
              <a:ext cx="79248" cy="18288"/>
            </a:xfrm>
            <a:prstGeom prst="rect">
              <a:avLst/>
            </a:prstGeom>
          </p:spPr>
        </p:pic>
        <p:sp>
          <p:nvSpPr>
            <p:cNvPr id="1158" name="object 1158"/>
            <p:cNvSpPr/>
            <p:nvPr/>
          </p:nvSpPr>
          <p:spPr>
            <a:xfrm>
              <a:off x="603504" y="3099815"/>
              <a:ext cx="3980815" cy="6350"/>
            </a:xfrm>
            <a:custGeom>
              <a:avLst/>
              <a:gdLst/>
              <a:ahLst/>
              <a:cxnLst/>
              <a:rect l="l" t="t" r="r" b="b"/>
              <a:pathLst>
                <a:path w="3980815" h="6350">
                  <a:moveTo>
                    <a:pt x="3974592" y="0"/>
                  </a:moveTo>
                  <a:lnTo>
                    <a:pt x="3980688" y="0"/>
                  </a:lnTo>
                </a:path>
                <a:path w="3980815" h="6350">
                  <a:moveTo>
                    <a:pt x="0" y="6096"/>
                  </a:moveTo>
                  <a:lnTo>
                    <a:pt x="18287" y="6096"/>
                  </a:lnTo>
                </a:path>
                <a:path w="3980815" h="6350">
                  <a:moveTo>
                    <a:pt x="79248" y="6096"/>
                  </a:moveTo>
                  <a:lnTo>
                    <a:pt x="97536" y="6096"/>
                  </a:lnTo>
                </a:path>
                <a:path w="3980815" h="6350">
                  <a:moveTo>
                    <a:pt x="164591" y="6096"/>
                  </a:moveTo>
                  <a:lnTo>
                    <a:pt x="182879" y="6096"/>
                  </a:lnTo>
                </a:path>
                <a:path w="3980815" h="6350">
                  <a:moveTo>
                    <a:pt x="920495" y="6096"/>
                  </a:moveTo>
                  <a:lnTo>
                    <a:pt x="932688" y="6096"/>
                  </a:lnTo>
                </a:path>
                <a:path w="3980815" h="6350">
                  <a:moveTo>
                    <a:pt x="957071" y="6096"/>
                  </a:moveTo>
                  <a:lnTo>
                    <a:pt x="969263" y="6096"/>
                  </a:lnTo>
                </a:path>
                <a:path w="3980815" h="6350">
                  <a:moveTo>
                    <a:pt x="3925824" y="6096"/>
                  </a:moveTo>
                  <a:lnTo>
                    <a:pt x="3938016" y="6096"/>
                  </a:lnTo>
                </a:path>
                <a:path w="3980815" h="6350">
                  <a:moveTo>
                    <a:pt x="3968496" y="6096"/>
                  </a:moveTo>
                  <a:lnTo>
                    <a:pt x="398068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9" name="object 1159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4133087" y="3096767"/>
              <a:ext cx="91439" cy="18288"/>
            </a:xfrm>
            <a:prstGeom prst="rect">
              <a:avLst/>
            </a:prstGeom>
          </p:spPr>
        </p:pic>
        <p:sp>
          <p:nvSpPr>
            <p:cNvPr id="1160" name="object 1160"/>
            <p:cNvSpPr/>
            <p:nvPr/>
          </p:nvSpPr>
          <p:spPr>
            <a:xfrm>
              <a:off x="603504" y="3105911"/>
              <a:ext cx="5450205" cy="6350"/>
            </a:xfrm>
            <a:custGeom>
              <a:avLst/>
              <a:gdLst/>
              <a:ahLst/>
              <a:cxnLst/>
              <a:rect l="l" t="t" r="r" b="b"/>
              <a:pathLst>
                <a:path w="5450205" h="6350">
                  <a:moveTo>
                    <a:pt x="5394960" y="0"/>
                  </a:moveTo>
                  <a:lnTo>
                    <a:pt x="5413248" y="0"/>
                  </a:lnTo>
                </a:path>
                <a:path w="5450205" h="6350">
                  <a:moveTo>
                    <a:pt x="5431536" y="0"/>
                  </a:moveTo>
                  <a:lnTo>
                    <a:pt x="5449824" y="0"/>
                  </a:lnTo>
                </a:path>
                <a:path w="5450205" h="6350">
                  <a:moveTo>
                    <a:pt x="0" y="6096"/>
                  </a:moveTo>
                  <a:lnTo>
                    <a:pt x="18287" y="6096"/>
                  </a:lnTo>
                </a:path>
                <a:path w="5450205" h="6350">
                  <a:moveTo>
                    <a:pt x="79248" y="6096"/>
                  </a:moveTo>
                  <a:lnTo>
                    <a:pt x="97536" y="6096"/>
                  </a:lnTo>
                </a:path>
                <a:path w="5450205" h="6350">
                  <a:moveTo>
                    <a:pt x="164591" y="6096"/>
                  </a:moveTo>
                  <a:lnTo>
                    <a:pt x="182879" y="6096"/>
                  </a:lnTo>
                </a:path>
                <a:path w="5450205" h="6350">
                  <a:moveTo>
                    <a:pt x="926592" y="6096"/>
                  </a:moveTo>
                  <a:lnTo>
                    <a:pt x="96316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1" name="object 1161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950208" y="3108959"/>
              <a:ext cx="24384" cy="6096"/>
            </a:xfrm>
            <a:prstGeom prst="rect">
              <a:avLst/>
            </a:prstGeom>
          </p:spPr>
        </p:pic>
        <p:sp>
          <p:nvSpPr>
            <p:cNvPr id="1162" name="object 1162"/>
            <p:cNvSpPr/>
            <p:nvPr/>
          </p:nvSpPr>
          <p:spPr>
            <a:xfrm>
              <a:off x="603504" y="3112008"/>
              <a:ext cx="5450205" cy="6350"/>
            </a:xfrm>
            <a:custGeom>
              <a:avLst/>
              <a:gdLst/>
              <a:ahLst/>
              <a:cxnLst/>
              <a:rect l="l" t="t" r="r" b="b"/>
              <a:pathLst>
                <a:path w="5450205" h="6350">
                  <a:moveTo>
                    <a:pt x="3931920" y="0"/>
                  </a:moveTo>
                  <a:lnTo>
                    <a:pt x="3974592" y="0"/>
                  </a:lnTo>
                </a:path>
                <a:path w="5450205" h="6350">
                  <a:moveTo>
                    <a:pt x="5394960" y="0"/>
                  </a:moveTo>
                  <a:lnTo>
                    <a:pt x="5413248" y="0"/>
                  </a:lnTo>
                </a:path>
                <a:path w="5450205" h="6350">
                  <a:moveTo>
                    <a:pt x="5431536" y="0"/>
                  </a:moveTo>
                  <a:lnTo>
                    <a:pt x="5449824" y="0"/>
                  </a:lnTo>
                </a:path>
                <a:path w="5450205" h="6350">
                  <a:moveTo>
                    <a:pt x="0" y="6096"/>
                  </a:moveTo>
                  <a:lnTo>
                    <a:pt x="18287" y="6096"/>
                  </a:lnTo>
                </a:path>
                <a:path w="5450205" h="6350">
                  <a:moveTo>
                    <a:pt x="79248" y="6096"/>
                  </a:moveTo>
                  <a:lnTo>
                    <a:pt x="97536" y="6096"/>
                  </a:lnTo>
                </a:path>
                <a:path w="5450205" h="6350">
                  <a:moveTo>
                    <a:pt x="164591" y="6096"/>
                  </a:moveTo>
                  <a:lnTo>
                    <a:pt x="182879" y="6096"/>
                  </a:lnTo>
                </a:path>
                <a:path w="5450205" h="6350">
                  <a:moveTo>
                    <a:pt x="932688" y="6096"/>
                  </a:moveTo>
                  <a:lnTo>
                    <a:pt x="95097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3" name="object 1163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3877055" y="3108959"/>
              <a:ext cx="30479" cy="12192"/>
            </a:xfrm>
            <a:prstGeom prst="rect">
              <a:avLst/>
            </a:prstGeom>
          </p:spPr>
        </p:pic>
        <p:sp>
          <p:nvSpPr>
            <p:cNvPr id="1164" name="object 1164"/>
            <p:cNvSpPr/>
            <p:nvPr/>
          </p:nvSpPr>
          <p:spPr>
            <a:xfrm>
              <a:off x="603504" y="3118104"/>
              <a:ext cx="5450205" cy="18415"/>
            </a:xfrm>
            <a:custGeom>
              <a:avLst/>
              <a:gdLst/>
              <a:ahLst/>
              <a:cxnLst/>
              <a:rect l="l" t="t" r="r" b="b"/>
              <a:pathLst>
                <a:path w="5450205" h="18414">
                  <a:moveTo>
                    <a:pt x="3944112" y="0"/>
                  </a:moveTo>
                  <a:lnTo>
                    <a:pt x="3962400" y="0"/>
                  </a:lnTo>
                </a:path>
                <a:path w="5450205" h="18414">
                  <a:moveTo>
                    <a:pt x="5394960" y="0"/>
                  </a:moveTo>
                  <a:lnTo>
                    <a:pt x="5413248" y="0"/>
                  </a:lnTo>
                </a:path>
                <a:path w="5450205" h="18414">
                  <a:moveTo>
                    <a:pt x="5431536" y="0"/>
                  </a:moveTo>
                  <a:lnTo>
                    <a:pt x="5449824" y="0"/>
                  </a:lnTo>
                </a:path>
                <a:path w="5450205" h="18414">
                  <a:moveTo>
                    <a:pt x="0" y="6095"/>
                  </a:moveTo>
                  <a:lnTo>
                    <a:pt x="18287" y="6095"/>
                  </a:lnTo>
                </a:path>
                <a:path w="5450205" h="18414">
                  <a:moveTo>
                    <a:pt x="79248" y="6095"/>
                  </a:moveTo>
                  <a:lnTo>
                    <a:pt x="97536" y="6095"/>
                  </a:lnTo>
                </a:path>
                <a:path w="5450205" h="18414">
                  <a:moveTo>
                    <a:pt x="164591" y="6095"/>
                  </a:moveTo>
                  <a:lnTo>
                    <a:pt x="182879" y="6095"/>
                  </a:lnTo>
                </a:path>
                <a:path w="5450205" h="18414">
                  <a:moveTo>
                    <a:pt x="0" y="12191"/>
                  </a:moveTo>
                  <a:lnTo>
                    <a:pt x="18287" y="12191"/>
                  </a:lnTo>
                </a:path>
                <a:path w="5450205" h="18414">
                  <a:moveTo>
                    <a:pt x="79248" y="12191"/>
                  </a:moveTo>
                  <a:lnTo>
                    <a:pt x="97536" y="12191"/>
                  </a:lnTo>
                </a:path>
                <a:path w="5450205" h="18414">
                  <a:moveTo>
                    <a:pt x="164591" y="12191"/>
                  </a:moveTo>
                  <a:lnTo>
                    <a:pt x="182879" y="12191"/>
                  </a:lnTo>
                </a:path>
                <a:path w="5450205" h="18414">
                  <a:moveTo>
                    <a:pt x="0" y="18287"/>
                  </a:moveTo>
                  <a:lnTo>
                    <a:pt x="18287" y="18287"/>
                  </a:lnTo>
                </a:path>
                <a:path w="5450205" h="18414">
                  <a:moveTo>
                    <a:pt x="79248" y="18287"/>
                  </a:moveTo>
                  <a:lnTo>
                    <a:pt x="97536" y="18287"/>
                  </a:lnTo>
                </a:path>
                <a:path w="5450205" h="18414">
                  <a:moveTo>
                    <a:pt x="164591" y="18287"/>
                  </a:moveTo>
                  <a:lnTo>
                    <a:pt x="182879" y="18287"/>
                  </a:lnTo>
                </a:path>
                <a:path w="5450205" h="18414">
                  <a:moveTo>
                    <a:pt x="316992" y="18287"/>
                  </a:moveTo>
                  <a:lnTo>
                    <a:pt x="414527" y="18287"/>
                  </a:lnTo>
                </a:path>
                <a:path w="5450205" h="18414">
                  <a:moveTo>
                    <a:pt x="469392" y="18287"/>
                  </a:moveTo>
                  <a:lnTo>
                    <a:pt x="487680" y="18287"/>
                  </a:lnTo>
                </a:path>
                <a:path w="5450205" h="18414">
                  <a:moveTo>
                    <a:pt x="542544" y="18287"/>
                  </a:moveTo>
                  <a:lnTo>
                    <a:pt x="560832" y="18287"/>
                  </a:lnTo>
                </a:path>
                <a:path w="5450205" h="18414">
                  <a:moveTo>
                    <a:pt x="621792" y="18287"/>
                  </a:moveTo>
                  <a:lnTo>
                    <a:pt x="640080" y="18287"/>
                  </a:lnTo>
                </a:path>
                <a:path w="5450205" h="18414">
                  <a:moveTo>
                    <a:pt x="670560" y="18287"/>
                  </a:moveTo>
                  <a:lnTo>
                    <a:pt x="688848" y="1828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5" name="object 116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35023" y="3133343"/>
              <a:ext cx="18287" cy="6096"/>
            </a:xfrm>
            <a:prstGeom prst="rect">
              <a:avLst/>
            </a:prstGeom>
          </p:spPr>
        </p:pic>
        <p:sp>
          <p:nvSpPr>
            <p:cNvPr id="1166" name="object 1166"/>
            <p:cNvSpPr/>
            <p:nvPr/>
          </p:nvSpPr>
          <p:spPr>
            <a:xfrm>
              <a:off x="1505712" y="3136392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7" name="object 116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090416" y="3115055"/>
              <a:ext cx="54863" cy="24383"/>
            </a:xfrm>
            <a:prstGeom prst="rect">
              <a:avLst/>
            </a:prstGeom>
          </p:spPr>
        </p:pic>
        <p:sp>
          <p:nvSpPr>
            <p:cNvPr id="1168" name="object 1168"/>
            <p:cNvSpPr/>
            <p:nvPr/>
          </p:nvSpPr>
          <p:spPr>
            <a:xfrm>
              <a:off x="1962911" y="3136392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18287" y="0"/>
                  </a:lnTo>
                </a:path>
                <a:path w="500380">
                  <a:moveTo>
                    <a:pt x="67056" y="0"/>
                  </a:moveTo>
                  <a:lnTo>
                    <a:pt x="85344" y="0"/>
                  </a:lnTo>
                </a:path>
                <a:path w="500380">
                  <a:moveTo>
                    <a:pt x="134112" y="0"/>
                  </a:moveTo>
                  <a:lnTo>
                    <a:pt x="146304" y="0"/>
                  </a:lnTo>
                </a:path>
                <a:path w="500380">
                  <a:moveTo>
                    <a:pt x="176784" y="0"/>
                  </a:moveTo>
                  <a:lnTo>
                    <a:pt x="195072" y="0"/>
                  </a:lnTo>
                </a:path>
                <a:path w="500380">
                  <a:moveTo>
                    <a:pt x="249936" y="0"/>
                  </a:moveTo>
                  <a:lnTo>
                    <a:pt x="268224" y="0"/>
                  </a:lnTo>
                </a:path>
                <a:path w="500380">
                  <a:moveTo>
                    <a:pt x="304800" y="0"/>
                  </a:moveTo>
                  <a:lnTo>
                    <a:pt x="323088" y="0"/>
                  </a:lnTo>
                </a:path>
                <a:path w="500380">
                  <a:moveTo>
                    <a:pt x="371856" y="0"/>
                  </a:moveTo>
                  <a:lnTo>
                    <a:pt x="390144" y="0"/>
                  </a:lnTo>
                </a:path>
                <a:path w="500380">
                  <a:moveTo>
                    <a:pt x="432816" y="0"/>
                  </a:moveTo>
                  <a:lnTo>
                    <a:pt x="451104" y="0"/>
                  </a:lnTo>
                </a:path>
                <a:path w="500380">
                  <a:moveTo>
                    <a:pt x="481584" y="0"/>
                  </a:moveTo>
                  <a:lnTo>
                    <a:pt x="499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9" name="object 11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05455" y="3133343"/>
              <a:ext cx="18287" cy="6096"/>
            </a:xfrm>
            <a:prstGeom prst="rect">
              <a:avLst/>
            </a:prstGeom>
          </p:spPr>
        </p:pic>
        <p:sp>
          <p:nvSpPr>
            <p:cNvPr id="1170" name="object 1170"/>
            <p:cNvSpPr/>
            <p:nvPr/>
          </p:nvSpPr>
          <p:spPr>
            <a:xfrm>
              <a:off x="2548127" y="313639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1" name="object 1171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870960" y="3121152"/>
              <a:ext cx="24384" cy="18288"/>
            </a:xfrm>
            <a:prstGeom prst="rect">
              <a:avLst/>
            </a:prstGeom>
          </p:spPr>
        </p:pic>
        <p:sp>
          <p:nvSpPr>
            <p:cNvPr id="1172" name="object 1172"/>
            <p:cNvSpPr/>
            <p:nvPr/>
          </p:nvSpPr>
          <p:spPr>
            <a:xfrm>
              <a:off x="4126991" y="3136392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6096" y="0"/>
                  </a:lnTo>
                </a:path>
                <a:path w="1993900">
                  <a:moveTo>
                    <a:pt x="134111" y="0"/>
                  </a:moveTo>
                  <a:lnTo>
                    <a:pt x="152399" y="0"/>
                  </a:lnTo>
                </a:path>
                <a:path w="1993900">
                  <a:moveTo>
                    <a:pt x="207263" y="0"/>
                  </a:moveTo>
                  <a:lnTo>
                    <a:pt x="225551" y="0"/>
                  </a:lnTo>
                </a:path>
                <a:path w="1993900">
                  <a:moveTo>
                    <a:pt x="292607" y="0"/>
                  </a:moveTo>
                  <a:lnTo>
                    <a:pt x="310895" y="0"/>
                  </a:lnTo>
                </a:path>
                <a:path w="1993900">
                  <a:moveTo>
                    <a:pt x="384048" y="0"/>
                  </a:moveTo>
                  <a:lnTo>
                    <a:pt x="402336" y="0"/>
                  </a:lnTo>
                </a:path>
                <a:path w="1993900">
                  <a:moveTo>
                    <a:pt x="457200" y="0"/>
                  </a:moveTo>
                  <a:lnTo>
                    <a:pt x="475488" y="0"/>
                  </a:lnTo>
                </a:path>
                <a:path w="1993900">
                  <a:moveTo>
                    <a:pt x="554736" y="0"/>
                  </a:moveTo>
                  <a:lnTo>
                    <a:pt x="646176" y="0"/>
                  </a:lnTo>
                </a:path>
                <a:path w="1993900">
                  <a:moveTo>
                    <a:pt x="841248" y="0"/>
                  </a:moveTo>
                  <a:lnTo>
                    <a:pt x="859536" y="0"/>
                  </a:lnTo>
                </a:path>
                <a:path w="1993900">
                  <a:moveTo>
                    <a:pt x="902207" y="0"/>
                  </a:moveTo>
                  <a:lnTo>
                    <a:pt x="1005839" y="0"/>
                  </a:lnTo>
                </a:path>
                <a:path w="1993900">
                  <a:moveTo>
                    <a:pt x="1024127" y="0"/>
                  </a:moveTo>
                  <a:lnTo>
                    <a:pt x="1042415" y="0"/>
                  </a:lnTo>
                </a:path>
                <a:path w="1993900">
                  <a:moveTo>
                    <a:pt x="1127760" y="0"/>
                  </a:moveTo>
                  <a:lnTo>
                    <a:pt x="1146048" y="0"/>
                  </a:lnTo>
                </a:path>
                <a:path w="1993900">
                  <a:moveTo>
                    <a:pt x="1243584" y="0"/>
                  </a:moveTo>
                  <a:lnTo>
                    <a:pt x="1261872" y="0"/>
                  </a:lnTo>
                </a:path>
                <a:path w="1993900">
                  <a:moveTo>
                    <a:pt x="1316735" y="0"/>
                  </a:moveTo>
                  <a:lnTo>
                    <a:pt x="1335023" y="0"/>
                  </a:lnTo>
                </a:path>
                <a:path w="1993900">
                  <a:moveTo>
                    <a:pt x="1493520" y="0"/>
                  </a:moveTo>
                  <a:lnTo>
                    <a:pt x="1511808" y="0"/>
                  </a:lnTo>
                </a:path>
                <a:path w="1993900">
                  <a:moveTo>
                    <a:pt x="1566671" y="0"/>
                  </a:moveTo>
                  <a:lnTo>
                    <a:pt x="1584959" y="0"/>
                  </a:lnTo>
                </a:path>
                <a:path w="1993900">
                  <a:moveTo>
                    <a:pt x="1658111" y="0"/>
                  </a:moveTo>
                  <a:lnTo>
                    <a:pt x="1676399" y="0"/>
                  </a:lnTo>
                </a:path>
                <a:path w="1993900">
                  <a:moveTo>
                    <a:pt x="1773935" y="0"/>
                  </a:moveTo>
                  <a:lnTo>
                    <a:pt x="1792223" y="0"/>
                  </a:lnTo>
                </a:path>
                <a:path w="1993900">
                  <a:moveTo>
                    <a:pt x="1969007" y="0"/>
                  </a:moveTo>
                  <a:lnTo>
                    <a:pt x="1993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3" name="object 11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93535" y="3133343"/>
              <a:ext cx="24384" cy="6096"/>
            </a:xfrm>
            <a:prstGeom prst="rect">
              <a:avLst/>
            </a:prstGeom>
          </p:spPr>
        </p:pic>
        <p:sp>
          <p:nvSpPr>
            <p:cNvPr id="1174" name="object 1174"/>
            <p:cNvSpPr/>
            <p:nvPr/>
          </p:nvSpPr>
          <p:spPr>
            <a:xfrm>
              <a:off x="603504" y="3142487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18287" y="0"/>
                  </a:lnTo>
                </a:path>
                <a:path w="97790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5" name="object 1175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3956303" y="3115055"/>
              <a:ext cx="67056" cy="30479"/>
            </a:xfrm>
            <a:prstGeom prst="rect">
              <a:avLst/>
            </a:prstGeom>
          </p:spPr>
        </p:pic>
        <p:sp>
          <p:nvSpPr>
            <p:cNvPr id="1176" name="object 1176"/>
            <p:cNvSpPr/>
            <p:nvPr/>
          </p:nvSpPr>
          <p:spPr>
            <a:xfrm>
              <a:off x="768095" y="3142487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60">
                  <a:moveTo>
                    <a:pt x="0" y="0"/>
                  </a:moveTo>
                  <a:lnTo>
                    <a:pt x="18287" y="0"/>
                  </a:lnTo>
                </a:path>
                <a:path w="822960">
                  <a:moveTo>
                    <a:pt x="152400" y="0"/>
                  </a:moveTo>
                  <a:lnTo>
                    <a:pt x="249936" y="0"/>
                  </a:lnTo>
                </a:path>
                <a:path w="822960">
                  <a:moveTo>
                    <a:pt x="457200" y="0"/>
                  </a:moveTo>
                  <a:lnTo>
                    <a:pt x="475488" y="0"/>
                  </a:lnTo>
                </a:path>
                <a:path w="822960">
                  <a:moveTo>
                    <a:pt x="505968" y="0"/>
                  </a:moveTo>
                  <a:lnTo>
                    <a:pt x="524256" y="0"/>
                  </a:lnTo>
                </a:path>
                <a:path w="822960">
                  <a:moveTo>
                    <a:pt x="560832" y="0"/>
                  </a:moveTo>
                  <a:lnTo>
                    <a:pt x="585216" y="0"/>
                  </a:lnTo>
                </a:path>
                <a:path w="822960">
                  <a:moveTo>
                    <a:pt x="737616" y="0"/>
                  </a:moveTo>
                  <a:lnTo>
                    <a:pt x="755904" y="0"/>
                  </a:lnTo>
                </a:path>
                <a:path w="822960">
                  <a:moveTo>
                    <a:pt x="798576" y="0"/>
                  </a:moveTo>
                  <a:lnTo>
                    <a:pt x="822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7" name="object 1177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841248" y="3133343"/>
              <a:ext cx="54864" cy="18288"/>
            </a:xfrm>
            <a:prstGeom prst="rect">
              <a:avLst/>
            </a:prstGeom>
          </p:spPr>
        </p:pic>
        <p:sp>
          <p:nvSpPr>
            <p:cNvPr id="1178" name="object 1178"/>
            <p:cNvSpPr/>
            <p:nvPr/>
          </p:nvSpPr>
          <p:spPr>
            <a:xfrm>
              <a:off x="1962911" y="3142487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18287" y="0"/>
                  </a:lnTo>
                </a:path>
                <a:path w="676910">
                  <a:moveTo>
                    <a:pt x="67056" y="0"/>
                  </a:moveTo>
                  <a:lnTo>
                    <a:pt x="85344" y="0"/>
                  </a:lnTo>
                </a:path>
                <a:path w="676910">
                  <a:moveTo>
                    <a:pt x="134112" y="0"/>
                  </a:moveTo>
                  <a:lnTo>
                    <a:pt x="146304" y="0"/>
                  </a:lnTo>
                </a:path>
                <a:path w="676910">
                  <a:moveTo>
                    <a:pt x="176784" y="0"/>
                  </a:moveTo>
                  <a:lnTo>
                    <a:pt x="195072" y="0"/>
                  </a:lnTo>
                </a:path>
                <a:path w="676910">
                  <a:moveTo>
                    <a:pt x="243839" y="0"/>
                  </a:moveTo>
                  <a:lnTo>
                    <a:pt x="268223" y="0"/>
                  </a:lnTo>
                </a:path>
                <a:path w="676910">
                  <a:moveTo>
                    <a:pt x="304800" y="0"/>
                  </a:moveTo>
                  <a:lnTo>
                    <a:pt x="323088" y="0"/>
                  </a:lnTo>
                </a:path>
                <a:path w="676910">
                  <a:moveTo>
                    <a:pt x="371856" y="0"/>
                  </a:moveTo>
                  <a:lnTo>
                    <a:pt x="390144" y="0"/>
                  </a:lnTo>
                </a:path>
                <a:path w="676910">
                  <a:moveTo>
                    <a:pt x="432816" y="0"/>
                  </a:moveTo>
                  <a:lnTo>
                    <a:pt x="451104" y="0"/>
                  </a:lnTo>
                </a:path>
                <a:path w="676910">
                  <a:moveTo>
                    <a:pt x="481584" y="0"/>
                  </a:moveTo>
                  <a:lnTo>
                    <a:pt x="499872" y="0"/>
                  </a:lnTo>
                </a:path>
                <a:path w="676910">
                  <a:moveTo>
                    <a:pt x="536448" y="0"/>
                  </a:moveTo>
                  <a:lnTo>
                    <a:pt x="560832" y="0"/>
                  </a:lnTo>
                </a:path>
                <a:path w="676910">
                  <a:moveTo>
                    <a:pt x="585216" y="0"/>
                  </a:moveTo>
                  <a:lnTo>
                    <a:pt x="603504" y="0"/>
                  </a:lnTo>
                </a:path>
                <a:path w="676910">
                  <a:moveTo>
                    <a:pt x="652271" y="0"/>
                  </a:moveTo>
                  <a:lnTo>
                    <a:pt x="6766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3883152" y="3142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4090416" y="314248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6096" y="0"/>
                  </a:lnTo>
                </a:path>
                <a:path w="43179">
                  <a:moveTo>
                    <a:pt x="36575" y="0"/>
                  </a:moveTo>
                  <a:lnTo>
                    <a:pt x="426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1" name="object 1181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1054608" y="3139439"/>
              <a:ext cx="109728" cy="12192"/>
            </a:xfrm>
            <a:prstGeom prst="rect">
              <a:avLst/>
            </a:prstGeom>
          </p:spPr>
        </p:pic>
        <p:sp>
          <p:nvSpPr>
            <p:cNvPr id="1182" name="object 1182"/>
            <p:cNvSpPr/>
            <p:nvPr/>
          </p:nvSpPr>
          <p:spPr>
            <a:xfrm>
              <a:off x="4261103" y="3142487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18287" y="0"/>
                  </a:lnTo>
                </a:path>
                <a:path w="268604">
                  <a:moveTo>
                    <a:pt x="73152" y="0"/>
                  </a:moveTo>
                  <a:lnTo>
                    <a:pt x="91440" y="0"/>
                  </a:lnTo>
                </a:path>
                <a:path w="268604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3" name="object 1183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395984" y="3133343"/>
              <a:ext cx="54863" cy="18288"/>
            </a:xfrm>
            <a:prstGeom prst="rect">
              <a:avLst/>
            </a:prstGeom>
          </p:spPr>
        </p:pic>
        <p:sp>
          <p:nvSpPr>
            <p:cNvPr id="1184" name="object 1184"/>
            <p:cNvSpPr/>
            <p:nvPr/>
          </p:nvSpPr>
          <p:spPr>
            <a:xfrm>
              <a:off x="603504" y="3142487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3974592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169664" y="0"/>
                  </a:lnTo>
                </a:path>
                <a:path w="5614670" h="6350">
                  <a:moveTo>
                    <a:pt x="4425696" y="0"/>
                  </a:moveTo>
                  <a:lnTo>
                    <a:pt x="4529328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492496" y="0"/>
                  </a:moveTo>
                  <a:lnTo>
                    <a:pt x="5516880" y="0"/>
                  </a:lnTo>
                </a:path>
                <a:path w="5614670" h="6350">
                  <a:moveTo>
                    <a:pt x="5590032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316992" y="6096"/>
                  </a:moveTo>
                  <a:lnTo>
                    <a:pt x="41452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5" name="object 1185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4084320" y="3133343"/>
              <a:ext cx="121920" cy="24384"/>
            </a:xfrm>
            <a:prstGeom prst="rect">
              <a:avLst/>
            </a:prstGeom>
          </p:spPr>
        </p:pic>
        <p:sp>
          <p:nvSpPr>
            <p:cNvPr id="1186" name="object 1186"/>
            <p:cNvSpPr/>
            <p:nvPr/>
          </p:nvSpPr>
          <p:spPr>
            <a:xfrm>
              <a:off x="1146048" y="3148583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8287" y="0"/>
                  </a:lnTo>
                </a:path>
                <a:path w="146684">
                  <a:moveTo>
                    <a:pt x="79247" y="0"/>
                  </a:moveTo>
                  <a:lnTo>
                    <a:pt x="97535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7" name="object 1187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4401311" y="3139439"/>
              <a:ext cx="54863" cy="12192"/>
            </a:xfrm>
            <a:prstGeom prst="rect">
              <a:avLst/>
            </a:prstGeom>
          </p:spPr>
        </p:pic>
        <p:sp>
          <p:nvSpPr>
            <p:cNvPr id="1188" name="object 1188"/>
            <p:cNvSpPr/>
            <p:nvPr/>
          </p:nvSpPr>
          <p:spPr>
            <a:xfrm>
              <a:off x="1328928" y="314858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9" name="object 118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5998464" y="3133343"/>
              <a:ext cx="54863" cy="18288"/>
            </a:xfrm>
            <a:prstGeom prst="rect">
              <a:avLst/>
            </a:prstGeom>
          </p:spPr>
        </p:pic>
        <p:sp>
          <p:nvSpPr>
            <p:cNvPr id="1190" name="object 1190"/>
            <p:cNvSpPr/>
            <p:nvPr/>
          </p:nvSpPr>
          <p:spPr>
            <a:xfrm>
              <a:off x="1505712" y="3148583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18287" y="0"/>
                  </a:lnTo>
                </a:path>
                <a:path w="475614">
                  <a:moveTo>
                    <a:pt x="60959" y="0"/>
                  </a:moveTo>
                  <a:lnTo>
                    <a:pt x="85343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1" name="object 1191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676400" y="3133343"/>
              <a:ext cx="182880" cy="24384"/>
            </a:xfrm>
            <a:prstGeom prst="rect">
              <a:avLst/>
            </a:prstGeom>
          </p:spPr>
        </p:pic>
        <p:sp>
          <p:nvSpPr>
            <p:cNvPr id="1192" name="object 1192"/>
            <p:cNvSpPr/>
            <p:nvPr/>
          </p:nvSpPr>
          <p:spPr>
            <a:xfrm>
              <a:off x="2029968" y="3148583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>
                  <a:moveTo>
                    <a:pt x="0" y="0"/>
                  </a:moveTo>
                  <a:lnTo>
                    <a:pt x="18287" y="0"/>
                  </a:lnTo>
                </a:path>
                <a:path w="323214">
                  <a:moveTo>
                    <a:pt x="67055" y="0"/>
                  </a:moveTo>
                  <a:lnTo>
                    <a:pt x="79247" y="0"/>
                  </a:lnTo>
                </a:path>
                <a:path w="323214">
                  <a:moveTo>
                    <a:pt x="109727" y="0"/>
                  </a:moveTo>
                  <a:lnTo>
                    <a:pt x="128015" y="0"/>
                  </a:lnTo>
                </a:path>
                <a:path w="323214">
                  <a:moveTo>
                    <a:pt x="176783" y="0"/>
                  </a:moveTo>
                  <a:lnTo>
                    <a:pt x="201167" y="0"/>
                  </a:lnTo>
                </a:path>
                <a:path w="323214">
                  <a:moveTo>
                    <a:pt x="237743" y="0"/>
                  </a:moveTo>
                  <a:lnTo>
                    <a:pt x="256031" y="0"/>
                  </a:lnTo>
                </a:path>
                <a:path w="323214">
                  <a:moveTo>
                    <a:pt x="304800" y="0"/>
                  </a:moveTo>
                  <a:lnTo>
                    <a:pt x="323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3" name="object 1193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5766816" y="3139439"/>
              <a:ext cx="48767" cy="12192"/>
            </a:xfrm>
            <a:prstGeom prst="rect">
              <a:avLst/>
            </a:prstGeom>
          </p:spPr>
        </p:pic>
        <p:sp>
          <p:nvSpPr>
            <p:cNvPr id="1194" name="object 1194"/>
            <p:cNvSpPr/>
            <p:nvPr/>
          </p:nvSpPr>
          <p:spPr>
            <a:xfrm>
              <a:off x="2395727" y="314858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8287" y="0"/>
                  </a:lnTo>
                </a:path>
                <a:path w="243839">
                  <a:moveTo>
                    <a:pt x="48768" y="0"/>
                  </a:moveTo>
                  <a:lnTo>
                    <a:pt x="67056" y="0"/>
                  </a:lnTo>
                </a:path>
                <a:path w="243839">
                  <a:moveTo>
                    <a:pt x="103631" y="0"/>
                  </a:moveTo>
                  <a:lnTo>
                    <a:pt x="128015" y="0"/>
                  </a:lnTo>
                </a:path>
                <a:path w="243839">
                  <a:moveTo>
                    <a:pt x="152400" y="0"/>
                  </a:moveTo>
                  <a:lnTo>
                    <a:pt x="170687" y="0"/>
                  </a:lnTo>
                </a:path>
                <a:path w="243839">
                  <a:moveTo>
                    <a:pt x="219455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3883152" y="31485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6" name="object 1196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3962399" y="3139439"/>
              <a:ext cx="60960" cy="12192"/>
            </a:xfrm>
            <a:prstGeom prst="rect">
              <a:avLst/>
            </a:prstGeom>
          </p:spPr>
        </p:pic>
        <p:pic>
          <p:nvPicPr>
            <p:cNvPr id="1197" name="object 1197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4815840" y="3133343"/>
              <a:ext cx="79248" cy="24384"/>
            </a:xfrm>
            <a:prstGeom prst="rect">
              <a:avLst/>
            </a:prstGeom>
          </p:spPr>
        </p:pic>
        <p:sp>
          <p:nvSpPr>
            <p:cNvPr id="1198" name="object 1198"/>
            <p:cNvSpPr/>
            <p:nvPr/>
          </p:nvSpPr>
          <p:spPr>
            <a:xfrm>
              <a:off x="4126991" y="314858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6096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9" name="object 1199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5443728" y="3133343"/>
              <a:ext cx="195072" cy="24384"/>
            </a:xfrm>
            <a:prstGeom prst="rect">
              <a:avLst/>
            </a:prstGeom>
          </p:spPr>
        </p:pic>
        <p:sp>
          <p:nvSpPr>
            <p:cNvPr id="1200" name="object 1200"/>
            <p:cNvSpPr/>
            <p:nvPr/>
          </p:nvSpPr>
          <p:spPr>
            <a:xfrm>
              <a:off x="603504" y="3148583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3730752" y="0"/>
                  </a:moveTo>
                  <a:lnTo>
                    <a:pt x="3749040" y="0"/>
                  </a:lnTo>
                </a:path>
                <a:path w="5614670" h="6350">
                  <a:moveTo>
                    <a:pt x="3907536" y="0"/>
                  </a:moveTo>
                  <a:lnTo>
                    <a:pt x="3925824" y="0"/>
                  </a:lnTo>
                </a:path>
                <a:path w="5614670" h="6350">
                  <a:moveTo>
                    <a:pt x="3974592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169664" y="0"/>
                  </a:lnTo>
                </a:path>
                <a:path w="5614670" h="6350">
                  <a:moveTo>
                    <a:pt x="4425696" y="0"/>
                  </a:moveTo>
                  <a:lnTo>
                    <a:pt x="4529328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590032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231648" y="6096"/>
                  </a:moveTo>
                  <a:lnTo>
                    <a:pt x="298704" y="6096"/>
                  </a:lnTo>
                </a:path>
                <a:path w="5614670" h="6350">
                  <a:moveTo>
                    <a:pt x="316992" y="6096"/>
                  </a:moveTo>
                  <a:lnTo>
                    <a:pt x="414527" y="6096"/>
                  </a:lnTo>
                </a:path>
                <a:path w="5614670" h="6350">
                  <a:moveTo>
                    <a:pt x="445008" y="6096"/>
                  </a:moveTo>
                  <a:lnTo>
                    <a:pt x="512064" y="6096"/>
                  </a:lnTo>
                </a:path>
                <a:path w="5614670" h="6350">
                  <a:moveTo>
                    <a:pt x="542544" y="6096"/>
                  </a:moveTo>
                  <a:lnTo>
                    <a:pt x="560832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  <a:path w="5614670" h="6350">
                  <a:moveTo>
                    <a:pt x="719327" y="6096"/>
                  </a:moveTo>
                  <a:lnTo>
                    <a:pt x="749808" y="6096"/>
                  </a:lnTo>
                </a:path>
                <a:path w="5614670" h="6350">
                  <a:moveTo>
                    <a:pt x="786384" y="6096"/>
                  </a:moveTo>
                  <a:lnTo>
                    <a:pt x="85344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1" name="object 1201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505712" y="3151631"/>
              <a:ext cx="85343" cy="6096"/>
            </a:xfrm>
            <a:prstGeom prst="rect">
              <a:avLst/>
            </a:prstGeom>
          </p:spPr>
        </p:pic>
        <p:sp>
          <p:nvSpPr>
            <p:cNvPr id="1202" name="object 1202"/>
            <p:cNvSpPr/>
            <p:nvPr/>
          </p:nvSpPr>
          <p:spPr>
            <a:xfrm>
              <a:off x="1962911" y="3154680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67056" y="0"/>
                  </a:moveTo>
                  <a:lnTo>
                    <a:pt x="85344" y="0"/>
                  </a:lnTo>
                </a:path>
                <a:path w="195580">
                  <a:moveTo>
                    <a:pt x="134112" y="0"/>
                  </a:moveTo>
                  <a:lnTo>
                    <a:pt x="146304" y="0"/>
                  </a:lnTo>
                </a:path>
                <a:path w="195580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3" name="object 1203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200655" y="3151631"/>
              <a:ext cx="30480" cy="6096"/>
            </a:xfrm>
            <a:prstGeom prst="rect">
              <a:avLst/>
            </a:prstGeom>
          </p:spPr>
        </p:pic>
        <p:sp>
          <p:nvSpPr>
            <p:cNvPr id="1204" name="object 1204"/>
            <p:cNvSpPr/>
            <p:nvPr/>
          </p:nvSpPr>
          <p:spPr>
            <a:xfrm>
              <a:off x="2267711" y="3154680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18287" y="0"/>
                  </a:lnTo>
                </a:path>
                <a:path w="299085">
                  <a:moveTo>
                    <a:pt x="67056" y="0"/>
                  </a:moveTo>
                  <a:lnTo>
                    <a:pt x="85344" y="0"/>
                  </a:lnTo>
                </a:path>
                <a:path w="299085">
                  <a:moveTo>
                    <a:pt x="128016" y="0"/>
                  </a:moveTo>
                  <a:lnTo>
                    <a:pt x="146304" y="0"/>
                  </a:lnTo>
                </a:path>
                <a:path w="299085">
                  <a:moveTo>
                    <a:pt x="176784" y="0"/>
                  </a:moveTo>
                  <a:lnTo>
                    <a:pt x="195072" y="0"/>
                  </a:lnTo>
                </a:path>
                <a:path w="299085">
                  <a:moveTo>
                    <a:pt x="225552" y="0"/>
                  </a:moveTo>
                  <a:lnTo>
                    <a:pt x="256032" y="0"/>
                  </a:lnTo>
                </a:path>
                <a:path w="299085">
                  <a:moveTo>
                    <a:pt x="280416" y="0"/>
                  </a:moveTo>
                  <a:lnTo>
                    <a:pt x="298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5" name="object 1205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609087" y="3151631"/>
              <a:ext cx="30480" cy="6096"/>
            </a:xfrm>
            <a:prstGeom prst="rect">
              <a:avLst/>
            </a:prstGeom>
          </p:spPr>
        </p:pic>
        <p:sp>
          <p:nvSpPr>
            <p:cNvPr id="1206" name="object 1206"/>
            <p:cNvSpPr/>
            <p:nvPr/>
          </p:nvSpPr>
          <p:spPr>
            <a:xfrm>
              <a:off x="4145279" y="3154680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67055" y="0"/>
                  </a:lnTo>
                </a:path>
                <a:path w="317500">
                  <a:moveTo>
                    <a:pt x="115823" y="0"/>
                  </a:moveTo>
                  <a:lnTo>
                    <a:pt x="134111" y="0"/>
                  </a:lnTo>
                </a:path>
                <a:path w="317500">
                  <a:moveTo>
                    <a:pt x="188975" y="0"/>
                  </a:moveTo>
                  <a:lnTo>
                    <a:pt x="207263" y="0"/>
                  </a:lnTo>
                </a:path>
                <a:path w="317500">
                  <a:moveTo>
                    <a:pt x="249936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7" name="object 1207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4511040" y="3151631"/>
              <a:ext cx="91439" cy="6096"/>
            </a:xfrm>
            <a:prstGeom prst="rect">
              <a:avLst/>
            </a:prstGeom>
          </p:spPr>
        </p:pic>
        <p:sp>
          <p:nvSpPr>
            <p:cNvPr id="1208" name="object 1208"/>
            <p:cNvSpPr/>
            <p:nvPr/>
          </p:nvSpPr>
          <p:spPr>
            <a:xfrm>
              <a:off x="4681728" y="315468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9" name="object 1209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4882896" y="3139439"/>
              <a:ext cx="134112" cy="30480"/>
            </a:xfrm>
            <a:prstGeom prst="rect">
              <a:avLst/>
            </a:prstGeom>
          </p:spPr>
        </p:pic>
        <p:sp>
          <p:nvSpPr>
            <p:cNvPr id="1210" name="object 1210"/>
            <p:cNvSpPr/>
            <p:nvPr/>
          </p:nvSpPr>
          <p:spPr>
            <a:xfrm>
              <a:off x="603504" y="3154680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4425696" y="0"/>
                  </a:moveTo>
                  <a:lnTo>
                    <a:pt x="4529328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590032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286511" y="6096"/>
                  </a:moveTo>
                  <a:lnTo>
                    <a:pt x="304799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  <a:path w="5614670" h="6350">
                  <a:moveTo>
                    <a:pt x="719327" y="6096"/>
                  </a:moveTo>
                  <a:lnTo>
                    <a:pt x="731519" y="6096"/>
                  </a:lnTo>
                </a:path>
                <a:path w="5614670" h="6350">
                  <a:moveTo>
                    <a:pt x="902207" y="6096"/>
                  </a:moveTo>
                  <a:lnTo>
                    <a:pt x="920495" y="6096"/>
                  </a:lnTo>
                </a:path>
                <a:path w="5614670" h="6350">
                  <a:moveTo>
                    <a:pt x="957071" y="6096"/>
                  </a:moveTo>
                  <a:lnTo>
                    <a:pt x="987551" y="6096"/>
                  </a:lnTo>
                </a:path>
                <a:path w="5614670" h="6350">
                  <a:moveTo>
                    <a:pt x="1359408" y="6096"/>
                  </a:moveTo>
                  <a:lnTo>
                    <a:pt x="1377695" y="6096"/>
                  </a:lnTo>
                </a:path>
                <a:path w="5614670" h="6350">
                  <a:moveTo>
                    <a:pt x="1426464" y="6096"/>
                  </a:moveTo>
                  <a:lnTo>
                    <a:pt x="14447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1" name="object 1211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5693664" y="3139439"/>
              <a:ext cx="316992" cy="30480"/>
            </a:xfrm>
            <a:prstGeom prst="rect">
              <a:avLst/>
            </a:prstGeom>
          </p:spPr>
        </p:pic>
        <p:sp>
          <p:nvSpPr>
            <p:cNvPr id="1212" name="object 1212"/>
            <p:cNvSpPr/>
            <p:nvPr/>
          </p:nvSpPr>
          <p:spPr>
            <a:xfrm>
              <a:off x="2097024" y="3160776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12192" y="0"/>
                  </a:lnTo>
                </a:path>
                <a:path w="542925">
                  <a:moveTo>
                    <a:pt x="42672" y="0"/>
                  </a:moveTo>
                  <a:lnTo>
                    <a:pt x="60960" y="0"/>
                  </a:lnTo>
                </a:path>
                <a:path w="542925">
                  <a:moveTo>
                    <a:pt x="103631" y="0"/>
                  </a:moveTo>
                  <a:lnTo>
                    <a:pt x="134112" y="0"/>
                  </a:lnTo>
                </a:path>
                <a:path w="542925">
                  <a:moveTo>
                    <a:pt x="170687" y="0"/>
                  </a:moveTo>
                  <a:lnTo>
                    <a:pt x="188975" y="0"/>
                  </a:lnTo>
                </a:path>
                <a:path w="542925">
                  <a:moveTo>
                    <a:pt x="237744" y="0"/>
                  </a:moveTo>
                  <a:lnTo>
                    <a:pt x="256032" y="0"/>
                  </a:lnTo>
                </a:path>
                <a:path w="542925">
                  <a:moveTo>
                    <a:pt x="298704" y="0"/>
                  </a:moveTo>
                  <a:lnTo>
                    <a:pt x="316992" y="0"/>
                  </a:lnTo>
                </a:path>
                <a:path w="542925">
                  <a:moveTo>
                    <a:pt x="347472" y="0"/>
                  </a:moveTo>
                  <a:lnTo>
                    <a:pt x="365760" y="0"/>
                  </a:lnTo>
                </a:path>
                <a:path w="542925">
                  <a:moveTo>
                    <a:pt x="396240" y="0"/>
                  </a:moveTo>
                  <a:lnTo>
                    <a:pt x="408432" y="0"/>
                  </a:lnTo>
                </a:path>
                <a:path w="542925">
                  <a:moveTo>
                    <a:pt x="451104" y="0"/>
                  </a:moveTo>
                  <a:lnTo>
                    <a:pt x="469392" y="0"/>
                  </a:lnTo>
                </a:path>
                <a:path w="542925">
                  <a:moveTo>
                    <a:pt x="512064" y="0"/>
                  </a:moveTo>
                  <a:lnTo>
                    <a:pt x="5425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3" name="object 1213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768095" y="3145536"/>
              <a:ext cx="85344" cy="24384"/>
            </a:xfrm>
            <a:prstGeom prst="rect">
              <a:avLst/>
            </a:prstGeom>
          </p:spPr>
        </p:pic>
        <p:sp>
          <p:nvSpPr>
            <p:cNvPr id="1214" name="object 1214"/>
            <p:cNvSpPr/>
            <p:nvPr/>
          </p:nvSpPr>
          <p:spPr>
            <a:xfrm>
              <a:off x="4571999" y="3160776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30479" y="0"/>
                  </a:lnTo>
                </a:path>
                <a:path w="890270">
                  <a:moveTo>
                    <a:pt x="109728" y="0"/>
                  </a:moveTo>
                  <a:lnTo>
                    <a:pt x="128016" y="0"/>
                  </a:lnTo>
                </a:path>
                <a:path w="890270">
                  <a:moveTo>
                    <a:pt x="182880" y="0"/>
                  </a:moveTo>
                  <a:lnTo>
                    <a:pt x="201168" y="0"/>
                  </a:lnTo>
                </a:path>
                <a:path w="890270">
                  <a:moveTo>
                    <a:pt x="237744" y="0"/>
                  </a:moveTo>
                  <a:lnTo>
                    <a:pt x="256032" y="0"/>
                  </a:lnTo>
                </a:path>
                <a:path w="890270">
                  <a:moveTo>
                    <a:pt x="304800" y="0"/>
                  </a:moveTo>
                  <a:lnTo>
                    <a:pt x="323088" y="0"/>
                  </a:lnTo>
                </a:path>
                <a:path w="890270">
                  <a:moveTo>
                    <a:pt x="499872" y="0"/>
                  </a:moveTo>
                  <a:lnTo>
                    <a:pt x="518160" y="0"/>
                  </a:lnTo>
                </a:path>
                <a:path w="890270">
                  <a:moveTo>
                    <a:pt x="579120" y="0"/>
                  </a:moveTo>
                  <a:lnTo>
                    <a:pt x="597408" y="0"/>
                  </a:lnTo>
                </a:path>
                <a:path w="890270">
                  <a:moveTo>
                    <a:pt x="682752" y="0"/>
                  </a:moveTo>
                  <a:lnTo>
                    <a:pt x="701040" y="0"/>
                  </a:lnTo>
                </a:path>
                <a:path w="890270">
                  <a:moveTo>
                    <a:pt x="798576" y="0"/>
                  </a:moveTo>
                  <a:lnTo>
                    <a:pt x="816864" y="0"/>
                  </a:lnTo>
                </a:path>
                <a:path w="890270">
                  <a:moveTo>
                    <a:pt x="871727" y="0"/>
                  </a:moveTo>
                  <a:lnTo>
                    <a:pt x="890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5" name="object 1215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5992367" y="3145536"/>
              <a:ext cx="134112" cy="24384"/>
            </a:xfrm>
            <a:prstGeom prst="rect">
              <a:avLst/>
            </a:prstGeom>
          </p:spPr>
        </p:pic>
        <p:sp>
          <p:nvSpPr>
            <p:cNvPr id="1216" name="object 1216"/>
            <p:cNvSpPr/>
            <p:nvPr/>
          </p:nvSpPr>
          <p:spPr>
            <a:xfrm>
              <a:off x="5498591" y="3160776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18287" y="0"/>
                  </a:lnTo>
                </a:path>
                <a:path w="719454">
                  <a:moveTo>
                    <a:pt x="60960" y="0"/>
                  </a:moveTo>
                  <a:lnTo>
                    <a:pt x="79248" y="0"/>
                  </a:lnTo>
                </a:path>
                <a:path w="719454">
                  <a:moveTo>
                    <a:pt x="121920" y="0"/>
                  </a:moveTo>
                  <a:lnTo>
                    <a:pt x="140208" y="0"/>
                  </a:lnTo>
                </a:path>
                <a:path w="719454">
                  <a:moveTo>
                    <a:pt x="195071" y="0"/>
                  </a:moveTo>
                  <a:lnTo>
                    <a:pt x="213359" y="0"/>
                  </a:lnTo>
                </a:path>
                <a:path w="719454">
                  <a:moveTo>
                    <a:pt x="310895" y="0"/>
                  </a:moveTo>
                  <a:lnTo>
                    <a:pt x="329183" y="0"/>
                  </a:lnTo>
                </a:path>
                <a:path w="719454">
                  <a:moveTo>
                    <a:pt x="548640" y="0"/>
                  </a:moveTo>
                  <a:lnTo>
                    <a:pt x="566928" y="0"/>
                  </a:lnTo>
                </a:path>
                <a:path w="719454">
                  <a:moveTo>
                    <a:pt x="688848" y="0"/>
                  </a:moveTo>
                  <a:lnTo>
                    <a:pt x="7193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7" name="object 1217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3956303" y="3145536"/>
              <a:ext cx="140208" cy="24384"/>
            </a:xfrm>
            <a:prstGeom prst="rect">
              <a:avLst/>
            </a:prstGeom>
          </p:spPr>
        </p:pic>
        <p:sp>
          <p:nvSpPr>
            <p:cNvPr id="1218" name="object 1218"/>
            <p:cNvSpPr/>
            <p:nvPr/>
          </p:nvSpPr>
          <p:spPr>
            <a:xfrm>
              <a:off x="603504" y="316687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18287" y="0"/>
                  </a:lnTo>
                </a:path>
                <a:path w="97790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9" name="object 1219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1036320" y="3157727"/>
              <a:ext cx="128015" cy="18288"/>
            </a:xfrm>
            <a:prstGeom prst="rect">
              <a:avLst/>
            </a:prstGeom>
          </p:spPr>
        </p:pic>
        <p:sp>
          <p:nvSpPr>
            <p:cNvPr id="1220" name="object 1220"/>
            <p:cNvSpPr/>
            <p:nvPr/>
          </p:nvSpPr>
          <p:spPr>
            <a:xfrm>
              <a:off x="768095" y="3166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1" name="object 12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6112" y="3163824"/>
              <a:ext cx="18287" cy="6096"/>
            </a:xfrm>
            <a:prstGeom prst="rect">
              <a:avLst/>
            </a:prstGeom>
          </p:spPr>
        </p:pic>
        <p:sp>
          <p:nvSpPr>
            <p:cNvPr id="1222" name="object 1222"/>
            <p:cNvSpPr/>
            <p:nvPr/>
          </p:nvSpPr>
          <p:spPr>
            <a:xfrm>
              <a:off x="963168" y="316687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3" name="object 1223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1676400" y="3151631"/>
              <a:ext cx="188976" cy="18288"/>
            </a:xfrm>
            <a:prstGeom prst="rect">
              <a:avLst/>
            </a:prstGeom>
          </p:spPr>
        </p:pic>
        <p:pic>
          <p:nvPicPr>
            <p:cNvPr id="1224" name="object 1224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1377695" y="3157727"/>
              <a:ext cx="91440" cy="18288"/>
            </a:xfrm>
            <a:prstGeom prst="rect">
              <a:avLst/>
            </a:prstGeom>
          </p:spPr>
        </p:pic>
        <p:sp>
          <p:nvSpPr>
            <p:cNvPr id="1225" name="object 1225"/>
            <p:cNvSpPr/>
            <p:nvPr/>
          </p:nvSpPr>
          <p:spPr>
            <a:xfrm>
              <a:off x="1146048" y="316687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8287" y="0"/>
                  </a:lnTo>
                </a:path>
                <a:path w="146684">
                  <a:moveTo>
                    <a:pt x="79247" y="0"/>
                  </a:moveTo>
                  <a:lnTo>
                    <a:pt x="97535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6" name="object 122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16736" y="3163824"/>
              <a:ext cx="18287" cy="6096"/>
            </a:xfrm>
            <a:prstGeom prst="rect">
              <a:avLst/>
            </a:prstGeom>
          </p:spPr>
        </p:pic>
        <p:pic>
          <p:nvPicPr>
            <p:cNvPr id="1227" name="object 1227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1505712" y="3163824"/>
              <a:ext cx="85343" cy="6096"/>
            </a:xfrm>
            <a:prstGeom prst="rect">
              <a:avLst/>
            </a:prstGeom>
          </p:spPr>
        </p:pic>
        <p:sp>
          <p:nvSpPr>
            <p:cNvPr id="1228" name="object 1228"/>
            <p:cNvSpPr/>
            <p:nvPr/>
          </p:nvSpPr>
          <p:spPr>
            <a:xfrm>
              <a:off x="1676400" y="3166871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18287" y="0"/>
                  </a:lnTo>
                </a:path>
                <a:path w="433069">
                  <a:moveTo>
                    <a:pt x="286512" y="0"/>
                  </a:moveTo>
                  <a:lnTo>
                    <a:pt x="304800" y="0"/>
                  </a:lnTo>
                </a:path>
                <a:path w="433069">
                  <a:moveTo>
                    <a:pt x="353568" y="0"/>
                  </a:moveTo>
                  <a:lnTo>
                    <a:pt x="371856" y="0"/>
                  </a:lnTo>
                </a:path>
                <a:path w="433069">
                  <a:moveTo>
                    <a:pt x="420624" y="0"/>
                  </a:moveTo>
                  <a:lnTo>
                    <a:pt x="4328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9" name="object 1229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4078223" y="3157727"/>
              <a:ext cx="201167" cy="18288"/>
            </a:xfrm>
            <a:prstGeom prst="rect">
              <a:avLst/>
            </a:prstGeom>
          </p:spPr>
        </p:pic>
        <p:sp>
          <p:nvSpPr>
            <p:cNvPr id="1230" name="object 1230"/>
            <p:cNvSpPr/>
            <p:nvPr/>
          </p:nvSpPr>
          <p:spPr>
            <a:xfrm>
              <a:off x="2139696" y="3166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1" name="object 12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94559" y="3163824"/>
              <a:ext cx="36575" cy="6096"/>
            </a:xfrm>
            <a:prstGeom prst="rect">
              <a:avLst/>
            </a:prstGeom>
          </p:spPr>
        </p:pic>
        <p:sp>
          <p:nvSpPr>
            <p:cNvPr id="1232" name="object 1232"/>
            <p:cNvSpPr/>
            <p:nvPr/>
          </p:nvSpPr>
          <p:spPr>
            <a:xfrm>
              <a:off x="2267711" y="3166871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67056" y="0"/>
                  </a:moveTo>
                  <a:lnTo>
                    <a:pt x="85344" y="0"/>
                  </a:lnTo>
                </a:path>
                <a:path w="195580">
                  <a:moveTo>
                    <a:pt x="128016" y="0"/>
                  </a:moveTo>
                  <a:lnTo>
                    <a:pt x="146304" y="0"/>
                  </a:lnTo>
                </a:path>
                <a:path w="195580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3" name="object 123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487168" y="3163824"/>
              <a:ext cx="18287" cy="6096"/>
            </a:xfrm>
            <a:prstGeom prst="rect">
              <a:avLst/>
            </a:prstGeom>
          </p:spPr>
        </p:pic>
        <p:sp>
          <p:nvSpPr>
            <p:cNvPr id="1234" name="object 1234"/>
            <p:cNvSpPr/>
            <p:nvPr/>
          </p:nvSpPr>
          <p:spPr>
            <a:xfrm>
              <a:off x="2548127" y="3166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5" name="object 12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02992" y="3163824"/>
              <a:ext cx="36575" cy="6096"/>
            </a:xfrm>
            <a:prstGeom prst="rect">
              <a:avLst/>
            </a:prstGeom>
          </p:spPr>
        </p:pic>
        <p:pic>
          <p:nvPicPr>
            <p:cNvPr id="1236" name="object 1236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4334255" y="3157727"/>
              <a:ext cx="195072" cy="18288"/>
            </a:xfrm>
            <a:prstGeom prst="rect">
              <a:avLst/>
            </a:prstGeom>
          </p:spPr>
        </p:pic>
        <p:sp>
          <p:nvSpPr>
            <p:cNvPr id="1237" name="object 1237"/>
            <p:cNvSpPr/>
            <p:nvPr/>
          </p:nvSpPr>
          <p:spPr>
            <a:xfrm>
              <a:off x="4334255" y="3166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8" name="object 123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511040" y="3163824"/>
              <a:ext cx="91439" cy="6096"/>
            </a:xfrm>
            <a:prstGeom prst="rect">
              <a:avLst/>
            </a:prstGeom>
          </p:spPr>
        </p:pic>
        <p:sp>
          <p:nvSpPr>
            <p:cNvPr id="1239" name="object 1239"/>
            <p:cNvSpPr/>
            <p:nvPr/>
          </p:nvSpPr>
          <p:spPr>
            <a:xfrm>
              <a:off x="4681728" y="3166871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8287" y="0"/>
                  </a:lnTo>
                </a:path>
                <a:path w="829310">
                  <a:moveTo>
                    <a:pt x="73151" y="0"/>
                  </a:moveTo>
                  <a:lnTo>
                    <a:pt x="91439" y="0"/>
                  </a:lnTo>
                </a:path>
                <a:path w="829310">
                  <a:moveTo>
                    <a:pt x="128015" y="0"/>
                  </a:moveTo>
                  <a:lnTo>
                    <a:pt x="140207" y="0"/>
                  </a:lnTo>
                </a:path>
                <a:path w="829310">
                  <a:moveTo>
                    <a:pt x="390143" y="0"/>
                  </a:moveTo>
                  <a:lnTo>
                    <a:pt x="408431" y="0"/>
                  </a:lnTo>
                </a:path>
                <a:path w="829310">
                  <a:moveTo>
                    <a:pt x="469391" y="0"/>
                  </a:moveTo>
                  <a:lnTo>
                    <a:pt x="487679" y="0"/>
                  </a:lnTo>
                </a:path>
                <a:path w="829310">
                  <a:moveTo>
                    <a:pt x="573024" y="0"/>
                  </a:moveTo>
                  <a:lnTo>
                    <a:pt x="591312" y="0"/>
                  </a:lnTo>
                </a:path>
                <a:path w="829310">
                  <a:moveTo>
                    <a:pt x="688848" y="0"/>
                  </a:moveTo>
                  <a:lnTo>
                    <a:pt x="707136" y="0"/>
                  </a:lnTo>
                </a:path>
                <a:path w="829310">
                  <a:moveTo>
                    <a:pt x="761999" y="0"/>
                  </a:moveTo>
                  <a:lnTo>
                    <a:pt x="780287" y="0"/>
                  </a:lnTo>
                </a:path>
                <a:path w="829310">
                  <a:moveTo>
                    <a:pt x="816863" y="0"/>
                  </a:moveTo>
                  <a:lnTo>
                    <a:pt x="829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0" name="object 124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65647" y="3163824"/>
              <a:ext cx="18287" cy="6096"/>
            </a:xfrm>
            <a:prstGeom prst="rect">
              <a:avLst/>
            </a:prstGeom>
          </p:spPr>
        </p:pic>
        <p:sp>
          <p:nvSpPr>
            <p:cNvPr id="1241" name="object 1241"/>
            <p:cNvSpPr/>
            <p:nvPr/>
          </p:nvSpPr>
          <p:spPr>
            <a:xfrm>
              <a:off x="603504" y="3166871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16880" y="0"/>
                  </a:moveTo>
                  <a:lnTo>
                    <a:pt x="5522976" y="0"/>
                  </a:lnTo>
                </a:path>
                <a:path w="5614670" h="6350">
                  <a:moveTo>
                    <a:pt x="5583936" y="0"/>
                  </a:moveTo>
                  <a:lnTo>
                    <a:pt x="5590032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19455" y="6096"/>
                  </a:moveTo>
                  <a:lnTo>
                    <a:pt x="231647" y="6096"/>
                  </a:lnTo>
                </a:path>
                <a:path w="5614670" h="6350">
                  <a:moveTo>
                    <a:pt x="298704" y="6096"/>
                  </a:moveTo>
                  <a:lnTo>
                    <a:pt x="310895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542544" y="6096"/>
                  </a:moveTo>
                  <a:lnTo>
                    <a:pt x="560832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  <a:path w="5614670" h="6350">
                  <a:moveTo>
                    <a:pt x="713232" y="6096"/>
                  </a:moveTo>
                  <a:lnTo>
                    <a:pt x="725424" y="6096"/>
                  </a:lnTo>
                </a:path>
                <a:path w="5614670" h="6350">
                  <a:moveTo>
                    <a:pt x="1072895" y="6096"/>
                  </a:moveTo>
                  <a:lnTo>
                    <a:pt x="1091183" y="6096"/>
                  </a:lnTo>
                </a:path>
                <a:path w="5614670" h="6350">
                  <a:moveTo>
                    <a:pt x="1127760" y="6096"/>
                  </a:moveTo>
                  <a:lnTo>
                    <a:pt x="1139952" y="6096"/>
                  </a:lnTo>
                </a:path>
                <a:path w="5614670" h="6350">
                  <a:moveTo>
                    <a:pt x="1146047" y="6096"/>
                  </a:moveTo>
                  <a:lnTo>
                    <a:pt x="116433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1813559" y="31699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1847087" y="3172967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80">
                  <a:moveTo>
                    <a:pt x="0" y="0"/>
                  </a:moveTo>
                  <a:lnTo>
                    <a:pt x="18287" y="0"/>
                  </a:lnTo>
                </a:path>
                <a:path w="792480">
                  <a:moveTo>
                    <a:pt x="115823" y="0"/>
                  </a:moveTo>
                  <a:lnTo>
                    <a:pt x="134111" y="0"/>
                  </a:lnTo>
                </a:path>
                <a:path w="792480">
                  <a:moveTo>
                    <a:pt x="182880" y="0"/>
                  </a:moveTo>
                  <a:lnTo>
                    <a:pt x="201168" y="0"/>
                  </a:lnTo>
                </a:path>
                <a:path w="792480">
                  <a:moveTo>
                    <a:pt x="249935" y="0"/>
                  </a:moveTo>
                  <a:lnTo>
                    <a:pt x="262127" y="0"/>
                  </a:lnTo>
                </a:path>
                <a:path w="792480">
                  <a:moveTo>
                    <a:pt x="292607" y="0"/>
                  </a:moveTo>
                  <a:lnTo>
                    <a:pt x="310895" y="0"/>
                  </a:lnTo>
                </a:path>
                <a:path w="792480">
                  <a:moveTo>
                    <a:pt x="347471" y="0"/>
                  </a:moveTo>
                  <a:lnTo>
                    <a:pt x="359663" y="0"/>
                  </a:lnTo>
                </a:path>
                <a:path w="792480">
                  <a:moveTo>
                    <a:pt x="365759" y="0"/>
                  </a:moveTo>
                  <a:lnTo>
                    <a:pt x="384047" y="0"/>
                  </a:lnTo>
                </a:path>
                <a:path w="792480">
                  <a:moveTo>
                    <a:pt x="420623" y="0"/>
                  </a:moveTo>
                  <a:lnTo>
                    <a:pt x="438911" y="0"/>
                  </a:lnTo>
                </a:path>
                <a:path w="792480">
                  <a:moveTo>
                    <a:pt x="487680" y="0"/>
                  </a:moveTo>
                  <a:lnTo>
                    <a:pt x="505968" y="0"/>
                  </a:lnTo>
                </a:path>
                <a:path w="792480">
                  <a:moveTo>
                    <a:pt x="548639" y="0"/>
                  </a:moveTo>
                  <a:lnTo>
                    <a:pt x="566927" y="0"/>
                  </a:lnTo>
                </a:path>
                <a:path w="792480">
                  <a:moveTo>
                    <a:pt x="597407" y="0"/>
                  </a:moveTo>
                  <a:lnTo>
                    <a:pt x="615695" y="0"/>
                  </a:lnTo>
                </a:path>
                <a:path w="792480">
                  <a:moveTo>
                    <a:pt x="640080" y="0"/>
                  </a:moveTo>
                  <a:lnTo>
                    <a:pt x="652272" y="0"/>
                  </a:lnTo>
                </a:path>
                <a:path w="792480">
                  <a:moveTo>
                    <a:pt x="701039" y="0"/>
                  </a:moveTo>
                  <a:lnTo>
                    <a:pt x="719327" y="0"/>
                  </a:lnTo>
                </a:path>
                <a:path w="792480">
                  <a:moveTo>
                    <a:pt x="755903" y="0"/>
                  </a:moveTo>
                  <a:lnTo>
                    <a:pt x="768095" y="0"/>
                  </a:lnTo>
                </a:path>
                <a:path w="792480">
                  <a:moveTo>
                    <a:pt x="774191" y="0"/>
                  </a:moveTo>
                  <a:lnTo>
                    <a:pt x="792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4" name="object 1244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206240" y="3163824"/>
              <a:ext cx="73151" cy="12192"/>
            </a:xfrm>
            <a:prstGeom prst="rect">
              <a:avLst/>
            </a:prstGeom>
          </p:spPr>
        </p:pic>
        <p:sp>
          <p:nvSpPr>
            <p:cNvPr id="1245" name="object 1245"/>
            <p:cNvSpPr/>
            <p:nvPr/>
          </p:nvSpPr>
          <p:spPr>
            <a:xfrm>
              <a:off x="4261103" y="3172967"/>
              <a:ext cx="1499870" cy="0"/>
            </a:xfrm>
            <a:custGeom>
              <a:avLst/>
              <a:gdLst/>
              <a:ahLst/>
              <a:cxnLst/>
              <a:rect l="l" t="t" r="r" b="b"/>
              <a:pathLst>
                <a:path w="1499870">
                  <a:moveTo>
                    <a:pt x="0" y="0"/>
                  </a:moveTo>
                  <a:lnTo>
                    <a:pt x="18287" y="0"/>
                  </a:lnTo>
                </a:path>
                <a:path w="1499870">
                  <a:moveTo>
                    <a:pt x="73152" y="0"/>
                  </a:moveTo>
                  <a:lnTo>
                    <a:pt x="91440" y="0"/>
                  </a:lnTo>
                </a:path>
                <a:path w="1499870">
                  <a:moveTo>
                    <a:pt x="420624" y="0"/>
                  </a:moveTo>
                  <a:lnTo>
                    <a:pt x="438912" y="0"/>
                  </a:lnTo>
                </a:path>
                <a:path w="1499870">
                  <a:moveTo>
                    <a:pt x="493776" y="0"/>
                  </a:moveTo>
                  <a:lnTo>
                    <a:pt x="512064" y="0"/>
                  </a:lnTo>
                </a:path>
                <a:path w="1499870">
                  <a:moveTo>
                    <a:pt x="621792" y="0"/>
                  </a:moveTo>
                  <a:lnTo>
                    <a:pt x="640080" y="0"/>
                  </a:lnTo>
                </a:path>
                <a:path w="1499870">
                  <a:moveTo>
                    <a:pt x="676656" y="0"/>
                  </a:moveTo>
                  <a:lnTo>
                    <a:pt x="688848" y="0"/>
                  </a:lnTo>
                </a:path>
                <a:path w="1499870">
                  <a:moveTo>
                    <a:pt x="743712" y="0"/>
                  </a:moveTo>
                  <a:lnTo>
                    <a:pt x="755904" y="0"/>
                  </a:lnTo>
                </a:path>
                <a:path w="1499870">
                  <a:moveTo>
                    <a:pt x="810768" y="0"/>
                  </a:moveTo>
                  <a:lnTo>
                    <a:pt x="829056" y="0"/>
                  </a:lnTo>
                </a:path>
                <a:path w="1499870">
                  <a:moveTo>
                    <a:pt x="890016" y="0"/>
                  </a:moveTo>
                  <a:lnTo>
                    <a:pt x="908304" y="0"/>
                  </a:lnTo>
                </a:path>
                <a:path w="1499870">
                  <a:moveTo>
                    <a:pt x="993648" y="0"/>
                  </a:moveTo>
                  <a:lnTo>
                    <a:pt x="1011936" y="0"/>
                  </a:lnTo>
                </a:path>
                <a:path w="1499870">
                  <a:moveTo>
                    <a:pt x="1109472" y="0"/>
                  </a:moveTo>
                  <a:lnTo>
                    <a:pt x="1127760" y="0"/>
                  </a:lnTo>
                </a:path>
                <a:path w="1499870">
                  <a:moveTo>
                    <a:pt x="1182624" y="0"/>
                  </a:moveTo>
                  <a:lnTo>
                    <a:pt x="1200912" y="0"/>
                  </a:lnTo>
                </a:path>
                <a:path w="1499870">
                  <a:moveTo>
                    <a:pt x="1304544" y="0"/>
                  </a:moveTo>
                  <a:lnTo>
                    <a:pt x="1322832" y="0"/>
                  </a:lnTo>
                </a:path>
                <a:path w="1499870">
                  <a:moveTo>
                    <a:pt x="1359408" y="0"/>
                  </a:moveTo>
                  <a:lnTo>
                    <a:pt x="1377696" y="0"/>
                  </a:lnTo>
                </a:path>
                <a:path w="1499870">
                  <a:moveTo>
                    <a:pt x="1432560" y="0"/>
                  </a:moveTo>
                  <a:lnTo>
                    <a:pt x="1450848" y="0"/>
                  </a:lnTo>
                </a:path>
                <a:path w="1499870">
                  <a:moveTo>
                    <a:pt x="1487424" y="0"/>
                  </a:moveTo>
                  <a:lnTo>
                    <a:pt x="14996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6" name="object 1246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5821679" y="3169920"/>
              <a:ext cx="60960" cy="6096"/>
            </a:xfrm>
            <a:prstGeom prst="rect">
              <a:avLst/>
            </a:prstGeom>
          </p:spPr>
        </p:pic>
        <p:sp>
          <p:nvSpPr>
            <p:cNvPr id="1247" name="object 1247"/>
            <p:cNvSpPr/>
            <p:nvPr/>
          </p:nvSpPr>
          <p:spPr>
            <a:xfrm>
              <a:off x="603504" y="3172967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334000" y="0"/>
                  </a:moveTo>
                  <a:lnTo>
                    <a:pt x="5346192" y="0"/>
                  </a:lnTo>
                </a:path>
                <a:path w="5614670" h="6350">
                  <a:moveTo>
                    <a:pt x="5376672" y="0"/>
                  </a:moveTo>
                  <a:lnTo>
                    <a:pt x="5388864" y="0"/>
                  </a:lnTo>
                </a:path>
                <a:path w="5614670" h="6350">
                  <a:moveTo>
                    <a:pt x="5455920" y="0"/>
                  </a:moveTo>
                  <a:lnTo>
                    <a:pt x="5468112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16880" y="0"/>
                  </a:moveTo>
                  <a:lnTo>
                    <a:pt x="5529072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19455" y="6096"/>
                  </a:moveTo>
                  <a:lnTo>
                    <a:pt x="231647" y="6096"/>
                  </a:lnTo>
                </a:path>
                <a:path w="5614670" h="6350">
                  <a:moveTo>
                    <a:pt x="298704" y="6096"/>
                  </a:moveTo>
                  <a:lnTo>
                    <a:pt x="310895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432816" y="6096"/>
                  </a:moveTo>
                  <a:lnTo>
                    <a:pt x="445008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8" name="object 12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10640" y="3176015"/>
              <a:ext cx="18287" cy="6096"/>
            </a:xfrm>
            <a:prstGeom prst="rect">
              <a:avLst/>
            </a:prstGeom>
          </p:spPr>
        </p:pic>
        <p:sp>
          <p:nvSpPr>
            <p:cNvPr id="1249" name="object 1249"/>
            <p:cNvSpPr/>
            <p:nvPr/>
          </p:nvSpPr>
          <p:spPr>
            <a:xfrm>
              <a:off x="1377695" y="31790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0" name="object 1250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505712" y="3169920"/>
              <a:ext cx="85344" cy="12192"/>
            </a:xfrm>
            <a:prstGeom prst="rect">
              <a:avLst/>
            </a:prstGeom>
          </p:spPr>
        </p:pic>
        <p:sp>
          <p:nvSpPr>
            <p:cNvPr id="1251" name="object 1251"/>
            <p:cNvSpPr/>
            <p:nvPr/>
          </p:nvSpPr>
          <p:spPr>
            <a:xfrm>
              <a:off x="1572768" y="3179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2" name="object 1252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676400" y="3176015"/>
              <a:ext cx="67056" cy="6096"/>
            </a:xfrm>
            <a:prstGeom prst="rect">
              <a:avLst/>
            </a:prstGeom>
          </p:spPr>
        </p:pic>
        <p:sp>
          <p:nvSpPr>
            <p:cNvPr id="1253" name="object 1253"/>
            <p:cNvSpPr/>
            <p:nvPr/>
          </p:nvSpPr>
          <p:spPr>
            <a:xfrm>
              <a:off x="1962911" y="31790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67056" y="0"/>
                  </a:moveTo>
                  <a:lnTo>
                    <a:pt x="85344" y="0"/>
                  </a:lnTo>
                </a:path>
                <a:path w="195580">
                  <a:moveTo>
                    <a:pt x="134112" y="0"/>
                  </a:moveTo>
                  <a:lnTo>
                    <a:pt x="146304" y="0"/>
                  </a:lnTo>
                </a:path>
                <a:path w="195580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4" name="object 12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88464" y="3176015"/>
              <a:ext cx="18287" cy="6096"/>
            </a:xfrm>
            <a:prstGeom prst="rect">
              <a:avLst/>
            </a:prstGeom>
          </p:spPr>
        </p:pic>
        <p:sp>
          <p:nvSpPr>
            <p:cNvPr id="1255" name="object 1255"/>
            <p:cNvSpPr/>
            <p:nvPr/>
          </p:nvSpPr>
          <p:spPr>
            <a:xfrm>
              <a:off x="2212848" y="3179064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54863" y="0"/>
                  </a:moveTo>
                  <a:lnTo>
                    <a:pt x="73151" y="0"/>
                  </a:lnTo>
                </a:path>
                <a:path w="250189">
                  <a:moveTo>
                    <a:pt x="121920" y="0"/>
                  </a:moveTo>
                  <a:lnTo>
                    <a:pt x="140208" y="0"/>
                  </a:lnTo>
                </a:path>
                <a:path w="250189">
                  <a:moveTo>
                    <a:pt x="182880" y="0"/>
                  </a:moveTo>
                  <a:lnTo>
                    <a:pt x="20116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6" name="object 12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81071" y="3176015"/>
              <a:ext cx="18287" cy="6096"/>
            </a:xfrm>
            <a:prstGeom prst="rect">
              <a:avLst/>
            </a:prstGeom>
          </p:spPr>
        </p:pic>
        <p:sp>
          <p:nvSpPr>
            <p:cNvPr id="1257" name="object 1257"/>
            <p:cNvSpPr/>
            <p:nvPr/>
          </p:nvSpPr>
          <p:spPr>
            <a:xfrm>
              <a:off x="2548127" y="3179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8" name="object 125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181343" y="3169920"/>
              <a:ext cx="12191" cy="12192"/>
            </a:xfrm>
            <a:prstGeom prst="rect">
              <a:avLst/>
            </a:prstGeom>
          </p:spPr>
        </p:pic>
        <p:pic>
          <p:nvPicPr>
            <p:cNvPr id="1259" name="object 12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6896" y="3176015"/>
              <a:ext cx="18287" cy="6096"/>
            </a:xfrm>
            <a:prstGeom prst="rect">
              <a:avLst/>
            </a:prstGeom>
          </p:spPr>
        </p:pic>
        <p:sp>
          <p:nvSpPr>
            <p:cNvPr id="1260" name="object 1260"/>
            <p:cNvSpPr/>
            <p:nvPr/>
          </p:nvSpPr>
          <p:spPr>
            <a:xfrm>
              <a:off x="2621280" y="3179064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89">
                  <a:moveTo>
                    <a:pt x="0" y="0"/>
                  </a:moveTo>
                  <a:lnTo>
                    <a:pt x="18287" y="0"/>
                  </a:lnTo>
                </a:path>
                <a:path w="1774189">
                  <a:moveTo>
                    <a:pt x="1591056" y="0"/>
                  </a:moveTo>
                  <a:lnTo>
                    <a:pt x="1603248" y="0"/>
                  </a:lnTo>
                </a:path>
                <a:path w="1774189">
                  <a:moveTo>
                    <a:pt x="1639823" y="0"/>
                  </a:moveTo>
                  <a:lnTo>
                    <a:pt x="1658111" y="0"/>
                  </a:lnTo>
                </a:path>
                <a:path w="1774189">
                  <a:moveTo>
                    <a:pt x="1712976" y="0"/>
                  </a:moveTo>
                  <a:lnTo>
                    <a:pt x="1731264" y="0"/>
                  </a:lnTo>
                </a:path>
                <a:path w="1774189">
                  <a:moveTo>
                    <a:pt x="1761744" y="0"/>
                  </a:moveTo>
                  <a:lnTo>
                    <a:pt x="17739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1" name="object 1261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4511040" y="3169920"/>
              <a:ext cx="91439" cy="12192"/>
            </a:xfrm>
            <a:prstGeom prst="rect">
              <a:avLst/>
            </a:prstGeom>
          </p:spPr>
        </p:pic>
        <p:sp>
          <p:nvSpPr>
            <p:cNvPr id="1262" name="object 1262"/>
            <p:cNvSpPr/>
            <p:nvPr/>
          </p:nvSpPr>
          <p:spPr>
            <a:xfrm>
              <a:off x="4584191" y="3179064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>
                  <a:moveTo>
                    <a:pt x="0" y="0"/>
                  </a:moveTo>
                  <a:lnTo>
                    <a:pt x="18287" y="0"/>
                  </a:lnTo>
                </a:path>
                <a:path w="1249679">
                  <a:moveTo>
                    <a:pt x="97536" y="0"/>
                  </a:moveTo>
                  <a:lnTo>
                    <a:pt x="115824" y="0"/>
                  </a:lnTo>
                </a:path>
                <a:path w="1249679">
                  <a:moveTo>
                    <a:pt x="170687" y="0"/>
                  </a:moveTo>
                  <a:lnTo>
                    <a:pt x="188975" y="0"/>
                  </a:lnTo>
                </a:path>
                <a:path w="1249679">
                  <a:moveTo>
                    <a:pt x="298703" y="0"/>
                  </a:moveTo>
                  <a:lnTo>
                    <a:pt x="316991" y="0"/>
                  </a:lnTo>
                </a:path>
                <a:path w="1249679">
                  <a:moveTo>
                    <a:pt x="353567" y="0"/>
                  </a:moveTo>
                  <a:lnTo>
                    <a:pt x="365759" y="0"/>
                  </a:lnTo>
                </a:path>
                <a:path w="1249679">
                  <a:moveTo>
                    <a:pt x="487679" y="0"/>
                  </a:moveTo>
                  <a:lnTo>
                    <a:pt x="505967" y="0"/>
                  </a:lnTo>
                </a:path>
                <a:path w="1249679">
                  <a:moveTo>
                    <a:pt x="566927" y="0"/>
                  </a:moveTo>
                  <a:lnTo>
                    <a:pt x="585215" y="0"/>
                  </a:lnTo>
                </a:path>
                <a:path w="1249679">
                  <a:moveTo>
                    <a:pt x="670560" y="0"/>
                  </a:moveTo>
                  <a:lnTo>
                    <a:pt x="688848" y="0"/>
                  </a:lnTo>
                </a:path>
                <a:path w="1249679">
                  <a:moveTo>
                    <a:pt x="786384" y="0"/>
                  </a:moveTo>
                  <a:lnTo>
                    <a:pt x="804672" y="0"/>
                  </a:lnTo>
                </a:path>
                <a:path w="1249679">
                  <a:moveTo>
                    <a:pt x="859535" y="0"/>
                  </a:moveTo>
                  <a:lnTo>
                    <a:pt x="877823" y="0"/>
                  </a:lnTo>
                </a:path>
                <a:path w="1249679">
                  <a:moveTo>
                    <a:pt x="981455" y="0"/>
                  </a:moveTo>
                  <a:lnTo>
                    <a:pt x="999743" y="0"/>
                  </a:lnTo>
                </a:path>
                <a:path w="1249679">
                  <a:moveTo>
                    <a:pt x="1036320" y="0"/>
                  </a:moveTo>
                  <a:lnTo>
                    <a:pt x="1054608" y="0"/>
                  </a:lnTo>
                </a:path>
                <a:path w="1249679">
                  <a:moveTo>
                    <a:pt x="1109471" y="0"/>
                  </a:moveTo>
                  <a:lnTo>
                    <a:pt x="1127759" y="0"/>
                  </a:lnTo>
                </a:path>
                <a:path w="1249679">
                  <a:moveTo>
                    <a:pt x="1164335" y="0"/>
                  </a:moveTo>
                  <a:lnTo>
                    <a:pt x="1176527" y="0"/>
                  </a:lnTo>
                </a:path>
                <a:path w="1249679">
                  <a:moveTo>
                    <a:pt x="1237488" y="0"/>
                  </a:moveTo>
                  <a:lnTo>
                    <a:pt x="12496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3" name="object 1263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3913631" y="3163824"/>
              <a:ext cx="67055" cy="30479"/>
            </a:xfrm>
            <a:prstGeom prst="rect">
              <a:avLst/>
            </a:prstGeom>
          </p:spPr>
        </p:pic>
        <p:sp>
          <p:nvSpPr>
            <p:cNvPr id="1264" name="object 1264"/>
            <p:cNvSpPr/>
            <p:nvPr/>
          </p:nvSpPr>
          <p:spPr>
            <a:xfrm>
              <a:off x="603504" y="3179064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260848" y="0"/>
                  </a:moveTo>
                  <a:lnTo>
                    <a:pt x="5273040" y="0"/>
                  </a:lnTo>
                </a:path>
                <a:path w="5614670" h="6350">
                  <a:moveTo>
                    <a:pt x="5376672" y="0"/>
                  </a:moveTo>
                  <a:lnTo>
                    <a:pt x="5388864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5"/>
                  </a:moveTo>
                  <a:lnTo>
                    <a:pt x="18287" y="6095"/>
                  </a:lnTo>
                </a:path>
                <a:path w="5614670" h="6350">
                  <a:moveTo>
                    <a:pt x="79248" y="6095"/>
                  </a:moveTo>
                  <a:lnTo>
                    <a:pt x="97536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5" name="object 1265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4017264" y="3163824"/>
              <a:ext cx="128016" cy="24383"/>
            </a:xfrm>
            <a:prstGeom prst="rect">
              <a:avLst/>
            </a:prstGeom>
          </p:spPr>
        </p:pic>
        <p:sp>
          <p:nvSpPr>
            <p:cNvPr id="1266" name="object 1266"/>
            <p:cNvSpPr/>
            <p:nvPr/>
          </p:nvSpPr>
          <p:spPr>
            <a:xfrm>
              <a:off x="768095" y="3185159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18287" y="0"/>
                  </a:lnTo>
                </a:path>
                <a:path w="280669">
                  <a:moveTo>
                    <a:pt x="54864" y="0"/>
                  </a:moveTo>
                  <a:lnTo>
                    <a:pt x="67055" y="0"/>
                  </a:lnTo>
                </a:path>
                <a:path w="280669">
                  <a:moveTo>
                    <a:pt x="134112" y="0"/>
                  </a:moveTo>
                  <a:lnTo>
                    <a:pt x="146304" y="0"/>
                  </a:lnTo>
                </a:path>
                <a:path w="280669">
                  <a:moveTo>
                    <a:pt x="195072" y="0"/>
                  </a:moveTo>
                  <a:lnTo>
                    <a:pt x="207264" y="0"/>
                  </a:lnTo>
                </a:path>
                <a:path w="280669">
                  <a:moveTo>
                    <a:pt x="268224" y="0"/>
                  </a:moveTo>
                  <a:lnTo>
                    <a:pt x="2804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7" name="object 1267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115568" y="3176015"/>
              <a:ext cx="48768" cy="12191"/>
            </a:xfrm>
            <a:prstGeom prst="rect">
              <a:avLst/>
            </a:prstGeom>
          </p:spPr>
        </p:pic>
        <p:sp>
          <p:nvSpPr>
            <p:cNvPr id="1268" name="object 1268"/>
            <p:cNvSpPr/>
            <p:nvPr/>
          </p:nvSpPr>
          <p:spPr>
            <a:xfrm>
              <a:off x="1225295" y="3185159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48768" y="0"/>
                  </a:moveTo>
                  <a:lnTo>
                    <a:pt x="67056" y="0"/>
                  </a:lnTo>
                </a:path>
                <a:path w="165100">
                  <a:moveTo>
                    <a:pt x="85343" y="0"/>
                  </a:moveTo>
                  <a:lnTo>
                    <a:pt x="97535" y="0"/>
                  </a:lnTo>
                </a:path>
                <a:path w="165100">
                  <a:moveTo>
                    <a:pt x="152400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9" name="object 1269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456943" y="3176015"/>
              <a:ext cx="67055" cy="12191"/>
            </a:xfrm>
            <a:prstGeom prst="rect">
              <a:avLst/>
            </a:prstGeom>
          </p:spPr>
        </p:pic>
        <p:sp>
          <p:nvSpPr>
            <p:cNvPr id="1270" name="object 1270"/>
            <p:cNvSpPr/>
            <p:nvPr/>
          </p:nvSpPr>
          <p:spPr>
            <a:xfrm>
              <a:off x="1505712" y="3185159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>
                  <a:moveTo>
                    <a:pt x="0" y="0"/>
                  </a:moveTo>
                  <a:lnTo>
                    <a:pt x="18287" y="0"/>
                  </a:lnTo>
                </a:path>
                <a:path w="957580">
                  <a:moveTo>
                    <a:pt x="42672" y="0"/>
                  </a:moveTo>
                  <a:lnTo>
                    <a:pt x="54864" y="0"/>
                  </a:lnTo>
                </a:path>
                <a:path w="957580">
                  <a:moveTo>
                    <a:pt x="67056" y="0"/>
                  </a:moveTo>
                  <a:lnTo>
                    <a:pt x="85344" y="0"/>
                  </a:lnTo>
                </a:path>
                <a:path w="957580">
                  <a:moveTo>
                    <a:pt x="457200" y="0"/>
                  </a:moveTo>
                  <a:lnTo>
                    <a:pt x="475488" y="0"/>
                  </a:lnTo>
                </a:path>
                <a:path w="957580">
                  <a:moveTo>
                    <a:pt x="524256" y="0"/>
                  </a:moveTo>
                  <a:lnTo>
                    <a:pt x="542544" y="0"/>
                  </a:lnTo>
                </a:path>
                <a:path w="957580">
                  <a:moveTo>
                    <a:pt x="591312" y="0"/>
                  </a:moveTo>
                  <a:lnTo>
                    <a:pt x="603504" y="0"/>
                  </a:lnTo>
                </a:path>
                <a:path w="957580">
                  <a:moveTo>
                    <a:pt x="633984" y="0"/>
                  </a:moveTo>
                  <a:lnTo>
                    <a:pt x="652272" y="0"/>
                  </a:lnTo>
                </a:path>
                <a:path w="957580">
                  <a:moveTo>
                    <a:pt x="682752" y="0"/>
                  </a:moveTo>
                  <a:lnTo>
                    <a:pt x="694944" y="0"/>
                  </a:lnTo>
                </a:path>
                <a:path w="957580">
                  <a:moveTo>
                    <a:pt x="707136" y="0"/>
                  </a:moveTo>
                  <a:lnTo>
                    <a:pt x="725424" y="0"/>
                  </a:lnTo>
                </a:path>
                <a:path w="957580">
                  <a:moveTo>
                    <a:pt x="762000" y="0"/>
                  </a:moveTo>
                  <a:lnTo>
                    <a:pt x="780288" y="0"/>
                  </a:lnTo>
                </a:path>
                <a:path w="957580">
                  <a:moveTo>
                    <a:pt x="829056" y="0"/>
                  </a:moveTo>
                  <a:lnTo>
                    <a:pt x="847344" y="0"/>
                  </a:lnTo>
                </a:path>
                <a:path w="957580">
                  <a:moveTo>
                    <a:pt x="890016" y="0"/>
                  </a:moveTo>
                  <a:lnTo>
                    <a:pt x="908304" y="0"/>
                  </a:lnTo>
                </a:path>
                <a:path w="957580">
                  <a:moveTo>
                    <a:pt x="938784" y="0"/>
                  </a:moveTo>
                  <a:lnTo>
                    <a:pt x="957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1" name="object 1271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6059423" y="3176015"/>
              <a:ext cx="79248" cy="12191"/>
            </a:xfrm>
            <a:prstGeom prst="rect">
              <a:avLst/>
            </a:prstGeom>
          </p:spPr>
        </p:pic>
        <p:sp>
          <p:nvSpPr>
            <p:cNvPr id="1272" name="object 1272"/>
            <p:cNvSpPr/>
            <p:nvPr/>
          </p:nvSpPr>
          <p:spPr>
            <a:xfrm>
              <a:off x="2481071" y="318515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3" name="object 1273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822704" y="3176015"/>
              <a:ext cx="42672" cy="18287"/>
            </a:xfrm>
            <a:prstGeom prst="rect">
              <a:avLst/>
            </a:prstGeom>
          </p:spPr>
        </p:pic>
        <p:sp>
          <p:nvSpPr>
            <p:cNvPr id="1274" name="object 1274"/>
            <p:cNvSpPr/>
            <p:nvPr/>
          </p:nvSpPr>
          <p:spPr>
            <a:xfrm>
              <a:off x="4078223" y="3185159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2191" y="0"/>
                  </a:lnTo>
                </a:path>
                <a:path w="317500">
                  <a:moveTo>
                    <a:pt x="134112" y="0"/>
                  </a:moveTo>
                  <a:lnTo>
                    <a:pt x="146304" y="0"/>
                  </a:lnTo>
                </a:path>
                <a:path w="317500">
                  <a:moveTo>
                    <a:pt x="182879" y="0"/>
                  </a:moveTo>
                  <a:lnTo>
                    <a:pt x="201167" y="0"/>
                  </a:lnTo>
                </a:path>
                <a:path w="317500">
                  <a:moveTo>
                    <a:pt x="256032" y="0"/>
                  </a:moveTo>
                  <a:lnTo>
                    <a:pt x="274320" y="0"/>
                  </a:lnTo>
                </a:path>
                <a:path w="317500">
                  <a:moveTo>
                    <a:pt x="304800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5" name="object 1275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4462272" y="3176015"/>
              <a:ext cx="67056" cy="12191"/>
            </a:xfrm>
            <a:prstGeom prst="rect">
              <a:avLst/>
            </a:prstGeom>
          </p:spPr>
        </p:pic>
        <p:sp>
          <p:nvSpPr>
            <p:cNvPr id="1276" name="object 1276"/>
            <p:cNvSpPr/>
            <p:nvPr/>
          </p:nvSpPr>
          <p:spPr>
            <a:xfrm>
              <a:off x="603504" y="3185159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3907536" y="0"/>
                  </a:moveTo>
                  <a:lnTo>
                    <a:pt x="3925824" y="0"/>
                  </a:lnTo>
                </a:path>
                <a:path w="5614670" h="6350">
                  <a:moveTo>
                    <a:pt x="3956304" y="0"/>
                  </a:moveTo>
                  <a:lnTo>
                    <a:pt x="3968496" y="0"/>
                  </a:lnTo>
                </a:path>
                <a:path w="5614670" h="6350">
                  <a:moveTo>
                    <a:pt x="3980688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096512" y="0"/>
                  </a:lnTo>
                </a:path>
                <a:path w="5614670" h="6350">
                  <a:moveTo>
                    <a:pt x="4151376" y="0"/>
                  </a:moveTo>
                  <a:lnTo>
                    <a:pt x="4169664" y="0"/>
                  </a:lnTo>
                </a:path>
                <a:path w="5614670" h="6350">
                  <a:moveTo>
                    <a:pt x="4334256" y="0"/>
                  </a:moveTo>
                  <a:lnTo>
                    <a:pt x="4346448" y="0"/>
                  </a:lnTo>
                </a:path>
                <a:path w="5614670" h="6350">
                  <a:moveTo>
                    <a:pt x="4468368" y="0"/>
                  </a:moveTo>
                  <a:lnTo>
                    <a:pt x="4486656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145024" y="0"/>
                  </a:moveTo>
                  <a:lnTo>
                    <a:pt x="5157216" y="0"/>
                  </a:lnTo>
                </a:path>
                <a:path w="5614670" h="6350">
                  <a:moveTo>
                    <a:pt x="5218176" y="0"/>
                  </a:moveTo>
                  <a:lnTo>
                    <a:pt x="5230368" y="0"/>
                  </a:lnTo>
                </a:path>
                <a:path w="5614670" h="6350">
                  <a:moveTo>
                    <a:pt x="5260848" y="0"/>
                  </a:moveTo>
                  <a:lnTo>
                    <a:pt x="5273040" y="0"/>
                  </a:lnTo>
                </a:path>
                <a:path w="5614670" h="6350">
                  <a:moveTo>
                    <a:pt x="5376672" y="0"/>
                  </a:moveTo>
                  <a:lnTo>
                    <a:pt x="5388864" y="0"/>
                  </a:lnTo>
                </a:path>
                <a:path w="5614670" h="6350">
                  <a:moveTo>
                    <a:pt x="5455920" y="0"/>
                  </a:moveTo>
                  <a:lnTo>
                    <a:pt x="5468112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77840" y="0"/>
                  </a:moveTo>
                  <a:lnTo>
                    <a:pt x="5583936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13360" y="6096"/>
                  </a:moveTo>
                  <a:lnTo>
                    <a:pt x="316992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426720" y="6096"/>
                  </a:moveTo>
                  <a:lnTo>
                    <a:pt x="445008" y="6096"/>
                  </a:lnTo>
                </a:path>
                <a:path w="5614670" h="6350">
                  <a:moveTo>
                    <a:pt x="768096" y="6096"/>
                  </a:moveTo>
                  <a:lnTo>
                    <a:pt x="786383" y="6096"/>
                  </a:lnTo>
                </a:path>
                <a:path w="5614670" h="6350">
                  <a:moveTo>
                    <a:pt x="853440" y="6096"/>
                  </a:moveTo>
                  <a:lnTo>
                    <a:pt x="871728" y="6096"/>
                  </a:lnTo>
                </a:path>
                <a:path w="5614670" h="6350">
                  <a:moveTo>
                    <a:pt x="902207" y="6096"/>
                  </a:moveTo>
                  <a:lnTo>
                    <a:pt x="92049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7" name="object 12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2287" y="3188208"/>
              <a:ext cx="18287" cy="6096"/>
            </a:xfrm>
            <a:prstGeom prst="rect">
              <a:avLst/>
            </a:prstGeom>
          </p:spPr>
        </p:pic>
        <p:sp>
          <p:nvSpPr>
            <p:cNvPr id="1278" name="object 1278"/>
            <p:cNvSpPr/>
            <p:nvPr/>
          </p:nvSpPr>
          <p:spPr>
            <a:xfrm>
              <a:off x="1572768" y="31912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9" name="object 1279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676400" y="3176015"/>
              <a:ext cx="91439" cy="18287"/>
            </a:xfrm>
            <a:prstGeom prst="rect">
              <a:avLst/>
            </a:prstGeom>
          </p:spPr>
        </p:pic>
        <p:sp>
          <p:nvSpPr>
            <p:cNvPr id="1280" name="object 1280"/>
            <p:cNvSpPr/>
            <p:nvPr/>
          </p:nvSpPr>
          <p:spPr>
            <a:xfrm>
              <a:off x="1749551" y="3191255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39">
                  <a:moveTo>
                    <a:pt x="0" y="0"/>
                  </a:moveTo>
                  <a:lnTo>
                    <a:pt x="18287" y="0"/>
                  </a:lnTo>
                </a:path>
                <a:path w="408939">
                  <a:moveTo>
                    <a:pt x="213360" y="0"/>
                  </a:moveTo>
                  <a:lnTo>
                    <a:pt x="231648" y="0"/>
                  </a:lnTo>
                </a:path>
                <a:path w="408939">
                  <a:moveTo>
                    <a:pt x="280416" y="0"/>
                  </a:moveTo>
                  <a:lnTo>
                    <a:pt x="298704" y="0"/>
                  </a:lnTo>
                </a:path>
                <a:path w="408939">
                  <a:moveTo>
                    <a:pt x="347472" y="0"/>
                  </a:moveTo>
                  <a:lnTo>
                    <a:pt x="359664" y="0"/>
                  </a:lnTo>
                </a:path>
                <a:path w="408939">
                  <a:moveTo>
                    <a:pt x="390144" y="0"/>
                  </a:moveTo>
                  <a:lnTo>
                    <a:pt x="4084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1" name="object 12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82368" y="3188208"/>
              <a:ext cx="18287" cy="6096"/>
            </a:xfrm>
            <a:prstGeom prst="rect">
              <a:avLst/>
            </a:prstGeom>
          </p:spPr>
        </p:pic>
        <p:sp>
          <p:nvSpPr>
            <p:cNvPr id="1282" name="object 1282"/>
            <p:cNvSpPr/>
            <p:nvPr/>
          </p:nvSpPr>
          <p:spPr>
            <a:xfrm>
              <a:off x="2212848" y="319125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54863" y="0"/>
                  </a:moveTo>
                  <a:lnTo>
                    <a:pt x="73151" y="0"/>
                  </a:lnTo>
                </a:path>
                <a:path w="250189">
                  <a:moveTo>
                    <a:pt x="121920" y="0"/>
                  </a:moveTo>
                  <a:lnTo>
                    <a:pt x="140208" y="0"/>
                  </a:lnTo>
                </a:path>
                <a:path w="250189">
                  <a:moveTo>
                    <a:pt x="182880" y="0"/>
                  </a:moveTo>
                  <a:lnTo>
                    <a:pt x="20116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3" name="object 1283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2548127" y="3182111"/>
              <a:ext cx="91439" cy="12192"/>
            </a:xfrm>
            <a:prstGeom prst="rect">
              <a:avLst/>
            </a:prstGeom>
          </p:spPr>
        </p:pic>
        <p:sp>
          <p:nvSpPr>
            <p:cNvPr id="1284" name="object 1284"/>
            <p:cNvSpPr/>
            <p:nvPr/>
          </p:nvSpPr>
          <p:spPr>
            <a:xfrm>
              <a:off x="4023360" y="3191255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8287" y="0"/>
                  </a:lnTo>
                </a:path>
                <a:path w="506095">
                  <a:moveTo>
                    <a:pt x="188976" y="0"/>
                  </a:moveTo>
                  <a:lnTo>
                    <a:pt x="207264" y="0"/>
                  </a:lnTo>
                </a:path>
                <a:path w="506095">
                  <a:moveTo>
                    <a:pt x="237743" y="0"/>
                  </a:moveTo>
                  <a:lnTo>
                    <a:pt x="329183" y="0"/>
                  </a:lnTo>
                </a:path>
                <a:path w="506095">
                  <a:moveTo>
                    <a:pt x="359663" y="0"/>
                  </a:moveTo>
                  <a:lnTo>
                    <a:pt x="371855" y="0"/>
                  </a:lnTo>
                </a:path>
                <a:path w="506095">
                  <a:moveTo>
                    <a:pt x="438912" y="0"/>
                  </a:moveTo>
                  <a:lnTo>
                    <a:pt x="457200" y="0"/>
                  </a:lnTo>
                </a:path>
                <a:path w="506095">
                  <a:moveTo>
                    <a:pt x="487680" y="0"/>
                  </a:moveTo>
                  <a:lnTo>
                    <a:pt x="505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5" name="object 1285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115568" y="3182111"/>
              <a:ext cx="60960" cy="18288"/>
            </a:xfrm>
            <a:prstGeom prst="rect">
              <a:avLst/>
            </a:prstGeom>
          </p:spPr>
        </p:pic>
        <p:pic>
          <p:nvPicPr>
            <p:cNvPr id="1286" name="object 12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53711" y="3188208"/>
              <a:ext cx="18287" cy="6096"/>
            </a:xfrm>
            <a:prstGeom prst="rect">
              <a:avLst/>
            </a:prstGeom>
          </p:spPr>
        </p:pic>
        <p:sp>
          <p:nvSpPr>
            <p:cNvPr id="1287" name="object 1287"/>
            <p:cNvSpPr/>
            <p:nvPr/>
          </p:nvSpPr>
          <p:spPr>
            <a:xfrm>
              <a:off x="4584191" y="3191255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8287" y="0"/>
                  </a:lnTo>
                </a:path>
                <a:path w="506095">
                  <a:moveTo>
                    <a:pt x="97536" y="0"/>
                  </a:moveTo>
                  <a:lnTo>
                    <a:pt x="115824" y="0"/>
                  </a:lnTo>
                </a:path>
                <a:path w="506095">
                  <a:moveTo>
                    <a:pt x="487679" y="0"/>
                  </a:moveTo>
                  <a:lnTo>
                    <a:pt x="5059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8" name="object 1288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5151120" y="3182111"/>
              <a:ext cx="60960" cy="12192"/>
            </a:xfrm>
            <a:prstGeom prst="rect">
              <a:avLst/>
            </a:prstGeom>
          </p:spPr>
        </p:pic>
        <p:sp>
          <p:nvSpPr>
            <p:cNvPr id="1289" name="object 1289"/>
            <p:cNvSpPr/>
            <p:nvPr/>
          </p:nvSpPr>
          <p:spPr>
            <a:xfrm>
              <a:off x="5254752" y="3191255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60">
                  <a:moveTo>
                    <a:pt x="0" y="0"/>
                  </a:moveTo>
                  <a:lnTo>
                    <a:pt x="18287" y="0"/>
                  </a:lnTo>
                </a:path>
                <a:path w="822960">
                  <a:moveTo>
                    <a:pt x="115824" y="0"/>
                  </a:moveTo>
                  <a:lnTo>
                    <a:pt x="207263" y="0"/>
                  </a:lnTo>
                </a:path>
                <a:path w="822960">
                  <a:moveTo>
                    <a:pt x="365760" y="0"/>
                  </a:moveTo>
                  <a:lnTo>
                    <a:pt x="457200" y="0"/>
                  </a:lnTo>
                </a:path>
                <a:path w="822960">
                  <a:moveTo>
                    <a:pt x="487680" y="0"/>
                  </a:moveTo>
                  <a:lnTo>
                    <a:pt x="585216" y="0"/>
                  </a:lnTo>
                </a:path>
                <a:path w="822960">
                  <a:moveTo>
                    <a:pt x="603503" y="0"/>
                  </a:moveTo>
                  <a:lnTo>
                    <a:pt x="621791" y="0"/>
                  </a:lnTo>
                </a:path>
                <a:path w="822960">
                  <a:moveTo>
                    <a:pt x="719327" y="0"/>
                  </a:moveTo>
                  <a:lnTo>
                    <a:pt x="822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0" name="object 1290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219200" y="3188208"/>
              <a:ext cx="103632" cy="12192"/>
            </a:xfrm>
            <a:prstGeom prst="rect">
              <a:avLst/>
            </a:prstGeom>
          </p:spPr>
        </p:pic>
        <p:sp>
          <p:nvSpPr>
            <p:cNvPr id="1291" name="object 1291"/>
            <p:cNvSpPr/>
            <p:nvPr/>
          </p:nvSpPr>
          <p:spPr>
            <a:xfrm>
              <a:off x="603504" y="3191255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22976" y="0"/>
                  </a:moveTo>
                  <a:lnTo>
                    <a:pt x="5535168" y="0"/>
                  </a:lnTo>
                </a:path>
                <a:path w="5614670" h="6350">
                  <a:moveTo>
                    <a:pt x="5571744" y="0"/>
                  </a:moveTo>
                  <a:lnTo>
                    <a:pt x="5583936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13360" y="6096"/>
                  </a:moveTo>
                  <a:lnTo>
                    <a:pt x="316992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426720" y="6096"/>
                  </a:moveTo>
                  <a:lnTo>
                    <a:pt x="445008" y="6096"/>
                  </a:lnTo>
                </a:path>
                <a:path w="5614670" h="6350">
                  <a:moveTo>
                    <a:pt x="512064" y="6096"/>
                  </a:moveTo>
                  <a:lnTo>
                    <a:pt x="5303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2" name="object 1292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4754879" y="3169920"/>
              <a:ext cx="195071" cy="36575"/>
            </a:xfrm>
            <a:prstGeom prst="rect">
              <a:avLst/>
            </a:prstGeom>
          </p:spPr>
        </p:pic>
        <p:sp>
          <p:nvSpPr>
            <p:cNvPr id="1293" name="object 1293"/>
            <p:cNvSpPr/>
            <p:nvPr/>
          </p:nvSpPr>
          <p:spPr>
            <a:xfrm>
              <a:off x="1371600" y="31973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4" name="object 1294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5492496" y="3169920"/>
              <a:ext cx="91440" cy="36575"/>
            </a:xfrm>
            <a:prstGeom prst="rect">
              <a:avLst/>
            </a:prstGeom>
          </p:spPr>
        </p:pic>
        <p:sp>
          <p:nvSpPr>
            <p:cNvPr id="1295" name="object 1295"/>
            <p:cNvSpPr/>
            <p:nvPr/>
          </p:nvSpPr>
          <p:spPr>
            <a:xfrm>
              <a:off x="1456943" y="3197352"/>
              <a:ext cx="2585085" cy="0"/>
            </a:xfrm>
            <a:custGeom>
              <a:avLst/>
              <a:gdLst/>
              <a:ahLst/>
              <a:cxnLst/>
              <a:rect l="l" t="t" r="r" b="b"/>
              <a:pathLst>
                <a:path w="2585085">
                  <a:moveTo>
                    <a:pt x="0" y="0"/>
                  </a:moveTo>
                  <a:lnTo>
                    <a:pt x="18287" y="0"/>
                  </a:lnTo>
                </a:path>
                <a:path w="2585085">
                  <a:moveTo>
                    <a:pt x="48767" y="0"/>
                  </a:moveTo>
                  <a:lnTo>
                    <a:pt x="67055" y="0"/>
                  </a:lnTo>
                </a:path>
                <a:path w="2585085">
                  <a:moveTo>
                    <a:pt x="85343" y="0"/>
                  </a:moveTo>
                  <a:lnTo>
                    <a:pt x="97535" y="0"/>
                  </a:lnTo>
                </a:path>
                <a:path w="2585085">
                  <a:moveTo>
                    <a:pt x="115824" y="0"/>
                  </a:moveTo>
                  <a:lnTo>
                    <a:pt x="134112" y="0"/>
                  </a:lnTo>
                </a:path>
                <a:path w="2585085">
                  <a:moveTo>
                    <a:pt x="219455" y="0"/>
                  </a:moveTo>
                  <a:lnTo>
                    <a:pt x="237743" y="0"/>
                  </a:lnTo>
                </a:path>
                <a:path w="2585085">
                  <a:moveTo>
                    <a:pt x="262127" y="0"/>
                  </a:moveTo>
                  <a:lnTo>
                    <a:pt x="274319" y="0"/>
                  </a:lnTo>
                </a:path>
                <a:path w="2585085">
                  <a:moveTo>
                    <a:pt x="292607" y="0"/>
                  </a:moveTo>
                  <a:lnTo>
                    <a:pt x="310895" y="0"/>
                  </a:lnTo>
                </a:path>
                <a:path w="2585085">
                  <a:moveTo>
                    <a:pt x="365759" y="0"/>
                  </a:moveTo>
                  <a:lnTo>
                    <a:pt x="396240" y="0"/>
                  </a:lnTo>
                </a:path>
                <a:path w="2585085">
                  <a:moveTo>
                    <a:pt x="505967" y="0"/>
                  </a:moveTo>
                  <a:lnTo>
                    <a:pt x="524255" y="0"/>
                  </a:lnTo>
                </a:path>
                <a:path w="2585085">
                  <a:moveTo>
                    <a:pt x="573024" y="0"/>
                  </a:moveTo>
                  <a:lnTo>
                    <a:pt x="591312" y="0"/>
                  </a:lnTo>
                </a:path>
                <a:path w="2585085">
                  <a:moveTo>
                    <a:pt x="640079" y="0"/>
                  </a:moveTo>
                  <a:lnTo>
                    <a:pt x="652272" y="0"/>
                  </a:lnTo>
                </a:path>
                <a:path w="2585085">
                  <a:moveTo>
                    <a:pt x="682752" y="0"/>
                  </a:moveTo>
                  <a:lnTo>
                    <a:pt x="701040" y="0"/>
                  </a:lnTo>
                </a:path>
                <a:path w="2585085">
                  <a:moveTo>
                    <a:pt x="725424" y="0"/>
                  </a:moveTo>
                  <a:lnTo>
                    <a:pt x="737616" y="0"/>
                  </a:lnTo>
                </a:path>
                <a:path w="2585085">
                  <a:moveTo>
                    <a:pt x="755904" y="0"/>
                  </a:moveTo>
                  <a:lnTo>
                    <a:pt x="774191" y="0"/>
                  </a:lnTo>
                </a:path>
                <a:path w="2585085">
                  <a:moveTo>
                    <a:pt x="810767" y="0"/>
                  </a:moveTo>
                  <a:lnTo>
                    <a:pt x="829055" y="0"/>
                  </a:lnTo>
                </a:path>
                <a:path w="2585085">
                  <a:moveTo>
                    <a:pt x="877824" y="0"/>
                  </a:moveTo>
                  <a:lnTo>
                    <a:pt x="896112" y="0"/>
                  </a:lnTo>
                </a:path>
                <a:path w="2585085">
                  <a:moveTo>
                    <a:pt x="938784" y="0"/>
                  </a:moveTo>
                  <a:lnTo>
                    <a:pt x="957072" y="0"/>
                  </a:lnTo>
                </a:path>
                <a:path w="2585085">
                  <a:moveTo>
                    <a:pt x="2505455" y="0"/>
                  </a:moveTo>
                  <a:lnTo>
                    <a:pt x="2523743" y="0"/>
                  </a:lnTo>
                </a:path>
                <a:path w="2585085">
                  <a:moveTo>
                    <a:pt x="2572512" y="0"/>
                  </a:moveTo>
                  <a:lnTo>
                    <a:pt x="2584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6" name="object 1296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4029455" y="3182111"/>
              <a:ext cx="109727" cy="24384"/>
            </a:xfrm>
            <a:prstGeom prst="rect">
              <a:avLst/>
            </a:prstGeom>
          </p:spPr>
        </p:pic>
        <p:sp>
          <p:nvSpPr>
            <p:cNvPr id="1297" name="object 1297"/>
            <p:cNvSpPr/>
            <p:nvPr/>
          </p:nvSpPr>
          <p:spPr>
            <a:xfrm>
              <a:off x="4212335" y="3197352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18287" y="0"/>
                  </a:lnTo>
                </a:path>
                <a:path w="353695">
                  <a:moveTo>
                    <a:pt x="48767" y="0"/>
                  </a:moveTo>
                  <a:lnTo>
                    <a:pt x="140207" y="0"/>
                  </a:lnTo>
                </a:path>
                <a:path w="353695">
                  <a:moveTo>
                    <a:pt x="170687" y="0"/>
                  </a:moveTo>
                  <a:lnTo>
                    <a:pt x="182879" y="0"/>
                  </a:lnTo>
                </a:path>
                <a:path w="353695">
                  <a:moveTo>
                    <a:pt x="249935" y="0"/>
                  </a:moveTo>
                  <a:lnTo>
                    <a:pt x="268223" y="0"/>
                  </a:lnTo>
                </a:path>
                <a:path w="353695">
                  <a:moveTo>
                    <a:pt x="298703" y="0"/>
                  </a:moveTo>
                  <a:lnTo>
                    <a:pt x="316991" y="0"/>
                  </a:lnTo>
                </a:path>
                <a:path w="353695">
                  <a:moveTo>
                    <a:pt x="341375" y="0"/>
                  </a:moveTo>
                  <a:lnTo>
                    <a:pt x="3535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8" name="object 129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2444496" y="3188208"/>
              <a:ext cx="48767" cy="18288"/>
            </a:xfrm>
            <a:prstGeom prst="rect">
              <a:avLst/>
            </a:prstGeom>
          </p:spPr>
        </p:pic>
        <p:sp>
          <p:nvSpPr>
            <p:cNvPr id="1299" name="object 1299"/>
            <p:cNvSpPr/>
            <p:nvPr/>
          </p:nvSpPr>
          <p:spPr>
            <a:xfrm>
              <a:off x="603504" y="3197352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3980688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096512" y="0"/>
                  </a:lnTo>
                </a:path>
                <a:path w="5614670" h="6350">
                  <a:moveTo>
                    <a:pt x="4151376" y="0"/>
                  </a:moveTo>
                  <a:lnTo>
                    <a:pt x="4169664" y="0"/>
                  </a:lnTo>
                </a:path>
                <a:path w="5614670" h="6350">
                  <a:moveTo>
                    <a:pt x="4328160" y="0"/>
                  </a:moveTo>
                  <a:lnTo>
                    <a:pt x="4346448" y="0"/>
                  </a:lnTo>
                </a:path>
                <a:path w="5614670" h="6350">
                  <a:moveTo>
                    <a:pt x="4468368" y="0"/>
                  </a:moveTo>
                  <a:lnTo>
                    <a:pt x="4486656" y="0"/>
                  </a:lnTo>
                </a:path>
                <a:path w="5614670" h="6350">
                  <a:moveTo>
                    <a:pt x="4547616" y="0"/>
                  </a:moveTo>
                  <a:lnTo>
                    <a:pt x="4626864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858512" y="0"/>
                  </a:lnTo>
                </a:path>
                <a:path w="5614670" h="6350">
                  <a:moveTo>
                    <a:pt x="5017008" y="0"/>
                  </a:moveTo>
                  <a:lnTo>
                    <a:pt x="5108448" y="0"/>
                  </a:lnTo>
                </a:path>
                <a:path w="5614670" h="6350">
                  <a:moveTo>
                    <a:pt x="5138928" y="0"/>
                  </a:moveTo>
                  <a:lnTo>
                    <a:pt x="5236464" y="0"/>
                  </a:lnTo>
                </a:path>
                <a:path w="5614670" h="6350">
                  <a:moveTo>
                    <a:pt x="5254752" y="0"/>
                  </a:moveTo>
                  <a:lnTo>
                    <a:pt x="5273040" y="0"/>
                  </a:lnTo>
                </a:path>
                <a:path w="5614670" h="6350">
                  <a:moveTo>
                    <a:pt x="5370576" y="0"/>
                  </a:moveTo>
                  <a:lnTo>
                    <a:pt x="5474208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29072" y="0"/>
                  </a:moveTo>
                  <a:lnTo>
                    <a:pt x="5535168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13360" y="6096"/>
                  </a:moveTo>
                  <a:lnTo>
                    <a:pt x="316992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426720" y="6096"/>
                  </a:moveTo>
                  <a:lnTo>
                    <a:pt x="445008" y="6096"/>
                  </a:lnTo>
                </a:path>
                <a:path w="5614670" h="6350">
                  <a:moveTo>
                    <a:pt x="512064" y="6096"/>
                  </a:moveTo>
                  <a:lnTo>
                    <a:pt x="530352" y="6096"/>
                  </a:lnTo>
                </a:path>
                <a:path w="5614670" h="6350">
                  <a:moveTo>
                    <a:pt x="554736" y="6096"/>
                  </a:moveTo>
                  <a:lnTo>
                    <a:pt x="6400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0" name="object 1300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1274064" y="3200399"/>
              <a:ext cx="42671" cy="6096"/>
            </a:xfrm>
            <a:prstGeom prst="rect">
              <a:avLst/>
            </a:prstGeom>
          </p:spPr>
        </p:pic>
        <p:sp>
          <p:nvSpPr>
            <p:cNvPr id="1301" name="object 1301"/>
            <p:cNvSpPr/>
            <p:nvPr/>
          </p:nvSpPr>
          <p:spPr>
            <a:xfrm>
              <a:off x="1371600" y="320344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8287" y="0"/>
                  </a:lnTo>
                </a:path>
                <a:path w="152400">
                  <a:moveTo>
                    <a:pt x="85344" y="0"/>
                  </a:moveTo>
                  <a:lnTo>
                    <a:pt x="103632" y="0"/>
                  </a:lnTo>
                </a:path>
                <a:path w="152400">
                  <a:moveTo>
                    <a:pt x="134112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2" name="object 130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36192" y="3200399"/>
              <a:ext cx="18287" cy="6096"/>
            </a:xfrm>
            <a:prstGeom prst="rect">
              <a:avLst/>
            </a:prstGeom>
          </p:spPr>
        </p:pic>
        <p:sp>
          <p:nvSpPr>
            <p:cNvPr id="1303" name="object 1303"/>
            <p:cNvSpPr/>
            <p:nvPr/>
          </p:nvSpPr>
          <p:spPr>
            <a:xfrm>
              <a:off x="1572768" y="3203448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18287" y="0"/>
                  </a:lnTo>
                </a:path>
                <a:path w="475614">
                  <a:moveTo>
                    <a:pt x="390143" y="0"/>
                  </a:moveTo>
                  <a:lnTo>
                    <a:pt x="408431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4" name="object 1304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5004816" y="3176015"/>
              <a:ext cx="18287" cy="48767"/>
            </a:xfrm>
            <a:prstGeom prst="rect">
              <a:avLst/>
            </a:prstGeom>
          </p:spPr>
        </p:pic>
        <p:sp>
          <p:nvSpPr>
            <p:cNvPr id="1305" name="object 1305"/>
            <p:cNvSpPr/>
            <p:nvPr/>
          </p:nvSpPr>
          <p:spPr>
            <a:xfrm>
              <a:off x="2097024" y="3203448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2192" y="0"/>
                  </a:lnTo>
                </a:path>
                <a:path w="317500">
                  <a:moveTo>
                    <a:pt x="42672" y="0"/>
                  </a:moveTo>
                  <a:lnTo>
                    <a:pt x="60960" y="0"/>
                  </a:lnTo>
                </a:path>
                <a:path w="317500">
                  <a:moveTo>
                    <a:pt x="115824" y="0"/>
                  </a:moveTo>
                  <a:lnTo>
                    <a:pt x="134112" y="0"/>
                  </a:lnTo>
                </a:path>
                <a:path w="317500">
                  <a:moveTo>
                    <a:pt x="170687" y="0"/>
                  </a:moveTo>
                  <a:lnTo>
                    <a:pt x="188975" y="0"/>
                  </a:lnTo>
                </a:path>
                <a:path w="317500">
                  <a:moveTo>
                    <a:pt x="237744" y="0"/>
                  </a:moveTo>
                  <a:lnTo>
                    <a:pt x="256032" y="0"/>
                  </a:lnTo>
                </a:path>
                <a:path w="317500">
                  <a:moveTo>
                    <a:pt x="298704" y="0"/>
                  </a:moveTo>
                  <a:lnTo>
                    <a:pt x="316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6" name="object 130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968496" y="3200399"/>
              <a:ext cx="18287" cy="6096"/>
            </a:xfrm>
            <a:prstGeom prst="rect">
              <a:avLst/>
            </a:prstGeom>
          </p:spPr>
        </p:pic>
        <p:sp>
          <p:nvSpPr>
            <p:cNvPr id="1307" name="object 1307"/>
            <p:cNvSpPr/>
            <p:nvPr/>
          </p:nvSpPr>
          <p:spPr>
            <a:xfrm>
              <a:off x="4072128" y="3203448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2191" y="0"/>
                  </a:lnTo>
                </a:path>
                <a:path w="829310">
                  <a:moveTo>
                    <a:pt x="54863" y="0"/>
                  </a:moveTo>
                  <a:lnTo>
                    <a:pt x="67055" y="0"/>
                  </a:lnTo>
                </a:path>
                <a:path w="829310">
                  <a:moveTo>
                    <a:pt x="140208" y="0"/>
                  </a:moveTo>
                  <a:lnTo>
                    <a:pt x="158496" y="0"/>
                  </a:lnTo>
                </a:path>
                <a:path w="829310">
                  <a:moveTo>
                    <a:pt x="188975" y="0"/>
                  </a:moveTo>
                  <a:lnTo>
                    <a:pt x="280415" y="0"/>
                  </a:lnTo>
                </a:path>
                <a:path w="829310">
                  <a:moveTo>
                    <a:pt x="310895" y="0"/>
                  </a:moveTo>
                  <a:lnTo>
                    <a:pt x="323087" y="0"/>
                  </a:lnTo>
                </a:path>
                <a:path w="829310">
                  <a:moveTo>
                    <a:pt x="390143" y="0"/>
                  </a:moveTo>
                  <a:lnTo>
                    <a:pt x="408431" y="0"/>
                  </a:lnTo>
                </a:path>
                <a:path w="829310">
                  <a:moveTo>
                    <a:pt x="438912" y="0"/>
                  </a:moveTo>
                  <a:lnTo>
                    <a:pt x="457200" y="0"/>
                  </a:lnTo>
                </a:path>
                <a:path w="829310">
                  <a:moveTo>
                    <a:pt x="512063" y="0"/>
                  </a:moveTo>
                  <a:lnTo>
                    <a:pt x="530351" y="0"/>
                  </a:lnTo>
                </a:path>
                <a:path w="829310">
                  <a:moveTo>
                    <a:pt x="609600" y="0"/>
                  </a:moveTo>
                  <a:lnTo>
                    <a:pt x="627888" y="0"/>
                  </a:lnTo>
                </a:path>
                <a:path w="829310">
                  <a:moveTo>
                    <a:pt x="682751" y="0"/>
                  </a:moveTo>
                  <a:lnTo>
                    <a:pt x="701039" y="0"/>
                  </a:lnTo>
                </a:path>
                <a:path w="829310">
                  <a:moveTo>
                    <a:pt x="810767" y="0"/>
                  </a:moveTo>
                  <a:lnTo>
                    <a:pt x="829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8" name="object 1308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676400" y="3200399"/>
              <a:ext cx="91439" cy="12192"/>
            </a:xfrm>
            <a:prstGeom prst="rect">
              <a:avLst/>
            </a:prstGeom>
          </p:spPr>
        </p:pic>
        <p:sp>
          <p:nvSpPr>
            <p:cNvPr id="1309" name="object 1309"/>
            <p:cNvSpPr/>
            <p:nvPr/>
          </p:nvSpPr>
          <p:spPr>
            <a:xfrm>
              <a:off x="4931664" y="3203448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79">
                  <a:moveTo>
                    <a:pt x="0" y="0"/>
                  </a:moveTo>
                  <a:lnTo>
                    <a:pt x="18287" y="0"/>
                  </a:lnTo>
                </a:path>
                <a:path w="652779">
                  <a:moveTo>
                    <a:pt x="140208" y="0"/>
                  </a:moveTo>
                  <a:lnTo>
                    <a:pt x="158496" y="0"/>
                  </a:lnTo>
                </a:path>
                <a:path w="652779">
                  <a:moveTo>
                    <a:pt x="219456" y="0"/>
                  </a:moveTo>
                  <a:lnTo>
                    <a:pt x="304800" y="0"/>
                  </a:lnTo>
                </a:path>
                <a:path w="652779">
                  <a:moveTo>
                    <a:pt x="323088" y="0"/>
                  </a:moveTo>
                  <a:lnTo>
                    <a:pt x="341376" y="0"/>
                  </a:lnTo>
                </a:path>
                <a:path w="652779">
                  <a:moveTo>
                    <a:pt x="438912" y="0"/>
                  </a:moveTo>
                  <a:lnTo>
                    <a:pt x="530352" y="0"/>
                  </a:lnTo>
                </a:path>
                <a:path w="652779">
                  <a:moveTo>
                    <a:pt x="633984" y="0"/>
                  </a:moveTo>
                  <a:lnTo>
                    <a:pt x="6522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0" name="object 131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170176" y="3200399"/>
              <a:ext cx="24384" cy="12192"/>
            </a:xfrm>
            <a:prstGeom prst="rect">
              <a:avLst/>
            </a:prstGeom>
          </p:spPr>
        </p:pic>
        <p:sp>
          <p:nvSpPr>
            <p:cNvPr id="1311" name="object 1311"/>
            <p:cNvSpPr/>
            <p:nvPr/>
          </p:nvSpPr>
          <p:spPr>
            <a:xfrm>
              <a:off x="5620511" y="320344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91439" y="0"/>
                  </a:lnTo>
                </a:path>
                <a:path w="457200">
                  <a:moveTo>
                    <a:pt x="121920" y="0"/>
                  </a:moveTo>
                  <a:lnTo>
                    <a:pt x="219456" y="0"/>
                  </a:lnTo>
                </a:path>
                <a:path w="457200">
                  <a:moveTo>
                    <a:pt x="353567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2" name="object 1312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2548127" y="3188208"/>
              <a:ext cx="91439" cy="24384"/>
            </a:xfrm>
            <a:prstGeom prst="rect">
              <a:avLst/>
            </a:prstGeom>
          </p:spPr>
        </p:pic>
        <p:sp>
          <p:nvSpPr>
            <p:cNvPr id="1313" name="object 1313"/>
            <p:cNvSpPr/>
            <p:nvPr/>
          </p:nvSpPr>
          <p:spPr>
            <a:xfrm>
              <a:off x="603504" y="32095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4" name="object 1314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822704" y="3200399"/>
              <a:ext cx="48768" cy="18287"/>
            </a:xfrm>
            <a:prstGeom prst="rect">
              <a:avLst/>
            </a:prstGeom>
          </p:spPr>
        </p:pic>
        <p:sp>
          <p:nvSpPr>
            <p:cNvPr id="1315" name="object 1315"/>
            <p:cNvSpPr/>
            <p:nvPr/>
          </p:nvSpPr>
          <p:spPr>
            <a:xfrm>
              <a:off x="682752" y="3209543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80">
                  <a:moveTo>
                    <a:pt x="0" y="0"/>
                  </a:moveTo>
                  <a:lnTo>
                    <a:pt x="18287" y="0"/>
                  </a:lnTo>
                </a:path>
                <a:path w="792480">
                  <a:moveTo>
                    <a:pt x="280416" y="0"/>
                  </a:moveTo>
                  <a:lnTo>
                    <a:pt x="292607" y="0"/>
                  </a:lnTo>
                </a:path>
                <a:path w="792480">
                  <a:moveTo>
                    <a:pt x="347472" y="0"/>
                  </a:moveTo>
                  <a:lnTo>
                    <a:pt x="365759" y="0"/>
                  </a:lnTo>
                </a:path>
                <a:path w="792480">
                  <a:moveTo>
                    <a:pt x="591312" y="0"/>
                  </a:moveTo>
                  <a:lnTo>
                    <a:pt x="609600" y="0"/>
                  </a:lnTo>
                </a:path>
                <a:path w="792480">
                  <a:moveTo>
                    <a:pt x="688847" y="0"/>
                  </a:moveTo>
                  <a:lnTo>
                    <a:pt x="707135" y="0"/>
                  </a:lnTo>
                </a:path>
                <a:path w="792480">
                  <a:moveTo>
                    <a:pt x="774192" y="0"/>
                  </a:moveTo>
                  <a:lnTo>
                    <a:pt x="7924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6" name="object 131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541520" y="3200399"/>
              <a:ext cx="24384" cy="12192"/>
            </a:xfrm>
            <a:prstGeom prst="rect">
              <a:avLst/>
            </a:prstGeom>
          </p:spPr>
        </p:pic>
        <p:sp>
          <p:nvSpPr>
            <p:cNvPr id="1317" name="object 1317"/>
            <p:cNvSpPr/>
            <p:nvPr/>
          </p:nvSpPr>
          <p:spPr>
            <a:xfrm>
              <a:off x="1505712" y="32095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8" name="object 1318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6095999" y="3194304"/>
              <a:ext cx="121920" cy="18288"/>
            </a:xfrm>
            <a:prstGeom prst="rect">
              <a:avLst/>
            </a:prstGeom>
          </p:spPr>
        </p:pic>
        <p:sp>
          <p:nvSpPr>
            <p:cNvPr id="1319" name="object 1319"/>
            <p:cNvSpPr/>
            <p:nvPr/>
          </p:nvSpPr>
          <p:spPr>
            <a:xfrm>
              <a:off x="1536192" y="3209543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2191" y="0"/>
                  </a:lnTo>
                </a:path>
                <a:path w="695325">
                  <a:moveTo>
                    <a:pt x="36576" y="0"/>
                  </a:moveTo>
                  <a:lnTo>
                    <a:pt x="54864" y="0"/>
                  </a:lnTo>
                </a:path>
                <a:path w="695325">
                  <a:moveTo>
                    <a:pt x="426720" y="0"/>
                  </a:moveTo>
                  <a:lnTo>
                    <a:pt x="445008" y="0"/>
                  </a:lnTo>
                </a:path>
                <a:path w="695325">
                  <a:moveTo>
                    <a:pt x="493776" y="0"/>
                  </a:moveTo>
                  <a:lnTo>
                    <a:pt x="512064" y="0"/>
                  </a:lnTo>
                </a:path>
                <a:path w="695325">
                  <a:moveTo>
                    <a:pt x="560832" y="0"/>
                  </a:moveTo>
                  <a:lnTo>
                    <a:pt x="573024" y="0"/>
                  </a:lnTo>
                </a:path>
                <a:path w="695325">
                  <a:moveTo>
                    <a:pt x="603504" y="0"/>
                  </a:moveTo>
                  <a:lnTo>
                    <a:pt x="621792" y="0"/>
                  </a:lnTo>
                </a:path>
                <a:path w="695325">
                  <a:moveTo>
                    <a:pt x="676656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0" name="object 1320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5937503" y="3176015"/>
              <a:ext cx="54864" cy="48767"/>
            </a:xfrm>
            <a:prstGeom prst="rect">
              <a:avLst/>
            </a:prstGeom>
          </p:spPr>
        </p:pic>
        <p:sp>
          <p:nvSpPr>
            <p:cNvPr id="1321" name="object 1321"/>
            <p:cNvSpPr/>
            <p:nvPr/>
          </p:nvSpPr>
          <p:spPr>
            <a:xfrm>
              <a:off x="2267711" y="3209543"/>
              <a:ext cx="1816735" cy="0"/>
            </a:xfrm>
            <a:custGeom>
              <a:avLst/>
              <a:gdLst/>
              <a:ahLst/>
              <a:cxnLst/>
              <a:rect l="l" t="t" r="r" b="b"/>
              <a:pathLst>
                <a:path w="1816735">
                  <a:moveTo>
                    <a:pt x="0" y="0"/>
                  </a:moveTo>
                  <a:lnTo>
                    <a:pt x="18287" y="0"/>
                  </a:lnTo>
                </a:path>
                <a:path w="1816735">
                  <a:moveTo>
                    <a:pt x="67056" y="0"/>
                  </a:moveTo>
                  <a:lnTo>
                    <a:pt x="85344" y="0"/>
                  </a:lnTo>
                </a:path>
                <a:path w="1816735">
                  <a:moveTo>
                    <a:pt x="128016" y="0"/>
                  </a:moveTo>
                  <a:lnTo>
                    <a:pt x="146304" y="0"/>
                  </a:lnTo>
                </a:path>
                <a:path w="1816735">
                  <a:moveTo>
                    <a:pt x="176784" y="0"/>
                  </a:moveTo>
                  <a:lnTo>
                    <a:pt x="195072" y="0"/>
                  </a:lnTo>
                </a:path>
                <a:path w="1816735">
                  <a:moveTo>
                    <a:pt x="1700784" y="0"/>
                  </a:moveTo>
                  <a:lnTo>
                    <a:pt x="1719072" y="0"/>
                  </a:lnTo>
                </a:path>
                <a:path w="1816735">
                  <a:moveTo>
                    <a:pt x="1761744" y="0"/>
                  </a:moveTo>
                  <a:lnTo>
                    <a:pt x="1780032" y="0"/>
                  </a:lnTo>
                </a:path>
                <a:path w="1816735">
                  <a:moveTo>
                    <a:pt x="1798320" y="0"/>
                  </a:moveTo>
                  <a:lnTo>
                    <a:pt x="1816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2" name="object 13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12335" y="3206495"/>
              <a:ext cx="18287" cy="6096"/>
            </a:xfrm>
            <a:prstGeom prst="rect">
              <a:avLst/>
            </a:prstGeom>
          </p:spPr>
        </p:pic>
        <p:sp>
          <p:nvSpPr>
            <p:cNvPr id="1323" name="object 1323"/>
            <p:cNvSpPr/>
            <p:nvPr/>
          </p:nvSpPr>
          <p:spPr>
            <a:xfrm>
              <a:off x="4261103" y="3209543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18287" y="0"/>
                  </a:lnTo>
                </a:path>
                <a:path w="439420">
                  <a:moveTo>
                    <a:pt x="73152" y="0"/>
                  </a:moveTo>
                  <a:lnTo>
                    <a:pt x="91440" y="0"/>
                  </a:lnTo>
                </a:path>
                <a:path w="439420">
                  <a:moveTo>
                    <a:pt x="121920" y="0"/>
                  </a:moveTo>
                  <a:lnTo>
                    <a:pt x="134112" y="0"/>
                  </a:lnTo>
                </a:path>
                <a:path w="439420">
                  <a:moveTo>
                    <a:pt x="201168" y="0"/>
                  </a:moveTo>
                  <a:lnTo>
                    <a:pt x="219456" y="0"/>
                  </a:lnTo>
                </a:path>
                <a:path w="439420">
                  <a:moveTo>
                    <a:pt x="249936" y="0"/>
                  </a:moveTo>
                  <a:lnTo>
                    <a:pt x="268224" y="0"/>
                  </a:lnTo>
                </a:path>
                <a:path w="439420">
                  <a:moveTo>
                    <a:pt x="323088" y="0"/>
                  </a:moveTo>
                  <a:lnTo>
                    <a:pt x="341376" y="0"/>
                  </a:lnTo>
                </a:path>
                <a:path w="439420">
                  <a:moveTo>
                    <a:pt x="420624" y="0"/>
                  </a:moveTo>
                  <a:lnTo>
                    <a:pt x="438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4" name="object 1324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4754879" y="3206495"/>
              <a:ext cx="79248" cy="6096"/>
            </a:xfrm>
            <a:prstGeom prst="rect">
              <a:avLst/>
            </a:prstGeom>
          </p:spPr>
        </p:pic>
        <p:sp>
          <p:nvSpPr>
            <p:cNvPr id="1325" name="object 1325"/>
            <p:cNvSpPr/>
            <p:nvPr/>
          </p:nvSpPr>
          <p:spPr>
            <a:xfrm>
              <a:off x="603504" y="3209543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4279392" y="0"/>
                  </a:moveTo>
                  <a:lnTo>
                    <a:pt x="4297680" y="0"/>
                  </a:lnTo>
                </a:path>
                <a:path w="5614670" h="6350">
                  <a:moveTo>
                    <a:pt x="4328160" y="0"/>
                  </a:moveTo>
                  <a:lnTo>
                    <a:pt x="4346448" y="0"/>
                  </a:lnTo>
                </a:path>
                <a:path w="5614670" h="6350">
                  <a:moveTo>
                    <a:pt x="4468368" y="0"/>
                  </a:moveTo>
                  <a:lnTo>
                    <a:pt x="4486656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20768" y="0"/>
                  </a:moveTo>
                  <a:lnTo>
                    <a:pt x="4632960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4895088" y="0"/>
                  </a:moveTo>
                  <a:lnTo>
                    <a:pt x="4913376" y="0"/>
                  </a:lnTo>
                </a:path>
                <a:path w="5614670" h="6350">
                  <a:moveTo>
                    <a:pt x="4962144" y="0"/>
                  </a:moveTo>
                  <a:lnTo>
                    <a:pt x="4980432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138928" y="0"/>
                  </a:moveTo>
                  <a:lnTo>
                    <a:pt x="5157216" y="0"/>
                  </a:lnTo>
                </a:path>
                <a:path w="5614670" h="6350">
                  <a:moveTo>
                    <a:pt x="5370576" y="0"/>
                  </a:moveTo>
                  <a:lnTo>
                    <a:pt x="5388864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5"/>
                  </a:moveTo>
                  <a:lnTo>
                    <a:pt x="18287" y="6095"/>
                  </a:lnTo>
                </a:path>
                <a:path w="5614670" h="6350">
                  <a:moveTo>
                    <a:pt x="79248" y="6095"/>
                  </a:moveTo>
                  <a:lnTo>
                    <a:pt x="97536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6" name="object 1326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768095" y="3206495"/>
              <a:ext cx="67056" cy="12191"/>
            </a:xfrm>
            <a:prstGeom prst="rect">
              <a:avLst/>
            </a:prstGeom>
          </p:spPr>
        </p:pic>
        <p:sp>
          <p:nvSpPr>
            <p:cNvPr id="1327" name="object 1327"/>
            <p:cNvSpPr/>
            <p:nvPr/>
          </p:nvSpPr>
          <p:spPr>
            <a:xfrm>
              <a:off x="963168" y="321563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2191" y="0"/>
                  </a:lnTo>
                </a:path>
                <a:path w="85725">
                  <a:moveTo>
                    <a:pt x="73152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8" name="object 1328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115568" y="3206495"/>
              <a:ext cx="128015" cy="12191"/>
            </a:xfrm>
            <a:prstGeom prst="rect">
              <a:avLst/>
            </a:prstGeom>
          </p:spPr>
        </p:pic>
        <p:sp>
          <p:nvSpPr>
            <p:cNvPr id="1329" name="object 1329"/>
            <p:cNvSpPr/>
            <p:nvPr/>
          </p:nvSpPr>
          <p:spPr>
            <a:xfrm>
              <a:off x="1225295" y="321563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0" name="object 133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04543" y="3206495"/>
              <a:ext cx="30479" cy="18287"/>
            </a:xfrm>
            <a:prstGeom prst="rect">
              <a:avLst/>
            </a:prstGeom>
          </p:spPr>
        </p:pic>
        <p:sp>
          <p:nvSpPr>
            <p:cNvPr id="1331" name="object 1331"/>
            <p:cNvSpPr/>
            <p:nvPr/>
          </p:nvSpPr>
          <p:spPr>
            <a:xfrm>
              <a:off x="1377695" y="3215639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2191" y="0"/>
                  </a:lnTo>
                </a:path>
                <a:path w="146684">
                  <a:moveTo>
                    <a:pt x="79248" y="0"/>
                  </a:moveTo>
                  <a:lnTo>
                    <a:pt x="91440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539240" y="32125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572768" y="3215639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69">
                  <a:moveTo>
                    <a:pt x="0" y="0"/>
                  </a:moveTo>
                  <a:lnTo>
                    <a:pt x="18287" y="0"/>
                  </a:lnTo>
                </a:path>
                <a:path w="890269">
                  <a:moveTo>
                    <a:pt x="390143" y="0"/>
                  </a:moveTo>
                  <a:lnTo>
                    <a:pt x="408431" y="0"/>
                  </a:lnTo>
                </a:path>
                <a:path w="890269">
                  <a:moveTo>
                    <a:pt x="457200" y="0"/>
                  </a:moveTo>
                  <a:lnTo>
                    <a:pt x="475488" y="0"/>
                  </a:lnTo>
                </a:path>
                <a:path w="890269">
                  <a:moveTo>
                    <a:pt x="524255" y="0"/>
                  </a:moveTo>
                  <a:lnTo>
                    <a:pt x="536447" y="0"/>
                  </a:lnTo>
                </a:path>
                <a:path w="890269">
                  <a:moveTo>
                    <a:pt x="566928" y="0"/>
                  </a:moveTo>
                  <a:lnTo>
                    <a:pt x="585216" y="0"/>
                  </a:lnTo>
                </a:path>
                <a:path w="890269">
                  <a:moveTo>
                    <a:pt x="597407" y="0"/>
                  </a:moveTo>
                  <a:lnTo>
                    <a:pt x="609599" y="0"/>
                  </a:lnTo>
                </a:path>
                <a:path w="890269">
                  <a:moveTo>
                    <a:pt x="640079" y="0"/>
                  </a:moveTo>
                  <a:lnTo>
                    <a:pt x="658367" y="0"/>
                  </a:lnTo>
                </a:path>
                <a:path w="890269">
                  <a:moveTo>
                    <a:pt x="694943" y="0"/>
                  </a:moveTo>
                  <a:lnTo>
                    <a:pt x="713231" y="0"/>
                  </a:lnTo>
                </a:path>
                <a:path w="890269">
                  <a:moveTo>
                    <a:pt x="762000" y="0"/>
                  </a:moveTo>
                  <a:lnTo>
                    <a:pt x="780288" y="0"/>
                  </a:lnTo>
                </a:path>
                <a:path w="890269">
                  <a:moveTo>
                    <a:pt x="822960" y="0"/>
                  </a:moveTo>
                  <a:lnTo>
                    <a:pt x="841247" y="0"/>
                  </a:lnTo>
                </a:path>
                <a:path w="890269">
                  <a:moveTo>
                    <a:pt x="871728" y="0"/>
                  </a:moveTo>
                  <a:lnTo>
                    <a:pt x="8900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4" name="object 133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474976" y="3206495"/>
              <a:ext cx="30480" cy="18287"/>
            </a:xfrm>
            <a:prstGeom prst="rect">
              <a:avLst/>
            </a:prstGeom>
          </p:spPr>
        </p:pic>
        <p:sp>
          <p:nvSpPr>
            <p:cNvPr id="1335" name="object 1335"/>
            <p:cNvSpPr/>
            <p:nvPr/>
          </p:nvSpPr>
          <p:spPr>
            <a:xfrm>
              <a:off x="3968496" y="321563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7055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6" name="object 1336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4066031" y="3206495"/>
              <a:ext cx="73151" cy="12191"/>
            </a:xfrm>
            <a:prstGeom prst="rect">
              <a:avLst/>
            </a:prstGeom>
          </p:spPr>
        </p:pic>
        <p:sp>
          <p:nvSpPr>
            <p:cNvPr id="1337" name="object 1337"/>
            <p:cNvSpPr/>
            <p:nvPr/>
          </p:nvSpPr>
          <p:spPr>
            <a:xfrm>
              <a:off x="4126991" y="3215639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2191" y="0"/>
                  </a:lnTo>
                </a:path>
                <a:path w="695325">
                  <a:moveTo>
                    <a:pt x="85344" y="0"/>
                  </a:moveTo>
                  <a:lnTo>
                    <a:pt x="97536" y="0"/>
                  </a:lnTo>
                </a:path>
                <a:path w="695325">
                  <a:moveTo>
                    <a:pt x="134111" y="0"/>
                  </a:moveTo>
                  <a:lnTo>
                    <a:pt x="152399" y="0"/>
                  </a:lnTo>
                </a:path>
                <a:path w="695325">
                  <a:moveTo>
                    <a:pt x="207263" y="0"/>
                  </a:moveTo>
                  <a:lnTo>
                    <a:pt x="225551" y="0"/>
                  </a:lnTo>
                </a:path>
                <a:path w="695325">
                  <a:moveTo>
                    <a:pt x="256031" y="0"/>
                  </a:moveTo>
                  <a:lnTo>
                    <a:pt x="268223" y="0"/>
                  </a:lnTo>
                </a:path>
                <a:path w="695325">
                  <a:moveTo>
                    <a:pt x="335279" y="0"/>
                  </a:moveTo>
                  <a:lnTo>
                    <a:pt x="347471" y="0"/>
                  </a:lnTo>
                </a:path>
                <a:path w="695325">
                  <a:moveTo>
                    <a:pt x="384048" y="0"/>
                  </a:moveTo>
                  <a:lnTo>
                    <a:pt x="402336" y="0"/>
                  </a:lnTo>
                </a:path>
                <a:path w="695325">
                  <a:moveTo>
                    <a:pt x="414527" y="0"/>
                  </a:moveTo>
                  <a:lnTo>
                    <a:pt x="426719" y="0"/>
                  </a:lnTo>
                </a:path>
                <a:path w="695325">
                  <a:moveTo>
                    <a:pt x="457200" y="0"/>
                  </a:moveTo>
                  <a:lnTo>
                    <a:pt x="475488" y="0"/>
                  </a:lnTo>
                </a:path>
                <a:path w="695325">
                  <a:moveTo>
                    <a:pt x="554736" y="0"/>
                  </a:moveTo>
                  <a:lnTo>
                    <a:pt x="573024" y="0"/>
                  </a:lnTo>
                </a:path>
                <a:path w="695325">
                  <a:moveTo>
                    <a:pt x="627888" y="0"/>
                  </a:moveTo>
                  <a:lnTo>
                    <a:pt x="646176" y="0"/>
                  </a:lnTo>
                </a:path>
                <a:path w="695325">
                  <a:moveTo>
                    <a:pt x="682751" y="0"/>
                  </a:moveTo>
                  <a:lnTo>
                    <a:pt x="6949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8" name="object 1338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4882896" y="3212592"/>
              <a:ext cx="67055" cy="6096"/>
            </a:xfrm>
            <a:prstGeom prst="rect">
              <a:avLst/>
            </a:prstGeom>
          </p:spPr>
        </p:pic>
        <p:sp>
          <p:nvSpPr>
            <p:cNvPr id="1339" name="object 1339"/>
            <p:cNvSpPr/>
            <p:nvPr/>
          </p:nvSpPr>
          <p:spPr>
            <a:xfrm>
              <a:off x="5071872" y="321563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0" name="object 1340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5230367" y="3212592"/>
              <a:ext cx="12191" cy="6096"/>
            </a:xfrm>
            <a:prstGeom prst="rect">
              <a:avLst/>
            </a:prstGeom>
          </p:spPr>
        </p:pic>
        <p:sp>
          <p:nvSpPr>
            <p:cNvPr id="1341" name="object 1341"/>
            <p:cNvSpPr/>
            <p:nvPr/>
          </p:nvSpPr>
          <p:spPr>
            <a:xfrm>
              <a:off x="5254752" y="3215639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8287" y="0"/>
                  </a:lnTo>
                </a:path>
                <a:path w="384175">
                  <a:moveTo>
                    <a:pt x="115824" y="0"/>
                  </a:moveTo>
                  <a:lnTo>
                    <a:pt x="134112" y="0"/>
                  </a:lnTo>
                </a:path>
                <a:path w="384175">
                  <a:moveTo>
                    <a:pt x="188975" y="0"/>
                  </a:moveTo>
                  <a:lnTo>
                    <a:pt x="207263" y="0"/>
                  </a:lnTo>
                </a:path>
                <a:path w="384175">
                  <a:moveTo>
                    <a:pt x="243839" y="0"/>
                  </a:moveTo>
                  <a:lnTo>
                    <a:pt x="256031" y="0"/>
                  </a:lnTo>
                </a:path>
                <a:path w="384175">
                  <a:moveTo>
                    <a:pt x="310895" y="0"/>
                  </a:moveTo>
                  <a:lnTo>
                    <a:pt x="329183" y="0"/>
                  </a:lnTo>
                </a:path>
                <a:path w="384175">
                  <a:moveTo>
                    <a:pt x="365760" y="0"/>
                  </a:moveTo>
                  <a:lnTo>
                    <a:pt x="3840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2" name="object 1342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5693664" y="3212592"/>
              <a:ext cx="67056" cy="6096"/>
            </a:xfrm>
            <a:prstGeom prst="rect">
              <a:avLst/>
            </a:prstGeom>
          </p:spPr>
        </p:pic>
        <p:pic>
          <p:nvPicPr>
            <p:cNvPr id="1343" name="object 1343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5858255" y="3200399"/>
              <a:ext cx="18287" cy="18287"/>
            </a:xfrm>
            <a:prstGeom prst="rect">
              <a:avLst/>
            </a:prstGeom>
          </p:spPr>
        </p:pic>
        <p:sp>
          <p:nvSpPr>
            <p:cNvPr id="1344" name="object 1344"/>
            <p:cNvSpPr/>
            <p:nvPr/>
          </p:nvSpPr>
          <p:spPr>
            <a:xfrm>
              <a:off x="6095999" y="321563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42672" y="0"/>
                  </a:moveTo>
                  <a:lnTo>
                    <a:pt x="48768" y="0"/>
                  </a:lnTo>
                </a:path>
                <a:path w="121920">
                  <a:moveTo>
                    <a:pt x="73152" y="0"/>
                  </a:moveTo>
                  <a:lnTo>
                    <a:pt x="79248" y="0"/>
                  </a:lnTo>
                </a:path>
                <a:path w="121920">
                  <a:moveTo>
                    <a:pt x="103632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5" name="object 1345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3870960" y="3206495"/>
              <a:ext cx="24384" cy="18287"/>
            </a:xfrm>
            <a:prstGeom prst="rect">
              <a:avLst/>
            </a:prstGeom>
          </p:spPr>
        </p:pic>
        <p:sp>
          <p:nvSpPr>
            <p:cNvPr id="1346" name="object 1346"/>
            <p:cNvSpPr/>
            <p:nvPr/>
          </p:nvSpPr>
          <p:spPr>
            <a:xfrm>
              <a:off x="603504" y="3221736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79248" y="0"/>
                  </a:moveTo>
                  <a:lnTo>
                    <a:pt x="97536" y="0"/>
                  </a:lnTo>
                </a:path>
                <a:path w="920750">
                  <a:moveTo>
                    <a:pt x="164591" y="0"/>
                  </a:moveTo>
                  <a:lnTo>
                    <a:pt x="182879" y="0"/>
                  </a:lnTo>
                </a:path>
                <a:path w="920750">
                  <a:moveTo>
                    <a:pt x="219455" y="0"/>
                  </a:moveTo>
                  <a:lnTo>
                    <a:pt x="231647" y="0"/>
                  </a:lnTo>
                </a:path>
                <a:path w="920750">
                  <a:moveTo>
                    <a:pt x="359664" y="0"/>
                  </a:moveTo>
                  <a:lnTo>
                    <a:pt x="371855" y="0"/>
                  </a:lnTo>
                </a:path>
                <a:path w="920750">
                  <a:moveTo>
                    <a:pt x="621792" y="0"/>
                  </a:moveTo>
                  <a:lnTo>
                    <a:pt x="640080" y="0"/>
                  </a:lnTo>
                </a:path>
                <a:path w="920750">
                  <a:moveTo>
                    <a:pt x="670560" y="0"/>
                  </a:moveTo>
                  <a:lnTo>
                    <a:pt x="688848" y="0"/>
                  </a:lnTo>
                </a:path>
                <a:path w="920750">
                  <a:moveTo>
                    <a:pt x="774192" y="0"/>
                  </a:moveTo>
                  <a:lnTo>
                    <a:pt x="786383" y="0"/>
                  </a:lnTo>
                </a:path>
                <a:path w="920750">
                  <a:moveTo>
                    <a:pt x="853440" y="0"/>
                  </a:moveTo>
                  <a:lnTo>
                    <a:pt x="865632" y="0"/>
                  </a:lnTo>
                </a:path>
                <a:path w="920750">
                  <a:moveTo>
                    <a:pt x="902207" y="0"/>
                  </a:moveTo>
                  <a:lnTo>
                    <a:pt x="9204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7" name="object 1347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530095" y="3218687"/>
              <a:ext cx="12191" cy="6096"/>
            </a:xfrm>
            <a:prstGeom prst="rect">
              <a:avLst/>
            </a:prstGeom>
          </p:spPr>
        </p:pic>
        <p:sp>
          <p:nvSpPr>
            <p:cNvPr id="1348" name="object 1348"/>
            <p:cNvSpPr/>
            <p:nvPr/>
          </p:nvSpPr>
          <p:spPr>
            <a:xfrm>
              <a:off x="1572768" y="322173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9" name="object 1349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676400" y="3206495"/>
              <a:ext cx="91439" cy="18287"/>
            </a:xfrm>
            <a:prstGeom prst="rect">
              <a:avLst/>
            </a:prstGeom>
          </p:spPr>
        </p:pic>
        <p:sp>
          <p:nvSpPr>
            <p:cNvPr id="1350" name="object 1350"/>
            <p:cNvSpPr/>
            <p:nvPr/>
          </p:nvSpPr>
          <p:spPr>
            <a:xfrm>
              <a:off x="1749551" y="3221736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39">
                  <a:moveTo>
                    <a:pt x="0" y="0"/>
                  </a:moveTo>
                  <a:lnTo>
                    <a:pt x="18287" y="0"/>
                  </a:lnTo>
                </a:path>
                <a:path w="408939">
                  <a:moveTo>
                    <a:pt x="103632" y="0"/>
                  </a:moveTo>
                  <a:lnTo>
                    <a:pt x="121920" y="0"/>
                  </a:lnTo>
                </a:path>
                <a:path w="408939">
                  <a:moveTo>
                    <a:pt x="213360" y="0"/>
                  </a:moveTo>
                  <a:lnTo>
                    <a:pt x="231648" y="0"/>
                  </a:lnTo>
                </a:path>
                <a:path w="408939">
                  <a:moveTo>
                    <a:pt x="280416" y="0"/>
                  </a:moveTo>
                  <a:lnTo>
                    <a:pt x="298704" y="0"/>
                  </a:lnTo>
                </a:path>
                <a:path w="408939">
                  <a:moveTo>
                    <a:pt x="347472" y="0"/>
                  </a:moveTo>
                  <a:lnTo>
                    <a:pt x="359664" y="0"/>
                  </a:lnTo>
                </a:path>
                <a:path w="408939">
                  <a:moveTo>
                    <a:pt x="390144" y="0"/>
                  </a:moveTo>
                  <a:lnTo>
                    <a:pt x="4084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1" name="object 13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64080" y="3218687"/>
              <a:ext cx="18287" cy="6096"/>
            </a:xfrm>
            <a:prstGeom prst="rect">
              <a:avLst/>
            </a:prstGeom>
          </p:spPr>
        </p:pic>
        <p:sp>
          <p:nvSpPr>
            <p:cNvPr id="1352" name="object 1352"/>
            <p:cNvSpPr/>
            <p:nvPr/>
          </p:nvSpPr>
          <p:spPr>
            <a:xfrm>
              <a:off x="2212848" y="322173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54863" y="0"/>
                  </a:moveTo>
                  <a:lnTo>
                    <a:pt x="73151" y="0"/>
                  </a:lnTo>
                </a:path>
                <a:path w="250189">
                  <a:moveTo>
                    <a:pt x="121920" y="0"/>
                  </a:moveTo>
                  <a:lnTo>
                    <a:pt x="140208" y="0"/>
                  </a:lnTo>
                </a:path>
                <a:path w="250189">
                  <a:moveTo>
                    <a:pt x="182880" y="0"/>
                  </a:moveTo>
                  <a:lnTo>
                    <a:pt x="20116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3" name="object 1353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2548127" y="3206495"/>
              <a:ext cx="91439" cy="18287"/>
            </a:xfrm>
            <a:prstGeom prst="rect">
              <a:avLst/>
            </a:prstGeom>
          </p:spPr>
        </p:pic>
        <p:sp>
          <p:nvSpPr>
            <p:cNvPr id="1354" name="object 1354"/>
            <p:cNvSpPr/>
            <p:nvPr/>
          </p:nvSpPr>
          <p:spPr>
            <a:xfrm>
              <a:off x="2621280" y="322173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5" name="object 13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68496" y="3218687"/>
              <a:ext cx="18287" cy="6096"/>
            </a:xfrm>
            <a:prstGeom prst="rect">
              <a:avLst/>
            </a:prstGeom>
          </p:spPr>
        </p:pic>
        <p:sp>
          <p:nvSpPr>
            <p:cNvPr id="1356" name="object 1356"/>
            <p:cNvSpPr/>
            <p:nvPr/>
          </p:nvSpPr>
          <p:spPr>
            <a:xfrm>
              <a:off x="4035552" y="3221736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29">
                  <a:moveTo>
                    <a:pt x="0" y="0"/>
                  </a:moveTo>
                  <a:lnTo>
                    <a:pt x="18287" y="0"/>
                  </a:lnTo>
                </a:path>
                <a:path w="494029">
                  <a:moveTo>
                    <a:pt x="30480" y="0"/>
                  </a:moveTo>
                  <a:lnTo>
                    <a:pt x="42672" y="0"/>
                  </a:lnTo>
                </a:path>
                <a:path w="494029">
                  <a:moveTo>
                    <a:pt x="91440" y="0"/>
                  </a:moveTo>
                  <a:lnTo>
                    <a:pt x="103632" y="0"/>
                  </a:lnTo>
                </a:path>
                <a:path w="494029">
                  <a:moveTo>
                    <a:pt x="176784" y="0"/>
                  </a:moveTo>
                  <a:lnTo>
                    <a:pt x="188976" y="0"/>
                  </a:lnTo>
                </a:path>
                <a:path w="494029">
                  <a:moveTo>
                    <a:pt x="225551" y="0"/>
                  </a:moveTo>
                  <a:lnTo>
                    <a:pt x="243839" y="0"/>
                  </a:lnTo>
                </a:path>
                <a:path w="494029">
                  <a:moveTo>
                    <a:pt x="298704" y="0"/>
                  </a:moveTo>
                  <a:lnTo>
                    <a:pt x="316992" y="0"/>
                  </a:lnTo>
                </a:path>
                <a:path w="494029">
                  <a:moveTo>
                    <a:pt x="347472" y="0"/>
                  </a:moveTo>
                  <a:lnTo>
                    <a:pt x="359663" y="0"/>
                  </a:lnTo>
                </a:path>
                <a:path w="494029">
                  <a:moveTo>
                    <a:pt x="426720" y="0"/>
                  </a:moveTo>
                  <a:lnTo>
                    <a:pt x="438912" y="0"/>
                  </a:lnTo>
                </a:path>
                <a:path w="494029">
                  <a:moveTo>
                    <a:pt x="475488" y="0"/>
                  </a:moveTo>
                  <a:lnTo>
                    <a:pt x="4937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7" name="object 13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35423" y="3218687"/>
              <a:ext cx="18287" cy="6096"/>
            </a:xfrm>
            <a:prstGeom prst="rect">
              <a:avLst/>
            </a:prstGeom>
          </p:spPr>
        </p:pic>
        <p:sp>
          <p:nvSpPr>
            <p:cNvPr id="1358" name="object 1358"/>
            <p:cNvSpPr/>
            <p:nvPr/>
          </p:nvSpPr>
          <p:spPr>
            <a:xfrm>
              <a:off x="603504" y="3221736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3980688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096512" y="0"/>
                  </a:lnTo>
                </a:path>
                <a:path w="5614670" h="6350">
                  <a:moveTo>
                    <a:pt x="4151376" y="0"/>
                  </a:moveTo>
                  <a:lnTo>
                    <a:pt x="4169664" y="0"/>
                  </a:lnTo>
                </a:path>
                <a:path w="5614670" h="6350">
                  <a:moveTo>
                    <a:pt x="4200144" y="0"/>
                  </a:moveTo>
                  <a:lnTo>
                    <a:pt x="4218432" y="0"/>
                  </a:lnTo>
                </a:path>
                <a:path w="5614670" h="6350">
                  <a:moveTo>
                    <a:pt x="4279392" y="0"/>
                  </a:moveTo>
                  <a:lnTo>
                    <a:pt x="4297680" y="0"/>
                  </a:lnTo>
                </a:path>
                <a:path w="5614670" h="6350">
                  <a:moveTo>
                    <a:pt x="4334256" y="0"/>
                  </a:moveTo>
                  <a:lnTo>
                    <a:pt x="4346448" y="0"/>
                  </a:lnTo>
                </a:path>
                <a:path w="5614670" h="6350">
                  <a:moveTo>
                    <a:pt x="4468368" y="0"/>
                  </a:moveTo>
                  <a:lnTo>
                    <a:pt x="4486656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26864" y="0"/>
                  </a:moveTo>
                  <a:lnTo>
                    <a:pt x="4639056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4888992" y="0"/>
                  </a:moveTo>
                  <a:lnTo>
                    <a:pt x="4907280" y="0"/>
                  </a:lnTo>
                </a:path>
                <a:path w="5614670" h="6350">
                  <a:moveTo>
                    <a:pt x="4962144" y="0"/>
                  </a:moveTo>
                  <a:lnTo>
                    <a:pt x="4980432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145024" y="0"/>
                  </a:moveTo>
                  <a:lnTo>
                    <a:pt x="5157216" y="0"/>
                  </a:lnTo>
                </a:path>
                <a:path w="5614670" h="6350">
                  <a:moveTo>
                    <a:pt x="5260848" y="0"/>
                  </a:moveTo>
                  <a:lnTo>
                    <a:pt x="5273040" y="0"/>
                  </a:lnTo>
                </a:path>
                <a:path w="5614670" h="6350">
                  <a:moveTo>
                    <a:pt x="5376672" y="0"/>
                  </a:moveTo>
                  <a:lnTo>
                    <a:pt x="5388864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35168" y="0"/>
                  </a:moveTo>
                  <a:lnTo>
                    <a:pt x="5547360" y="0"/>
                  </a:lnTo>
                </a:path>
                <a:path w="5614670" h="6350">
                  <a:moveTo>
                    <a:pt x="5559552" y="0"/>
                  </a:moveTo>
                  <a:lnTo>
                    <a:pt x="5571744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298704" y="6096"/>
                  </a:moveTo>
                  <a:lnTo>
                    <a:pt x="310895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  <a:path w="5614670" h="6350">
                  <a:moveTo>
                    <a:pt x="719327" y="6096"/>
                  </a:moveTo>
                  <a:lnTo>
                    <a:pt x="731519" y="6096"/>
                  </a:lnTo>
                </a:path>
                <a:path w="5614670" h="6350">
                  <a:moveTo>
                    <a:pt x="902207" y="6096"/>
                  </a:moveTo>
                  <a:lnTo>
                    <a:pt x="92049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533143" y="32247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572768" y="3227831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8287" y="0"/>
                  </a:lnTo>
                </a:path>
                <a:path w="195580">
                  <a:moveTo>
                    <a:pt x="103631" y="0"/>
                  </a:moveTo>
                  <a:lnTo>
                    <a:pt x="121919" y="0"/>
                  </a:lnTo>
                </a:path>
                <a:path w="195580">
                  <a:moveTo>
                    <a:pt x="128015" y="0"/>
                  </a:moveTo>
                  <a:lnTo>
                    <a:pt x="140208" y="0"/>
                  </a:lnTo>
                </a:path>
                <a:path w="195580">
                  <a:moveTo>
                    <a:pt x="176783" y="0"/>
                  </a:moveTo>
                  <a:lnTo>
                    <a:pt x="195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807464" y="32247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853184" y="3227831"/>
              <a:ext cx="2969260" cy="0"/>
            </a:xfrm>
            <a:custGeom>
              <a:avLst/>
              <a:gdLst/>
              <a:ahLst/>
              <a:cxnLst/>
              <a:rect l="l" t="t" r="r" b="b"/>
              <a:pathLst>
                <a:path w="2969260">
                  <a:moveTo>
                    <a:pt x="0" y="0"/>
                  </a:moveTo>
                  <a:lnTo>
                    <a:pt x="18287" y="0"/>
                  </a:lnTo>
                </a:path>
                <a:path w="2969260">
                  <a:moveTo>
                    <a:pt x="109727" y="0"/>
                  </a:moveTo>
                  <a:lnTo>
                    <a:pt x="128015" y="0"/>
                  </a:lnTo>
                </a:path>
                <a:path w="2969260">
                  <a:moveTo>
                    <a:pt x="176784" y="0"/>
                  </a:moveTo>
                  <a:lnTo>
                    <a:pt x="195072" y="0"/>
                  </a:lnTo>
                </a:path>
                <a:path w="2969260">
                  <a:moveTo>
                    <a:pt x="243839" y="0"/>
                  </a:moveTo>
                  <a:lnTo>
                    <a:pt x="256031" y="0"/>
                  </a:lnTo>
                </a:path>
                <a:path w="2969260">
                  <a:moveTo>
                    <a:pt x="286512" y="0"/>
                  </a:moveTo>
                  <a:lnTo>
                    <a:pt x="304800" y="0"/>
                  </a:lnTo>
                </a:path>
                <a:path w="2969260">
                  <a:moveTo>
                    <a:pt x="310895" y="0"/>
                  </a:moveTo>
                  <a:lnTo>
                    <a:pt x="323088" y="0"/>
                  </a:lnTo>
                </a:path>
                <a:path w="2969260">
                  <a:moveTo>
                    <a:pt x="359663" y="0"/>
                  </a:moveTo>
                  <a:lnTo>
                    <a:pt x="377951" y="0"/>
                  </a:lnTo>
                </a:path>
                <a:path w="2969260">
                  <a:moveTo>
                    <a:pt x="414527" y="0"/>
                  </a:moveTo>
                  <a:lnTo>
                    <a:pt x="432815" y="0"/>
                  </a:lnTo>
                </a:path>
                <a:path w="2969260">
                  <a:moveTo>
                    <a:pt x="481584" y="0"/>
                  </a:moveTo>
                  <a:lnTo>
                    <a:pt x="499872" y="0"/>
                  </a:lnTo>
                </a:path>
                <a:path w="2969260">
                  <a:moveTo>
                    <a:pt x="542544" y="0"/>
                  </a:moveTo>
                  <a:lnTo>
                    <a:pt x="560832" y="0"/>
                  </a:lnTo>
                </a:path>
                <a:path w="2969260">
                  <a:moveTo>
                    <a:pt x="591312" y="0"/>
                  </a:moveTo>
                  <a:lnTo>
                    <a:pt x="609600" y="0"/>
                  </a:lnTo>
                </a:path>
                <a:path w="2969260">
                  <a:moveTo>
                    <a:pt x="640080" y="0"/>
                  </a:moveTo>
                  <a:lnTo>
                    <a:pt x="652272" y="0"/>
                  </a:lnTo>
                </a:path>
                <a:path w="2969260">
                  <a:moveTo>
                    <a:pt x="694944" y="0"/>
                  </a:moveTo>
                  <a:lnTo>
                    <a:pt x="713232" y="0"/>
                  </a:lnTo>
                </a:path>
                <a:path w="2969260">
                  <a:moveTo>
                    <a:pt x="719327" y="0"/>
                  </a:moveTo>
                  <a:lnTo>
                    <a:pt x="731519" y="0"/>
                  </a:lnTo>
                </a:path>
                <a:path w="2969260">
                  <a:moveTo>
                    <a:pt x="768095" y="0"/>
                  </a:moveTo>
                  <a:lnTo>
                    <a:pt x="786383" y="0"/>
                  </a:lnTo>
                </a:path>
                <a:path w="2969260">
                  <a:moveTo>
                    <a:pt x="2206752" y="0"/>
                  </a:moveTo>
                  <a:lnTo>
                    <a:pt x="2225040" y="0"/>
                  </a:lnTo>
                </a:path>
                <a:path w="2969260">
                  <a:moveTo>
                    <a:pt x="2353056" y="0"/>
                  </a:moveTo>
                  <a:lnTo>
                    <a:pt x="2371344" y="0"/>
                  </a:lnTo>
                </a:path>
                <a:path w="2969260">
                  <a:moveTo>
                    <a:pt x="2407919" y="0"/>
                  </a:moveTo>
                  <a:lnTo>
                    <a:pt x="2426207" y="0"/>
                  </a:lnTo>
                </a:path>
                <a:path w="2969260">
                  <a:moveTo>
                    <a:pt x="2481072" y="0"/>
                  </a:moveTo>
                  <a:lnTo>
                    <a:pt x="2499360" y="0"/>
                  </a:lnTo>
                </a:path>
                <a:path w="2969260">
                  <a:moveTo>
                    <a:pt x="2657856" y="0"/>
                  </a:moveTo>
                  <a:lnTo>
                    <a:pt x="2676144" y="0"/>
                  </a:lnTo>
                </a:path>
                <a:path w="2969260">
                  <a:moveTo>
                    <a:pt x="2682240" y="0"/>
                  </a:moveTo>
                  <a:lnTo>
                    <a:pt x="2694431" y="0"/>
                  </a:lnTo>
                </a:path>
                <a:path w="2969260">
                  <a:moveTo>
                    <a:pt x="2731008" y="0"/>
                  </a:moveTo>
                  <a:lnTo>
                    <a:pt x="2749296" y="0"/>
                  </a:lnTo>
                </a:path>
                <a:path w="2969260">
                  <a:moveTo>
                    <a:pt x="2828544" y="0"/>
                  </a:moveTo>
                  <a:lnTo>
                    <a:pt x="2846832" y="0"/>
                  </a:lnTo>
                </a:path>
                <a:path w="2969260">
                  <a:moveTo>
                    <a:pt x="2901696" y="0"/>
                  </a:moveTo>
                  <a:lnTo>
                    <a:pt x="2919984" y="0"/>
                  </a:lnTo>
                </a:path>
                <a:path w="2969260">
                  <a:moveTo>
                    <a:pt x="2950464" y="0"/>
                  </a:moveTo>
                  <a:lnTo>
                    <a:pt x="29687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3" name="object 136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876799" y="3224783"/>
              <a:ext cx="24384" cy="6096"/>
            </a:xfrm>
            <a:prstGeom prst="rect">
              <a:avLst/>
            </a:prstGeom>
          </p:spPr>
        </p:pic>
        <p:sp>
          <p:nvSpPr>
            <p:cNvPr id="1364" name="object 1364"/>
            <p:cNvSpPr/>
            <p:nvPr/>
          </p:nvSpPr>
          <p:spPr>
            <a:xfrm>
              <a:off x="4937760" y="3227831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4">
                  <a:moveTo>
                    <a:pt x="0" y="0"/>
                  </a:moveTo>
                  <a:lnTo>
                    <a:pt x="12191" y="0"/>
                  </a:lnTo>
                </a:path>
                <a:path w="573404">
                  <a:moveTo>
                    <a:pt x="67056" y="0"/>
                  </a:moveTo>
                  <a:lnTo>
                    <a:pt x="79248" y="0"/>
                  </a:lnTo>
                </a:path>
                <a:path w="573404">
                  <a:moveTo>
                    <a:pt x="134112" y="0"/>
                  </a:moveTo>
                  <a:lnTo>
                    <a:pt x="152400" y="0"/>
                  </a:lnTo>
                </a:path>
                <a:path w="573404">
                  <a:moveTo>
                    <a:pt x="213360" y="0"/>
                  </a:moveTo>
                  <a:lnTo>
                    <a:pt x="231648" y="0"/>
                  </a:lnTo>
                </a:path>
                <a:path w="573404">
                  <a:moveTo>
                    <a:pt x="292607" y="0"/>
                  </a:moveTo>
                  <a:lnTo>
                    <a:pt x="304799" y="0"/>
                  </a:lnTo>
                </a:path>
                <a:path w="573404">
                  <a:moveTo>
                    <a:pt x="316992" y="0"/>
                  </a:moveTo>
                  <a:lnTo>
                    <a:pt x="335280" y="0"/>
                  </a:lnTo>
                </a:path>
                <a:path w="573404">
                  <a:moveTo>
                    <a:pt x="432816" y="0"/>
                  </a:moveTo>
                  <a:lnTo>
                    <a:pt x="451104" y="0"/>
                  </a:lnTo>
                </a:path>
                <a:path w="573404">
                  <a:moveTo>
                    <a:pt x="505967" y="0"/>
                  </a:moveTo>
                  <a:lnTo>
                    <a:pt x="524255" y="0"/>
                  </a:lnTo>
                </a:path>
                <a:path w="573404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5" name="object 136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559552" y="3224783"/>
              <a:ext cx="24384" cy="6096"/>
            </a:xfrm>
            <a:prstGeom prst="rect">
              <a:avLst/>
            </a:prstGeom>
          </p:spPr>
        </p:pic>
        <p:sp>
          <p:nvSpPr>
            <p:cNvPr id="1366" name="object 1366"/>
            <p:cNvSpPr/>
            <p:nvPr/>
          </p:nvSpPr>
          <p:spPr>
            <a:xfrm>
              <a:off x="603504" y="3227831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218176" y="0"/>
                  </a:moveTo>
                  <a:lnTo>
                    <a:pt x="5230368" y="0"/>
                  </a:lnTo>
                </a:path>
                <a:path w="5614670" h="6350">
                  <a:moveTo>
                    <a:pt x="5334000" y="0"/>
                  </a:moveTo>
                  <a:lnTo>
                    <a:pt x="5346192" y="0"/>
                  </a:lnTo>
                </a:path>
                <a:path w="5614670" h="6350">
                  <a:moveTo>
                    <a:pt x="5455920" y="0"/>
                  </a:moveTo>
                  <a:lnTo>
                    <a:pt x="5468112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7" name="object 1367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4035552" y="3224783"/>
              <a:ext cx="36575" cy="12192"/>
            </a:xfrm>
            <a:prstGeom prst="rect">
              <a:avLst/>
            </a:prstGeom>
          </p:spPr>
        </p:pic>
        <p:sp>
          <p:nvSpPr>
            <p:cNvPr id="1368" name="object 1368"/>
            <p:cNvSpPr/>
            <p:nvPr/>
          </p:nvSpPr>
          <p:spPr>
            <a:xfrm>
              <a:off x="1225295" y="323392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9" name="object 1369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1036320" y="3218687"/>
              <a:ext cx="91440" cy="24384"/>
            </a:xfrm>
            <a:prstGeom prst="rect">
              <a:avLst/>
            </a:prstGeom>
          </p:spPr>
        </p:pic>
        <p:sp>
          <p:nvSpPr>
            <p:cNvPr id="1370" name="object 1370"/>
            <p:cNvSpPr/>
            <p:nvPr/>
          </p:nvSpPr>
          <p:spPr>
            <a:xfrm>
              <a:off x="1505712" y="323392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0480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1" name="object 1371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676400" y="3230880"/>
              <a:ext cx="36575" cy="6096"/>
            </a:xfrm>
            <a:prstGeom prst="rect">
              <a:avLst/>
            </a:prstGeom>
          </p:spPr>
        </p:pic>
        <p:sp>
          <p:nvSpPr>
            <p:cNvPr id="1372" name="object 1372"/>
            <p:cNvSpPr/>
            <p:nvPr/>
          </p:nvSpPr>
          <p:spPr>
            <a:xfrm>
              <a:off x="1962911" y="323392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3" name="object 1373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2097024" y="3230880"/>
              <a:ext cx="79248" cy="6096"/>
            </a:xfrm>
            <a:prstGeom prst="rect">
              <a:avLst/>
            </a:prstGeom>
          </p:spPr>
        </p:pic>
        <p:sp>
          <p:nvSpPr>
            <p:cNvPr id="1374" name="object 1374"/>
            <p:cNvSpPr/>
            <p:nvPr/>
          </p:nvSpPr>
          <p:spPr>
            <a:xfrm>
              <a:off x="2212848" y="3233927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18287" y="0"/>
                  </a:lnTo>
                </a:path>
                <a:path w="426719">
                  <a:moveTo>
                    <a:pt x="54863" y="0"/>
                  </a:moveTo>
                  <a:lnTo>
                    <a:pt x="73151" y="0"/>
                  </a:lnTo>
                </a:path>
                <a:path w="426719">
                  <a:moveTo>
                    <a:pt x="121920" y="0"/>
                  </a:moveTo>
                  <a:lnTo>
                    <a:pt x="140208" y="0"/>
                  </a:lnTo>
                </a:path>
                <a:path w="426719">
                  <a:moveTo>
                    <a:pt x="182880" y="0"/>
                  </a:moveTo>
                  <a:lnTo>
                    <a:pt x="201168" y="0"/>
                  </a:lnTo>
                </a:path>
                <a:path w="426719">
                  <a:moveTo>
                    <a:pt x="231648" y="0"/>
                  </a:moveTo>
                  <a:lnTo>
                    <a:pt x="249936" y="0"/>
                  </a:lnTo>
                </a:path>
                <a:path w="426719">
                  <a:moveTo>
                    <a:pt x="408431" y="0"/>
                  </a:moveTo>
                  <a:lnTo>
                    <a:pt x="4267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5" name="object 137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138672" y="3224783"/>
              <a:ext cx="36575" cy="12192"/>
            </a:xfrm>
            <a:prstGeom prst="rect">
              <a:avLst/>
            </a:prstGeom>
          </p:spPr>
        </p:pic>
        <p:pic>
          <p:nvPicPr>
            <p:cNvPr id="1376" name="object 1376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322831" y="3224783"/>
              <a:ext cx="146304" cy="24383"/>
            </a:xfrm>
            <a:prstGeom prst="rect">
              <a:avLst/>
            </a:prstGeom>
          </p:spPr>
        </p:pic>
        <p:sp>
          <p:nvSpPr>
            <p:cNvPr id="1377" name="object 1377"/>
            <p:cNvSpPr/>
            <p:nvPr/>
          </p:nvSpPr>
          <p:spPr>
            <a:xfrm>
              <a:off x="4261103" y="32339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8" name="object 1378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1792223" y="3230880"/>
              <a:ext cx="79248" cy="12192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4681728" y="32339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0" name="object 1380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4334255" y="3224783"/>
              <a:ext cx="268224" cy="18288"/>
            </a:xfrm>
            <a:prstGeom prst="rect">
              <a:avLst/>
            </a:prstGeom>
          </p:spPr>
        </p:pic>
        <p:pic>
          <p:nvPicPr>
            <p:cNvPr id="1381" name="object 1381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4754879" y="3230880"/>
              <a:ext cx="67055" cy="6096"/>
            </a:xfrm>
            <a:prstGeom prst="rect">
              <a:avLst/>
            </a:prstGeom>
          </p:spPr>
        </p:pic>
        <p:pic>
          <p:nvPicPr>
            <p:cNvPr id="1382" name="object 1382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2493264" y="3230880"/>
              <a:ext cx="91439" cy="12192"/>
            </a:xfrm>
            <a:prstGeom prst="rect">
              <a:avLst/>
            </a:prstGeom>
          </p:spPr>
        </p:pic>
        <p:sp>
          <p:nvSpPr>
            <p:cNvPr id="1383" name="object 1383"/>
            <p:cNvSpPr/>
            <p:nvPr/>
          </p:nvSpPr>
          <p:spPr>
            <a:xfrm>
              <a:off x="5071872" y="3233927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4" name="object 1384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5230367" y="3230880"/>
              <a:ext cx="12191" cy="6096"/>
            </a:xfrm>
            <a:prstGeom prst="rect">
              <a:avLst/>
            </a:prstGeom>
          </p:spPr>
        </p:pic>
        <p:sp>
          <p:nvSpPr>
            <p:cNvPr id="1385" name="object 1385"/>
            <p:cNvSpPr/>
            <p:nvPr/>
          </p:nvSpPr>
          <p:spPr>
            <a:xfrm>
              <a:off x="5254752" y="323392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6" name="object 1386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5443728" y="3230880"/>
              <a:ext cx="67056" cy="6096"/>
            </a:xfrm>
            <a:prstGeom prst="rect">
              <a:avLst/>
            </a:prstGeom>
          </p:spPr>
        </p:pic>
        <p:sp>
          <p:nvSpPr>
            <p:cNvPr id="1387" name="object 1387"/>
            <p:cNvSpPr/>
            <p:nvPr/>
          </p:nvSpPr>
          <p:spPr>
            <a:xfrm>
              <a:off x="5559552" y="323392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24384" y="0"/>
                  </a:lnTo>
                </a:path>
                <a:path w="554989">
                  <a:moveTo>
                    <a:pt x="60960" y="0"/>
                  </a:moveTo>
                  <a:lnTo>
                    <a:pt x="79248" y="0"/>
                  </a:lnTo>
                </a:path>
                <a:path w="554989">
                  <a:moveTo>
                    <a:pt x="536447" y="0"/>
                  </a:moveTo>
                  <a:lnTo>
                    <a:pt x="5547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8" name="object 1388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5693664" y="3224783"/>
              <a:ext cx="188976" cy="18288"/>
            </a:xfrm>
            <a:prstGeom prst="rect">
              <a:avLst/>
            </a:prstGeom>
          </p:spPr>
        </p:pic>
        <p:sp>
          <p:nvSpPr>
            <p:cNvPr id="1389" name="object 1389"/>
            <p:cNvSpPr/>
            <p:nvPr/>
          </p:nvSpPr>
          <p:spPr>
            <a:xfrm>
              <a:off x="603504" y="3233927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6"/>
                  </a:moveTo>
                  <a:lnTo>
                    <a:pt x="18287" y="6096"/>
                  </a:lnTo>
                </a:path>
                <a:path w="5614670" h="6350">
                  <a:moveTo>
                    <a:pt x="79248" y="6096"/>
                  </a:moveTo>
                  <a:lnTo>
                    <a:pt x="97536" y="6096"/>
                  </a:lnTo>
                </a:path>
                <a:path w="5614670" h="6350">
                  <a:moveTo>
                    <a:pt x="164591" y="6096"/>
                  </a:moveTo>
                  <a:lnTo>
                    <a:pt x="182879" y="6096"/>
                  </a:lnTo>
                </a:path>
                <a:path w="5614670" h="6350">
                  <a:moveTo>
                    <a:pt x="359664" y="6096"/>
                  </a:moveTo>
                  <a:lnTo>
                    <a:pt x="371855" y="6096"/>
                  </a:lnTo>
                </a:path>
                <a:path w="5614670" h="6350">
                  <a:moveTo>
                    <a:pt x="621792" y="6096"/>
                  </a:moveTo>
                  <a:lnTo>
                    <a:pt x="640080" y="6096"/>
                  </a:lnTo>
                </a:path>
                <a:path w="5614670" h="6350">
                  <a:moveTo>
                    <a:pt x="670560" y="6096"/>
                  </a:moveTo>
                  <a:lnTo>
                    <a:pt x="688848" y="6096"/>
                  </a:lnTo>
                </a:path>
                <a:path w="5614670" h="6350">
                  <a:moveTo>
                    <a:pt x="1359408" y="6096"/>
                  </a:moveTo>
                  <a:lnTo>
                    <a:pt x="1377695" y="6096"/>
                  </a:lnTo>
                </a:path>
                <a:path w="5614670" h="6350">
                  <a:moveTo>
                    <a:pt x="1426464" y="6096"/>
                  </a:moveTo>
                  <a:lnTo>
                    <a:pt x="1444752" y="6096"/>
                  </a:lnTo>
                </a:path>
                <a:path w="5614670" h="6350">
                  <a:moveTo>
                    <a:pt x="1493520" y="6096"/>
                  </a:moveTo>
                  <a:lnTo>
                    <a:pt x="1505712" y="6096"/>
                  </a:lnTo>
                </a:path>
                <a:path w="5614670" h="6350">
                  <a:moveTo>
                    <a:pt x="1536192" y="6096"/>
                  </a:moveTo>
                  <a:lnTo>
                    <a:pt x="1566672" y="6096"/>
                  </a:lnTo>
                </a:path>
                <a:path w="5614670" h="6350">
                  <a:moveTo>
                    <a:pt x="1609344" y="6096"/>
                  </a:moveTo>
                  <a:lnTo>
                    <a:pt x="1627632" y="6096"/>
                  </a:lnTo>
                </a:path>
                <a:path w="5614670" h="6350">
                  <a:moveTo>
                    <a:pt x="1664208" y="6096"/>
                  </a:moveTo>
                  <a:lnTo>
                    <a:pt x="1682495" y="6096"/>
                  </a:lnTo>
                </a:path>
                <a:path w="5614670" h="6350">
                  <a:moveTo>
                    <a:pt x="1731264" y="6096"/>
                  </a:moveTo>
                  <a:lnTo>
                    <a:pt x="1749552" y="6096"/>
                  </a:lnTo>
                </a:path>
                <a:path w="5614670" h="6350">
                  <a:moveTo>
                    <a:pt x="1792224" y="6096"/>
                  </a:moveTo>
                  <a:lnTo>
                    <a:pt x="1810512" y="6096"/>
                  </a:lnTo>
                </a:path>
                <a:path w="5614670" h="6350">
                  <a:moveTo>
                    <a:pt x="1840992" y="6096"/>
                  </a:moveTo>
                  <a:lnTo>
                    <a:pt x="18592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0" name="object 1390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4864608" y="3230880"/>
              <a:ext cx="85343" cy="12192"/>
            </a:xfrm>
            <a:prstGeom prst="rect">
              <a:avLst/>
            </a:prstGeom>
          </p:spPr>
        </p:pic>
        <p:sp>
          <p:nvSpPr>
            <p:cNvPr id="1391" name="object 1391"/>
            <p:cNvSpPr/>
            <p:nvPr/>
          </p:nvSpPr>
          <p:spPr>
            <a:xfrm>
              <a:off x="603504" y="3240024"/>
              <a:ext cx="5614670" cy="6350"/>
            </a:xfrm>
            <a:custGeom>
              <a:avLst/>
              <a:gdLst/>
              <a:ahLst/>
              <a:cxnLst/>
              <a:rect l="l" t="t" r="r" b="b"/>
              <a:pathLst>
                <a:path w="5614670" h="6350">
                  <a:moveTo>
                    <a:pt x="1944624" y="0"/>
                  </a:moveTo>
                  <a:lnTo>
                    <a:pt x="1975104" y="0"/>
                  </a:lnTo>
                </a:path>
                <a:path w="5614670" h="6350">
                  <a:moveTo>
                    <a:pt x="2017776" y="0"/>
                  </a:moveTo>
                  <a:lnTo>
                    <a:pt x="2036064" y="0"/>
                  </a:lnTo>
                </a:path>
                <a:path w="5614670" h="6350">
                  <a:moveTo>
                    <a:pt x="3657600" y="0"/>
                  </a:moveTo>
                  <a:lnTo>
                    <a:pt x="3675888" y="0"/>
                  </a:lnTo>
                </a:path>
                <a:path w="5614670" h="6350">
                  <a:moveTo>
                    <a:pt x="3730752" y="0"/>
                  </a:moveTo>
                  <a:lnTo>
                    <a:pt x="3749040" y="0"/>
                  </a:lnTo>
                </a:path>
                <a:path w="5614670" h="6350">
                  <a:moveTo>
                    <a:pt x="3907536" y="0"/>
                  </a:moveTo>
                  <a:lnTo>
                    <a:pt x="3938016" y="0"/>
                  </a:lnTo>
                </a:path>
                <a:path w="5614670" h="6350">
                  <a:moveTo>
                    <a:pt x="3980688" y="0"/>
                  </a:moveTo>
                  <a:lnTo>
                    <a:pt x="3998976" y="0"/>
                  </a:lnTo>
                </a:path>
                <a:path w="5614670" h="6350">
                  <a:moveTo>
                    <a:pt x="4078224" y="0"/>
                  </a:moveTo>
                  <a:lnTo>
                    <a:pt x="4096512" y="0"/>
                  </a:lnTo>
                </a:path>
                <a:path w="5614670" h="6350">
                  <a:moveTo>
                    <a:pt x="4151376" y="0"/>
                  </a:moveTo>
                  <a:lnTo>
                    <a:pt x="4169664" y="0"/>
                  </a:lnTo>
                </a:path>
                <a:path w="5614670" h="6350">
                  <a:moveTo>
                    <a:pt x="4206240" y="0"/>
                  </a:moveTo>
                  <a:lnTo>
                    <a:pt x="4224528" y="0"/>
                  </a:lnTo>
                </a:path>
                <a:path w="5614670" h="6350">
                  <a:moveTo>
                    <a:pt x="4340352" y="0"/>
                  </a:moveTo>
                  <a:lnTo>
                    <a:pt x="4352544" y="0"/>
                  </a:lnTo>
                </a:path>
                <a:path w="5614670" h="6350">
                  <a:moveTo>
                    <a:pt x="4468368" y="0"/>
                  </a:moveTo>
                  <a:lnTo>
                    <a:pt x="4486656" y="0"/>
                  </a:lnTo>
                </a:path>
                <a:path w="5614670" h="6350">
                  <a:moveTo>
                    <a:pt x="4547616" y="0"/>
                  </a:moveTo>
                  <a:lnTo>
                    <a:pt x="4565904" y="0"/>
                  </a:lnTo>
                </a:path>
                <a:path w="5614670" h="6350">
                  <a:moveTo>
                    <a:pt x="4620768" y="0"/>
                  </a:moveTo>
                  <a:lnTo>
                    <a:pt x="4632960" y="0"/>
                  </a:lnTo>
                </a:path>
                <a:path w="5614670" h="6350">
                  <a:moveTo>
                    <a:pt x="4651248" y="0"/>
                  </a:moveTo>
                  <a:lnTo>
                    <a:pt x="4669536" y="0"/>
                  </a:lnTo>
                </a:path>
                <a:path w="5614670" h="6350">
                  <a:moveTo>
                    <a:pt x="4767072" y="0"/>
                  </a:moveTo>
                  <a:lnTo>
                    <a:pt x="4785360" y="0"/>
                  </a:lnTo>
                </a:path>
                <a:path w="5614670" h="6350">
                  <a:moveTo>
                    <a:pt x="4840224" y="0"/>
                  </a:moveTo>
                  <a:lnTo>
                    <a:pt x="4858512" y="0"/>
                  </a:lnTo>
                </a:path>
                <a:path w="5614670" h="6350">
                  <a:moveTo>
                    <a:pt x="4895088" y="0"/>
                  </a:moveTo>
                  <a:lnTo>
                    <a:pt x="4913376" y="0"/>
                  </a:lnTo>
                </a:path>
                <a:path w="5614670" h="6350">
                  <a:moveTo>
                    <a:pt x="5017008" y="0"/>
                  </a:moveTo>
                  <a:lnTo>
                    <a:pt x="5035296" y="0"/>
                  </a:lnTo>
                </a:path>
                <a:path w="5614670" h="6350">
                  <a:moveTo>
                    <a:pt x="5090160" y="0"/>
                  </a:moveTo>
                  <a:lnTo>
                    <a:pt x="5108448" y="0"/>
                  </a:lnTo>
                </a:path>
                <a:path w="5614670" h="6350">
                  <a:moveTo>
                    <a:pt x="5492496" y="0"/>
                  </a:moveTo>
                  <a:lnTo>
                    <a:pt x="5510784" y="0"/>
                  </a:lnTo>
                </a:path>
                <a:path w="5614670" h="6350">
                  <a:moveTo>
                    <a:pt x="5541264" y="0"/>
                  </a:moveTo>
                  <a:lnTo>
                    <a:pt x="5565648" y="0"/>
                  </a:lnTo>
                </a:path>
                <a:path w="5614670" h="6350">
                  <a:moveTo>
                    <a:pt x="5596128" y="0"/>
                  </a:moveTo>
                  <a:lnTo>
                    <a:pt x="5614416" y="0"/>
                  </a:lnTo>
                </a:path>
                <a:path w="5614670" h="6350">
                  <a:moveTo>
                    <a:pt x="0" y="6095"/>
                  </a:moveTo>
                  <a:lnTo>
                    <a:pt x="195072" y="6095"/>
                  </a:lnTo>
                </a:path>
                <a:path w="5614670" h="6350">
                  <a:moveTo>
                    <a:pt x="359664" y="6095"/>
                  </a:moveTo>
                  <a:lnTo>
                    <a:pt x="371855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2" name="object 1392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822959" y="3224783"/>
              <a:ext cx="91440" cy="42672"/>
            </a:xfrm>
            <a:prstGeom prst="rect">
              <a:avLst/>
            </a:prstGeom>
          </p:spPr>
        </p:pic>
        <p:sp>
          <p:nvSpPr>
            <p:cNvPr id="1393" name="object 1393"/>
            <p:cNvSpPr/>
            <p:nvPr/>
          </p:nvSpPr>
          <p:spPr>
            <a:xfrm>
              <a:off x="1225295" y="3246120"/>
              <a:ext cx="3548379" cy="0"/>
            </a:xfrm>
            <a:custGeom>
              <a:avLst/>
              <a:gdLst/>
              <a:ahLst/>
              <a:cxnLst/>
              <a:rect l="l" t="t" r="r" b="b"/>
              <a:pathLst>
                <a:path w="3548379">
                  <a:moveTo>
                    <a:pt x="0" y="0"/>
                  </a:moveTo>
                  <a:lnTo>
                    <a:pt x="18287" y="0"/>
                  </a:lnTo>
                </a:path>
                <a:path w="3548379">
                  <a:moveTo>
                    <a:pt x="48768" y="0"/>
                  </a:moveTo>
                  <a:lnTo>
                    <a:pt x="67056" y="0"/>
                  </a:lnTo>
                </a:path>
                <a:path w="3548379">
                  <a:moveTo>
                    <a:pt x="737616" y="0"/>
                  </a:moveTo>
                  <a:lnTo>
                    <a:pt x="883920" y="0"/>
                  </a:lnTo>
                </a:path>
                <a:path w="3548379">
                  <a:moveTo>
                    <a:pt x="1042416" y="0"/>
                  </a:moveTo>
                  <a:lnTo>
                    <a:pt x="1188720" y="0"/>
                  </a:lnTo>
                </a:path>
                <a:path w="3548379">
                  <a:moveTo>
                    <a:pt x="1395984" y="0"/>
                  </a:moveTo>
                  <a:lnTo>
                    <a:pt x="1414272" y="0"/>
                  </a:lnTo>
                </a:path>
                <a:path w="3548379">
                  <a:moveTo>
                    <a:pt x="1450848" y="0"/>
                  </a:moveTo>
                  <a:lnTo>
                    <a:pt x="1463040" y="0"/>
                  </a:lnTo>
                </a:path>
                <a:path w="3548379">
                  <a:moveTo>
                    <a:pt x="3108960" y="0"/>
                  </a:moveTo>
                  <a:lnTo>
                    <a:pt x="3127248" y="0"/>
                  </a:lnTo>
                </a:path>
                <a:path w="3548379">
                  <a:moveTo>
                    <a:pt x="3169920" y="0"/>
                  </a:moveTo>
                  <a:lnTo>
                    <a:pt x="3236976" y="0"/>
                  </a:lnTo>
                </a:path>
                <a:path w="3548379">
                  <a:moveTo>
                    <a:pt x="3358896" y="0"/>
                  </a:moveTo>
                  <a:lnTo>
                    <a:pt x="3377184" y="0"/>
                  </a:lnTo>
                </a:path>
                <a:path w="3548379">
                  <a:moveTo>
                    <a:pt x="3456432" y="0"/>
                  </a:moveTo>
                  <a:lnTo>
                    <a:pt x="3474720" y="0"/>
                  </a:lnTo>
                </a:path>
                <a:path w="3548379">
                  <a:moveTo>
                    <a:pt x="3529584" y="0"/>
                  </a:moveTo>
                  <a:lnTo>
                    <a:pt x="3547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4" name="object 1394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4126991" y="3224783"/>
              <a:ext cx="152399" cy="42672"/>
            </a:xfrm>
            <a:prstGeom prst="rect">
              <a:avLst/>
            </a:prstGeom>
          </p:spPr>
        </p:pic>
        <p:pic>
          <p:nvPicPr>
            <p:cNvPr id="1395" name="object 1395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1505712" y="3236976"/>
              <a:ext cx="85344" cy="18287"/>
            </a:xfrm>
            <a:prstGeom prst="rect">
              <a:avLst/>
            </a:prstGeom>
          </p:spPr>
        </p:pic>
        <p:sp>
          <p:nvSpPr>
            <p:cNvPr id="1396" name="object 1396"/>
            <p:cNvSpPr/>
            <p:nvPr/>
          </p:nvSpPr>
          <p:spPr>
            <a:xfrm>
              <a:off x="5071872" y="324612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79248" y="0"/>
                  </a:moveTo>
                  <a:lnTo>
                    <a:pt x="1645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7" name="object 1397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1676400" y="3230880"/>
              <a:ext cx="91439" cy="24383"/>
            </a:xfrm>
            <a:prstGeom prst="rect">
              <a:avLst/>
            </a:prstGeom>
          </p:spPr>
        </p:pic>
        <p:sp>
          <p:nvSpPr>
            <p:cNvPr id="1398" name="object 1398"/>
            <p:cNvSpPr/>
            <p:nvPr/>
          </p:nvSpPr>
          <p:spPr>
            <a:xfrm>
              <a:off x="5254752" y="3246120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8287" y="0"/>
                  </a:lnTo>
                </a:path>
                <a:path w="207645">
                  <a:moveTo>
                    <a:pt x="115824" y="0"/>
                  </a:moveTo>
                  <a:lnTo>
                    <a:pt x="134112" y="0"/>
                  </a:lnTo>
                </a:path>
                <a:path w="207645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9" name="object 1399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2139696" y="3243071"/>
              <a:ext cx="91439" cy="12192"/>
            </a:xfrm>
            <a:prstGeom prst="rect">
              <a:avLst/>
            </a:prstGeom>
          </p:spPr>
        </p:pic>
        <p:sp>
          <p:nvSpPr>
            <p:cNvPr id="1400" name="object 1400"/>
            <p:cNvSpPr/>
            <p:nvPr/>
          </p:nvSpPr>
          <p:spPr>
            <a:xfrm>
              <a:off x="5620511" y="3246120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8287" y="0"/>
                  </a:lnTo>
                </a:path>
                <a:path w="597535">
                  <a:moveTo>
                    <a:pt x="73151" y="0"/>
                  </a:moveTo>
                  <a:lnTo>
                    <a:pt x="91439" y="0"/>
                  </a:lnTo>
                </a:path>
                <a:path w="597535">
                  <a:moveTo>
                    <a:pt x="579120" y="0"/>
                  </a:moveTo>
                  <a:lnTo>
                    <a:pt x="5974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1" name="object 1401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4041647" y="3236976"/>
              <a:ext cx="30479" cy="18287"/>
            </a:xfrm>
            <a:prstGeom prst="rect">
              <a:avLst/>
            </a:prstGeom>
          </p:spPr>
        </p:pic>
        <p:sp>
          <p:nvSpPr>
            <p:cNvPr id="1402" name="object 1402"/>
            <p:cNvSpPr/>
            <p:nvPr/>
          </p:nvSpPr>
          <p:spPr>
            <a:xfrm>
              <a:off x="603504" y="3246120"/>
              <a:ext cx="5669280" cy="6350"/>
            </a:xfrm>
            <a:custGeom>
              <a:avLst/>
              <a:gdLst/>
              <a:ahLst/>
              <a:cxnLst/>
              <a:rect l="l" t="t" r="r" b="b"/>
              <a:pathLst>
                <a:path w="5669280" h="6350">
                  <a:moveTo>
                    <a:pt x="5650992" y="0"/>
                  </a:moveTo>
                  <a:lnTo>
                    <a:pt x="5669280" y="0"/>
                  </a:lnTo>
                </a:path>
                <a:path w="5669280" h="6350">
                  <a:moveTo>
                    <a:pt x="0" y="6096"/>
                  </a:moveTo>
                  <a:lnTo>
                    <a:pt x="195072" y="6096"/>
                  </a:lnTo>
                </a:path>
                <a:path w="5669280" h="6350">
                  <a:moveTo>
                    <a:pt x="359664" y="6096"/>
                  </a:moveTo>
                  <a:lnTo>
                    <a:pt x="37185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3" name="object 1403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4511040" y="3243071"/>
              <a:ext cx="30479" cy="12192"/>
            </a:xfrm>
            <a:prstGeom prst="rect">
              <a:avLst/>
            </a:prstGeom>
          </p:spPr>
        </p:pic>
        <p:sp>
          <p:nvSpPr>
            <p:cNvPr id="1404" name="object 1404"/>
            <p:cNvSpPr/>
            <p:nvPr/>
          </p:nvSpPr>
          <p:spPr>
            <a:xfrm>
              <a:off x="1225295" y="325221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5" name="object 1405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2444496" y="3243071"/>
              <a:ext cx="134112" cy="18288"/>
            </a:xfrm>
            <a:prstGeom prst="rect">
              <a:avLst/>
            </a:prstGeom>
          </p:spPr>
        </p:pic>
        <p:pic>
          <p:nvPicPr>
            <p:cNvPr id="1406" name="object 1406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1749551" y="3236976"/>
              <a:ext cx="115824" cy="24383"/>
            </a:xfrm>
            <a:prstGeom prst="rect">
              <a:avLst/>
            </a:prstGeom>
          </p:spPr>
        </p:pic>
        <p:sp>
          <p:nvSpPr>
            <p:cNvPr id="1407" name="object 1407"/>
            <p:cNvSpPr/>
            <p:nvPr/>
          </p:nvSpPr>
          <p:spPr>
            <a:xfrm>
              <a:off x="1572768" y="3252215"/>
              <a:ext cx="841375" cy="0"/>
            </a:xfrm>
            <a:custGeom>
              <a:avLst/>
              <a:gdLst/>
              <a:ahLst/>
              <a:cxnLst/>
              <a:rect l="l" t="t" r="r" b="b"/>
              <a:pathLst>
                <a:path w="841375">
                  <a:moveTo>
                    <a:pt x="0" y="0"/>
                  </a:moveTo>
                  <a:lnTo>
                    <a:pt x="18287" y="0"/>
                  </a:lnTo>
                </a:path>
                <a:path w="841375">
                  <a:moveTo>
                    <a:pt x="176783" y="0"/>
                  </a:moveTo>
                  <a:lnTo>
                    <a:pt x="195071" y="0"/>
                  </a:lnTo>
                </a:path>
                <a:path w="841375">
                  <a:moveTo>
                    <a:pt x="390143" y="0"/>
                  </a:moveTo>
                  <a:lnTo>
                    <a:pt x="536447" y="0"/>
                  </a:lnTo>
                </a:path>
                <a:path w="841375">
                  <a:moveTo>
                    <a:pt x="640079" y="0"/>
                  </a:moveTo>
                  <a:lnTo>
                    <a:pt x="658367" y="0"/>
                  </a:lnTo>
                </a:path>
                <a:path w="841375">
                  <a:moveTo>
                    <a:pt x="694943" y="0"/>
                  </a:moveTo>
                  <a:lnTo>
                    <a:pt x="841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8" name="object 1408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5870447" y="3224783"/>
              <a:ext cx="201168" cy="42672"/>
            </a:xfrm>
            <a:prstGeom prst="rect">
              <a:avLst/>
            </a:prstGeom>
          </p:spPr>
        </p:pic>
        <p:sp>
          <p:nvSpPr>
            <p:cNvPr id="1409" name="object 1409"/>
            <p:cNvSpPr/>
            <p:nvPr/>
          </p:nvSpPr>
          <p:spPr>
            <a:xfrm>
              <a:off x="2444496" y="32522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0" name="object 1410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3877055" y="3224783"/>
              <a:ext cx="103631" cy="42672"/>
            </a:xfrm>
            <a:prstGeom prst="rect">
              <a:avLst/>
            </a:prstGeom>
          </p:spPr>
        </p:pic>
        <p:sp>
          <p:nvSpPr>
            <p:cNvPr id="1411" name="object 1411"/>
            <p:cNvSpPr/>
            <p:nvPr/>
          </p:nvSpPr>
          <p:spPr>
            <a:xfrm>
              <a:off x="2621280" y="325221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54863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2" name="object 1412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6095999" y="3243071"/>
              <a:ext cx="67055" cy="12192"/>
            </a:xfrm>
            <a:prstGeom prst="rect">
              <a:avLst/>
            </a:prstGeom>
          </p:spPr>
        </p:pic>
        <p:pic>
          <p:nvPicPr>
            <p:cNvPr id="1413" name="object 1413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4949952" y="3230880"/>
              <a:ext cx="67056" cy="36575"/>
            </a:xfrm>
            <a:prstGeom prst="rect">
              <a:avLst/>
            </a:prstGeom>
          </p:spPr>
        </p:pic>
        <p:sp>
          <p:nvSpPr>
            <p:cNvPr id="1414" name="object 1414"/>
            <p:cNvSpPr/>
            <p:nvPr/>
          </p:nvSpPr>
          <p:spPr>
            <a:xfrm>
              <a:off x="4261103" y="3252215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18287" y="0"/>
                  </a:lnTo>
                </a:path>
                <a:path w="439420">
                  <a:moveTo>
                    <a:pt x="73152" y="0"/>
                  </a:moveTo>
                  <a:lnTo>
                    <a:pt x="91440" y="0"/>
                  </a:lnTo>
                </a:path>
                <a:path w="439420">
                  <a:moveTo>
                    <a:pt x="134112" y="0"/>
                  </a:moveTo>
                  <a:lnTo>
                    <a:pt x="201168" y="0"/>
                  </a:lnTo>
                </a:path>
                <a:path w="439420">
                  <a:moveTo>
                    <a:pt x="323088" y="0"/>
                  </a:moveTo>
                  <a:lnTo>
                    <a:pt x="341376" y="0"/>
                  </a:lnTo>
                </a:path>
                <a:path w="439420">
                  <a:moveTo>
                    <a:pt x="420624" y="0"/>
                  </a:moveTo>
                  <a:lnTo>
                    <a:pt x="438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5" name="object 1415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1328928" y="3249167"/>
              <a:ext cx="24383" cy="12192"/>
            </a:xfrm>
            <a:prstGeom prst="rect">
              <a:avLst/>
            </a:prstGeom>
          </p:spPr>
        </p:pic>
        <p:sp>
          <p:nvSpPr>
            <p:cNvPr id="1416" name="object 1416"/>
            <p:cNvSpPr/>
            <p:nvPr/>
          </p:nvSpPr>
          <p:spPr>
            <a:xfrm>
              <a:off x="5071872" y="3252215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79248" y="0"/>
                  </a:moveTo>
                  <a:lnTo>
                    <a:pt x="164592" y="0"/>
                  </a:lnTo>
                </a:path>
                <a:path w="317500">
                  <a:moveTo>
                    <a:pt x="182880" y="0"/>
                  </a:moveTo>
                  <a:lnTo>
                    <a:pt x="201168" y="0"/>
                  </a:lnTo>
                </a:path>
                <a:path w="317500">
                  <a:moveTo>
                    <a:pt x="298704" y="0"/>
                  </a:moveTo>
                  <a:lnTo>
                    <a:pt x="316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7" name="object 1417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5443728" y="3236976"/>
              <a:ext cx="146304" cy="30479"/>
            </a:xfrm>
            <a:prstGeom prst="rect">
              <a:avLst/>
            </a:prstGeom>
          </p:spPr>
        </p:pic>
        <p:pic>
          <p:nvPicPr>
            <p:cNvPr id="1418" name="object 1418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5760720" y="3243071"/>
              <a:ext cx="67055" cy="18288"/>
            </a:xfrm>
            <a:prstGeom prst="rect">
              <a:avLst/>
            </a:prstGeom>
          </p:spPr>
        </p:pic>
        <p:sp>
          <p:nvSpPr>
            <p:cNvPr id="1419" name="object 1419"/>
            <p:cNvSpPr/>
            <p:nvPr/>
          </p:nvSpPr>
          <p:spPr>
            <a:xfrm>
              <a:off x="5620511" y="3252215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29">
                  <a:moveTo>
                    <a:pt x="0" y="0"/>
                  </a:moveTo>
                  <a:lnTo>
                    <a:pt x="18287" y="0"/>
                  </a:lnTo>
                </a:path>
                <a:path w="494029">
                  <a:moveTo>
                    <a:pt x="73151" y="0"/>
                  </a:moveTo>
                  <a:lnTo>
                    <a:pt x="91439" y="0"/>
                  </a:lnTo>
                </a:path>
                <a:path w="494029">
                  <a:moveTo>
                    <a:pt x="475487" y="0"/>
                  </a:moveTo>
                  <a:lnTo>
                    <a:pt x="4937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0" name="object 1420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4754879" y="3243071"/>
              <a:ext cx="152400" cy="24384"/>
            </a:xfrm>
            <a:prstGeom prst="rect">
              <a:avLst/>
            </a:prstGeom>
          </p:spPr>
        </p:pic>
        <p:sp>
          <p:nvSpPr>
            <p:cNvPr id="1421" name="object 1421"/>
            <p:cNvSpPr/>
            <p:nvPr/>
          </p:nvSpPr>
          <p:spPr>
            <a:xfrm>
              <a:off x="603504" y="3252215"/>
              <a:ext cx="5669280" cy="6350"/>
            </a:xfrm>
            <a:custGeom>
              <a:avLst/>
              <a:gdLst/>
              <a:ahLst/>
              <a:cxnLst/>
              <a:rect l="l" t="t" r="r" b="b"/>
              <a:pathLst>
                <a:path w="5669280" h="6350">
                  <a:moveTo>
                    <a:pt x="5596128" y="0"/>
                  </a:moveTo>
                  <a:lnTo>
                    <a:pt x="5614416" y="0"/>
                  </a:lnTo>
                </a:path>
                <a:path w="5669280" h="6350">
                  <a:moveTo>
                    <a:pt x="5650992" y="0"/>
                  </a:moveTo>
                  <a:lnTo>
                    <a:pt x="5669280" y="0"/>
                  </a:lnTo>
                </a:path>
                <a:path w="5669280" h="6350">
                  <a:moveTo>
                    <a:pt x="0" y="6096"/>
                  </a:moveTo>
                  <a:lnTo>
                    <a:pt x="195072" y="6096"/>
                  </a:lnTo>
                </a:path>
                <a:path w="5669280" h="6350">
                  <a:moveTo>
                    <a:pt x="359664" y="6096"/>
                  </a:moveTo>
                  <a:lnTo>
                    <a:pt x="371855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2" name="object 1422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1048512" y="3243071"/>
              <a:ext cx="67056" cy="18288"/>
            </a:xfrm>
            <a:prstGeom prst="rect">
              <a:avLst/>
            </a:prstGeom>
          </p:spPr>
        </p:pic>
        <p:sp>
          <p:nvSpPr>
            <p:cNvPr id="1423" name="object 1423"/>
            <p:cNvSpPr/>
            <p:nvPr/>
          </p:nvSpPr>
          <p:spPr>
            <a:xfrm>
              <a:off x="1225295" y="325831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4" name="object 1424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1389887" y="3243071"/>
              <a:ext cx="67056" cy="18288"/>
            </a:xfrm>
            <a:prstGeom prst="rect">
              <a:avLst/>
            </a:prstGeom>
          </p:spPr>
        </p:pic>
        <p:sp>
          <p:nvSpPr>
            <p:cNvPr id="1425" name="object 1425"/>
            <p:cNvSpPr/>
            <p:nvPr/>
          </p:nvSpPr>
          <p:spPr>
            <a:xfrm>
              <a:off x="1505712" y="3258311"/>
              <a:ext cx="2847340" cy="0"/>
            </a:xfrm>
            <a:custGeom>
              <a:avLst/>
              <a:gdLst/>
              <a:ahLst/>
              <a:cxnLst/>
              <a:rect l="l" t="t" r="r" b="b"/>
              <a:pathLst>
                <a:path w="2847340">
                  <a:moveTo>
                    <a:pt x="0" y="0"/>
                  </a:moveTo>
                  <a:lnTo>
                    <a:pt x="24384" y="0"/>
                  </a:lnTo>
                </a:path>
                <a:path w="2847340">
                  <a:moveTo>
                    <a:pt x="67056" y="0"/>
                  </a:moveTo>
                  <a:lnTo>
                    <a:pt x="85344" y="0"/>
                  </a:lnTo>
                </a:path>
                <a:path w="2847340">
                  <a:moveTo>
                    <a:pt x="170687" y="0"/>
                  </a:moveTo>
                  <a:lnTo>
                    <a:pt x="195071" y="0"/>
                  </a:lnTo>
                </a:path>
                <a:path w="2847340">
                  <a:moveTo>
                    <a:pt x="243839" y="0"/>
                  </a:moveTo>
                  <a:lnTo>
                    <a:pt x="262127" y="0"/>
                  </a:lnTo>
                </a:path>
                <a:path w="2847340">
                  <a:moveTo>
                    <a:pt x="457200" y="0"/>
                  </a:moveTo>
                  <a:lnTo>
                    <a:pt x="603504" y="0"/>
                  </a:lnTo>
                </a:path>
                <a:path w="2847340">
                  <a:moveTo>
                    <a:pt x="633984" y="0"/>
                  </a:moveTo>
                  <a:lnTo>
                    <a:pt x="658368" y="0"/>
                  </a:lnTo>
                </a:path>
                <a:path w="2847340">
                  <a:moveTo>
                    <a:pt x="707136" y="0"/>
                  </a:moveTo>
                  <a:lnTo>
                    <a:pt x="725424" y="0"/>
                  </a:lnTo>
                </a:path>
                <a:path w="2847340">
                  <a:moveTo>
                    <a:pt x="762000" y="0"/>
                  </a:moveTo>
                  <a:lnTo>
                    <a:pt x="908304" y="0"/>
                  </a:lnTo>
                </a:path>
                <a:path w="2847340">
                  <a:moveTo>
                    <a:pt x="938784" y="0"/>
                  </a:moveTo>
                  <a:lnTo>
                    <a:pt x="957072" y="0"/>
                  </a:lnTo>
                </a:path>
                <a:path w="2847340">
                  <a:moveTo>
                    <a:pt x="1042416" y="0"/>
                  </a:moveTo>
                  <a:lnTo>
                    <a:pt x="1066800" y="0"/>
                  </a:lnTo>
                </a:path>
                <a:path w="2847340">
                  <a:moveTo>
                    <a:pt x="1115568" y="0"/>
                  </a:moveTo>
                  <a:lnTo>
                    <a:pt x="1133856" y="0"/>
                  </a:lnTo>
                </a:path>
                <a:path w="2847340">
                  <a:moveTo>
                    <a:pt x="1170432" y="0"/>
                  </a:moveTo>
                  <a:lnTo>
                    <a:pt x="1182624" y="0"/>
                  </a:lnTo>
                </a:path>
                <a:path w="2847340">
                  <a:moveTo>
                    <a:pt x="2755391" y="0"/>
                  </a:moveTo>
                  <a:lnTo>
                    <a:pt x="2773679" y="0"/>
                  </a:lnTo>
                </a:path>
                <a:path w="2847340">
                  <a:moveTo>
                    <a:pt x="2828544" y="0"/>
                  </a:moveTo>
                  <a:lnTo>
                    <a:pt x="2846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6" name="object 142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01311" y="3255264"/>
              <a:ext cx="54863" cy="6096"/>
            </a:xfrm>
            <a:prstGeom prst="rect">
              <a:avLst/>
            </a:prstGeom>
          </p:spPr>
        </p:pic>
        <p:sp>
          <p:nvSpPr>
            <p:cNvPr id="1427" name="object 1427"/>
            <p:cNvSpPr/>
            <p:nvPr/>
          </p:nvSpPr>
          <p:spPr>
            <a:xfrm>
              <a:off x="603504" y="3258311"/>
              <a:ext cx="5669280" cy="6350"/>
            </a:xfrm>
            <a:custGeom>
              <a:avLst/>
              <a:gdLst/>
              <a:ahLst/>
              <a:cxnLst/>
              <a:rect l="l" t="t" r="r" b="b"/>
              <a:pathLst>
                <a:path w="5669280" h="6350">
                  <a:moveTo>
                    <a:pt x="3907536" y="0"/>
                  </a:moveTo>
                  <a:lnTo>
                    <a:pt x="3931920" y="0"/>
                  </a:lnTo>
                </a:path>
                <a:path w="5669280" h="6350">
                  <a:moveTo>
                    <a:pt x="3980688" y="0"/>
                  </a:moveTo>
                  <a:lnTo>
                    <a:pt x="3998976" y="0"/>
                  </a:lnTo>
                </a:path>
                <a:path w="5669280" h="6350">
                  <a:moveTo>
                    <a:pt x="4078224" y="0"/>
                  </a:moveTo>
                  <a:lnTo>
                    <a:pt x="4096512" y="0"/>
                  </a:lnTo>
                </a:path>
                <a:path w="5669280" h="6350">
                  <a:moveTo>
                    <a:pt x="4151376" y="0"/>
                  </a:moveTo>
                  <a:lnTo>
                    <a:pt x="4169664" y="0"/>
                  </a:lnTo>
                </a:path>
                <a:path w="5669280" h="6350">
                  <a:moveTo>
                    <a:pt x="4468368" y="0"/>
                  </a:moveTo>
                  <a:lnTo>
                    <a:pt x="4486656" y="0"/>
                  </a:lnTo>
                </a:path>
                <a:path w="5669280" h="6350">
                  <a:moveTo>
                    <a:pt x="4547616" y="0"/>
                  </a:moveTo>
                  <a:lnTo>
                    <a:pt x="4626864" y="0"/>
                  </a:lnTo>
                </a:path>
                <a:path w="5669280" h="6350">
                  <a:moveTo>
                    <a:pt x="4651248" y="0"/>
                  </a:moveTo>
                  <a:lnTo>
                    <a:pt x="4669536" y="0"/>
                  </a:lnTo>
                </a:path>
                <a:path w="5669280" h="6350">
                  <a:moveTo>
                    <a:pt x="4767072" y="0"/>
                  </a:moveTo>
                  <a:lnTo>
                    <a:pt x="4785360" y="0"/>
                  </a:lnTo>
                </a:path>
                <a:path w="5669280" h="6350">
                  <a:moveTo>
                    <a:pt x="4840224" y="0"/>
                  </a:moveTo>
                  <a:lnTo>
                    <a:pt x="4858512" y="0"/>
                  </a:lnTo>
                </a:path>
                <a:path w="5669280" h="6350">
                  <a:moveTo>
                    <a:pt x="5017008" y="0"/>
                  </a:moveTo>
                  <a:lnTo>
                    <a:pt x="5035296" y="0"/>
                  </a:lnTo>
                </a:path>
                <a:path w="5669280" h="6350">
                  <a:moveTo>
                    <a:pt x="5090160" y="0"/>
                  </a:moveTo>
                  <a:lnTo>
                    <a:pt x="5108448" y="0"/>
                  </a:lnTo>
                </a:path>
                <a:path w="5669280" h="6350">
                  <a:moveTo>
                    <a:pt x="5492496" y="0"/>
                  </a:moveTo>
                  <a:lnTo>
                    <a:pt x="5510784" y="0"/>
                  </a:lnTo>
                </a:path>
                <a:path w="5669280" h="6350">
                  <a:moveTo>
                    <a:pt x="5547360" y="0"/>
                  </a:moveTo>
                  <a:lnTo>
                    <a:pt x="5559552" y="0"/>
                  </a:lnTo>
                </a:path>
                <a:path w="5669280" h="6350">
                  <a:moveTo>
                    <a:pt x="5596128" y="0"/>
                  </a:moveTo>
                  <a:lnTo>
                    <a:pt x="5614416" y="0"/>
                  </a:lnTo>
                </a:path>
                <a:path w="5669280" h="6350">
                  <a:moveTo>
                    <a:pt x="5650992" y="0"/>
                  </a:moveTo>
                  <a:lnTo>
                    <a:pt x="5669280" y="0"/>
                  </a:lnTo>
                </a:path>
                <a:path w="5669280" h="6350">
                  <a:moveTo>
                    <a:pt x="0" y="6096"/>
                  </a:moveTo>
                  <a:lnTo>
                    <a:pt x="195072" y="6096"/>
                  </a:lnTo>
                </a:path>
                <a:path w="5669280" h="6350">
                  <a:moveTo>
                    <a:pt x="359664" y="6096"/>
                  </a:moveTo>
                  <a:lnTo>
                    <a:pt x="371855" y="6096"/>
                  </a:lnTo>
                </a:path>
                <a:path w="5669280" h="6350">
                  <a:moveTo>
                    <a:pt x="469392" y="6096"/>
                  </a:moveTo>
                  <a:lnTo>
                    <a:pt x="487680" y="6096"/>
                  </a:lnTo>
                </a:path>
                <a:path w="5669280" h="6350">
                  <a:moveTo>
                    <a:pt x="621792" y="6096"/>
                  </a:moveTo>
                  <a:lnTo>
                    <a:pt x="640080" y="6096"/>
                  </a:lnTo>
                </a:path>
                <a:path w="5669280" h="6350">
                  <a:moveTo>
                    <a:pt x="670560" y="6096"/>
                  </a:moveTo>
                  <a:lnTo>
                    <a:pt x="688848" y="6096"/>
                  </a:lnTo>
                </a:path>
                <a:path w="5669280" h="6350">
                  <a:moveTo>
                    <a:pt x="737616" y="6096"/>
                  </a:moveTo>
                  <a:lnTo>
                    <a:pt x="749808" y="6096"/>
                  </a:lnTo>
                </a:path>
                <a:path w="5669280" h="6350">
                  <a:moveTo>
                    <a:pt x="810768" y="6096"/>
                  </a:moveTo>
                  <a:lnTo>
                    <a:pt x="829056" y="6096"/>
                  </a:lnTo>
                </a:path>
                <a:path w="5669280" h="6350">
                  <a:moveTo>
                    <a:pt x="902207" y="6096"/>
                  </a:moveTo>
                  <a:lnTo>
                    <a:pt x="920495" y="6096"/>
                  </a:lnTo>
                </a:path>
                <a:path w="5669280" h="6350">
                  <a:moveTo>
                    <a:pt x="969264" y="6096"/>
                  </a:moveTo>
                  <a:lnTo>
                    <a:pt x="987552" y="6096"/>
                  </a:lnTo>
                </a:path>
                <a:path w="5669280" h="6350">
                  <a:moveTo>
                    <a:pt x="1072895" y="6096"/>
                  </a:moveTo>
                  <a:lnTo>
                    <a:pt x="1091183" y="6096"/>
                  </a:lnTo>
                </a:path>
                <a:path w="5669280" h="6350">
                  <a:moveTo>
                    <a:pt x="1146047" y="6096"/>
                  </a:moveTo>
                  <a:lnTo>
                    <a:pt x="1164335" y="6096"/>
                  </a:lnTo>
                </a:path>
                <a:path w="5669280" h="6350">
                  <a:moveTo>
                    <a:pt x="1219200" y="6096"/>
                  </a:moveTo>
                  <a:lnTo>
                    <a:pt x="1237488" y="6096"/>
                  </a:lnTo>
                </a:path>
                <a:path w="5669280" h="6350">
                  <a:moveTo>
                    <a:pt x="1359408" y="6096"/>
                  </a:moveTo>
                  <a:lnTo>
                    <a:pt x="1505712" y="6096"/>
                  </a:lnTo>
                </a:path>
                <a:path w="5669280" h="6350">
                  <a:moveTo>
                    <a:pt x="1536192" y="6096"/>
                  </a:moveTo>
                  <a:lnTo>
                    <a:pt x="1554480" y="6096"/>
                  </a:lnTo>
                </a:path>
                <a:path w="5669280" h="6350">
                  <a:moveTo>
                    <a:pt x="1609344" y="6096"/>
                  </a:moveTo>
                  <a:lnTo>
                    <a:pt x="1627632" y="6096"/>
                  </a:lnTo>
                </a:path>
                <a:path w="5669280" h="6350">
                  <a:moveTo>
                    <a:pt x="1664208" y="6096"/>
                  </a:moveTo>
                  <a:lnTo>
                    <a:pt x="1810512" y="6096"/>
                  </a:lnTo>
                </a:path>
                <a:path w="5669280" h="6350">
                  <a:moveTo>
                    <a:pt x="1840992" y="6096"/>
                  </a:moveTo>
                  <a:lnTo>
                    <a:pt x="1859280" y="6096"/>
                  </a:lnTo>
                </a:path>
                <a:path w="5669280" h="6350">
                  <a:moveTo>
                    <a:pt x="1908047" y="6096"/>
                  </a:moveTo>
                  <a:lnTo>
                    <a:pt x="1920239" y="6096"/>
                  </a:lnTo>
                </a:path>
                <a:path w="5669280" h="6350">
                  <a:moveTo>
                    <a:pt x="1944624" y="6096"/>
                  </a:moveTo>
                  <a:lnTo>
                    <a:pt x="1962912" y="6096"/>
                  </a:lnTo>
                </a:path>
                <a:path w="5669280" h="6350">
                  <a:moveTo>
                    <a:pt x="2017776" y="6096"/>
                  </a:moveTo>
                  <a:lnTo>
                    <a:pt x="2036064" y="6096"/>
                  </a:lnTo>
                </a:path>
                <a:path w="5669280" h="6350">
                  <a:moveTo>
                    <a:pt x="2072639" y="6096"/>
                  </a:moveTo>
                  <a:lnTo>
                    <a:pt x="2084832" y="6096"/>
                  </a:lnTo>
                </a:path>
                <a:path w="5669280" h="6350">
                  <a:moveTo>
                    <a:pt x="3657600" y="6096"/>
                  </a:moveTo>
                  <a:lnTo>
                    <a:pt x="3675888" y="6096"/>
                  </a:lnTo>
                </a:path>
                <a:path w="5669280" h="6350">
                  <a:moveTo>
                    <a:pt x="3730752" y="6096"/>
                  </a:moveTo>
                  <a:lnTo>
                    <a:pt x="3749040" y="6096"/>
                  </a:lnTo>
                </a:path>
                <a:path w="5669280" h="6350">
                  <a:moveTo>
                    <a:pt x="3816096" y="6096"/>
                  </a:moveTo>
                  <a:lnTo>
                    <a:pt x="3834384" y="6096"/>
                  </a:lnTo>
                </a:path>
                <a:path w="5669280" h="6350">
                  <a:moveTo>
                    <a:pt x="3907536" y="6096"/>
                  </a:moveTo>
                  <a:lnTo>
                    <a:pt x="3925824" y="6096"/>
                  </a:lnTo>
                </a:path>
                <a:path w="5669280" h="6350">
                  <a:moveTo>
                    <a:pt x="3980688" y="6096"/>
                  </a:moveTo>
                  <a:lnTo>
                    <a:pt x="3998976" y="6096"/>
                  </a:lnTo>
                </a:path>
                <a:path w="5669280" h="6350">
                  <a:moveTo>
                    <a:pt x="4078224" y="6096"/>
                  </a:moveTo>
                  <a:lnTo>
                    <a:pt x="4096512" y="6096"/>
                  </a:lnTo>
                </a:path>
                <a:path w="5669280" h="6350">
                  <a:moveTo>
                    <a:pt x="4151376" y="6096"/>
                  </a:moveTo>
                  <a:lnTo>
                    <a:pt x="4169664" y="6096"/>
                  </a:lnTo>
                </a:path>
                <a:path w="5669280" h="6350">
                  <a:moveTo>
                    <a:pt x="4468368" y="6096"/>
                  </a:moveTo>
                  <a:lnTo>
                    <a:pt x="448665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8" name="object 142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5151120" y="3261359"/>
              <a:ext cx="67055" cy="6096"/>
            </a:xfrm>
            <a:prstGeom prst="rect">
              <a:avLst/>
            </a:prstGeom>
          </p:spPr>
        </p:pic>
        <p:sp>
          <p:nvSpPr>
            <p:cNvPr id="1429" name="object 1429"/>
            <p:cNvSpPr/>
            <p:nvPr/>
          </p:nvSpPr>
          <p:spPr>
            <a:xfrm>
              <a:off x="5254752" y="3264408"/>
              <a:ext cx="859790" cy="0"/>
            </a:xfrm>
            <a:custGeom>
              <a:avLst/>
              <a:gdLst/>
              <a:ahLst/>
              <a:cxnLst/>
              <a:rect l="l" t="t" r="r" b="b"/>
              <a:pathLst>
                <a:path w="859789">
                  <a:moveTo>
                    <a:pt x="0" y="0"/>
                  </a:moveTo>
                  <a:lnTo>
                    <a:pt x="18287" y="0"/>
                  </a:lnTo>
                </a:path>
                <a:path w="859789">
                  <a:moveTo>
                    <a:pt x="115824" y="0"/>
                  </a:moveTo>
                  <a:lnTo>
                    <a:pt x="134112" y="0"/>
                  </a:lnTo>
                </a:path>
                <a:path w="859789">
                  <a:moveTo>
                    <a:pt x="188975" y="0"/>
                  </a:moveTo>
                  <a:lnTo>
                    <a:pt x="207263" y="0"/>
                  </a:lnTo>
                </a:path>
                <a:path w="859789">
                  <a:moveTo>
                    <a:pt x="365760" y="0"/>
                  </a:moveTo>
                  <a:lnTo>
                    <a:pt x="384048" y="0"/>
                  </a:lnTo>
                </a:path>
                <a:path w="859789">
                  <a:moveTo>
                    <a:pt x="438911" y="0"/>
                  </a:moveTo>
                  <a:lnTo>
                    <a:pt x="457199" y="0"/>
                  </a:lnTo>
                </a:path>
                <a:path w="859789">
                  <a:moveTo>
                    <a:pt x="530351" y="0"/>
                  </a:moveTo>
                  <a:lnTo>
                    <a:pt x="548639" y="0"/>
                  </a:lnTo>
                </a:path>
                <a:path w="859789">
                  <a:moveTo>
                    <a:pt x="841247" y="0"/>
                  </a:moveTo>
                  <a:lnTo>
                    <a:pt x="8595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0" name="object 1430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6150864" y="3261359"/>
              <a:ext cx="12191" cy="6096"/>
            </a:xfrm>
            <a:prstGeom prst="rect">
              <a:avLst/>
            </a:prstGeom>
          </p:spPr>
        </p:pic>
        <p:sp>
          <p:nvSpPr>
            <p:cNvPr id="1431" name="object 1431"/>
            <p:cNvSpPr/>
            <p:nvPr/>
          </p:nvSpPr>
          <p:spPr>
            <a:xfrm>
              <a:off x="780287" y="3264408"/>
              <a:ext cx="5492750" cy="6350"/>
            </a:xfrm>
            <a:custGeom>
              <a:avLst/>
              <a:gdLst/>
              <a:ahLst/>
              <a:cxnLst/>
              <a:rect l="l" t="t" r="r" b="b"/>
              <a:pathLst>
                <a:path w="5492750" h="6350">
                  <a:moveTo>
                    <a:pt x="5419344" y="0"/>
                  </a:moveTo>
                  <a:lnTo>
                    <a:pt x="5437632" y="0"/>
                  </a:lnTo>
                </a:path>
                <a:path w="5492750" h="6350">
                  <a:moveTo>
                    <a:pt x="5474208" y="0"/>
                  </a:moveTo>
                  <a:lnTo>
                    <a:pt x="5492496" y="0"/>
                  </a:lnTo>
                </a:path>
                <a:path w="549275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2" name="object 143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047743" y="3255264"/>
              <a:ext cx="18287" cy="18288"/>
            </a:xfrm>
            <a:prstGeom prst="rect">
              <a:avLst/>
            </a:prstGeom>
          </p:spPr>
        </p:pic>
        <p:sp>
          <p:nvSpPr>
            <p:cNvPr id="1433" name="object 1433"/>
            <p:cNvSpPr/>
            <p:nvPr/>
          </p:nvSpPr>
          <p:spPr>
            <a:xfrm>
              <a:off x="780287" y="327659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0" y="0"/>
                  </a:moveTo>
                  <a:lnTo>
                    <a:pt x="18287" y="0"/>
                  </a:lnTo>
                </a:path>
                <a:path w="184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4" name="object 1434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4041647" y="3273552"/>
              <a:ext cx="18287" cy="12192"/>
            </a:xfrm>
            <a:prstGeom prst="rect">
              <a:avLst/>
            </a:prstGeom>
          </p:spPr>
        </p:pic>
        <p:sp>
          <p:nvSpPr>
            <p:cNvPr id="1435" name="object 1435"/>
            <p:cNvSpPr/>
            <p:nvPr/>
          </p:nvSpPr>
          <p:spPr>
            <a:xfrm>
              <a:off x="780287" y="3288792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0" y="0"/>
                  </a:moveTo>
                  <a:lnTo>
                    <a:pt x="18287" y="0"/>
                  </a:lnTo>
                </a:path>
                <a:path w="184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6" name="object 1436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4035552" y="3285743"/>
              <a:ext cx="18287" cy="12192"/>
            </a:xfrm>
            <a:prstGeom prst="rect">
              <a:avLst/>
            </a:prstGeom>
          </p:spPr>
        </p:pic>
        <p:sp>
          <p:nvSpPr>
            <p:cNvPr id="1437" name="object 1437"/>
            <p:cNvSpPr/>
            <p:nvPr/>
          </p:nvSpPr>
          <p:spPr>
            <a:xfrm>
              <a:off x="780287" y="330098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0" y="0"/>
                  </a:moveTo>
                  <a:lnTo>
                    <a:pt x="18287" y="0"/>
                  </a:lnTo>
                </a:path>
                <a:path w="184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8" name="object 143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011167" y="3297936"/>
              <a:ext cx="36575" cy="18288"/>
            </a:xfrm>
            <a:prstGeom prst="rect">
              <a:avLst/>
            </a:prstGeom>
          </p:spPr>
        </p:pic>
        <p:sp>
          <p:nvSpPr>
            <p:cNvPr id="1439" name="object 1439"/>
            <p:cNvSpPr/>
            <p:nvPr/>
          </p:nvSpPr>
          <p:spPr>
            <a:xfrm>
              <a:off x="609600" y="3313176"/>
              <a:ext cx="189230" cy="73660"/>
            </a:xfrm>
            <a:custGeom>
              <a:avLst/>
              <a:gdLst/>
              <a:ahLst/>
              <a:cxnLst/>
              <a:rect l="l" t="t" r="r" b="b"/>
              <a:pathLst>
                <a:path w="189229" h="73660">
                  <a:moveTo>
                    <a:pt x="170687" y="0"/>
                  </a:moveTo>
                  <a:lnTo>
                    <a:pt x="188975" y="0"/>
                  </a:lnTo>
                </a:path>
                <a:path w="189229" h="73660">
                  <a:moveTo>
                    <a:pt x="0" y="73151"/>
                  </a:moveTo>
                  <a:lnTo>
                    <a:pt x="97536" y="7315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0" name="object 1440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2042159" y="3383280"/>
              <a:ext cx="12192" cy="6096"/>
            </a:xfrm>
            <a:prstGeom prst="rect">
              <a:avLst/>
            </a:prstGeom>
          </p:spPr>
        </p:pic>
        <p:pic>
          <p:nvPicPr>
            <p:cNvPr id="1441" name="object 1441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2548127" y="3377183"/>
              <a:ext cx="60959" cy="12192"/>
            </a:xfrm>
            <a:prstGeom prst="rect">
              <a:avLst/>
            </a:prstGeom>
          </p:spPr>
        </p:pic>
        <p:pic>
          <p:nvPicPr>
            <p:cNvPr id="1442" name="object 1442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4169664" y="3377183"/>
              <a:ext cx="60960" cy="12192"/>
            </a:xfrm>
            <a:prstGeom prst="rect">
              <a:avLst/>
            </a:prstGeom>
          </p:spPr>
        </p:pic>
        <p:sp>
          <p:nvSpPr>
            <p:cNvPr id="1443" name="object 1443"/>
            <p:cNvSpPr/>
            <p:nvPr/>
          </p:nvSpPr>
          <p:spPr>
            <a:xfrm>
              <a:off x="609600" y="339242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4" name="object 1444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3889247" y="3383280"/>
              <a:ext cx="79248" cy="18287"/>
            </a:xfrm>
            <a:prstGeom prst="rect">
              <a:avLst/>
            </a:prstGeom>
          </p:spPr>
        </p:pic>
        <p:sp>
          <p:nvSpPr>
            <p:cNvPr id="1445" name="object 1445"/>
            <p:cNvSpPr/>
            <p:nvPr/>
          </p:nvSpPr>
          <p:spPr>
            <a:xfrm>
              <a:off x="609600" y="3398520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6" name="object 1446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2511552" y="3389376"/>
              <a:ext cx="91440" cy="18287"/>
            </a:xfrm>
            <a:prstGeom prst="rect">
              <a:avLst/>
            </a:prstGeom>
          </p:spPr>
        </p:pic>
        <p:sp>
          <p:nvSpPr>
            <p:cNvPr id="1447" name="object 1447"/>
            <p:cNvSpPr/>
            <p:nvPr/>
          </p:nvSpPr>
          <p:spPr>
            <a:xfrm>
              <a:off x="609600" y="340461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8" name="object 1448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4133087" y="3389376"/>
              <a:ext cx="91439" cy="18287"/>
            </a:xfrm>
            <a:prstGeom prst="rect">
              <a:avLst/>
            </a:prstGeom>
          </p:spPr>
        </p:pic>
        <p:pic>
          <p:nvPicPr>
            <p:cNvPr id="1449" name="object 1449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950208" y="3401567"/>
              <a:ext cx="24384" cy="6096"/>
            </a:xfrm>
            <a:prstGeom prst="rect">
              <a:avLst/>
            </a:prstGeom>
          </p:spPr>
        </p:pic>
        <p:sp>
          <p:nvSpPr>
            <p:cNvPr id="1450" name="object 1450"/>
            <p:cNvSpPr/>
            <p:nvPr/>
          </p:nvSpPr>
          <p:spPr>
            <a:xfrm>
              <a:off x="609600" y="34107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1" name="object 1451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877055" y="3401567"/>
              <a:ext cx="30479" cy="12192"/>
            </a:xfrm>
            <a:prstGeom prst="rect">
              <a:avLst/>
            </a:prstGeom>
          </p:spPr>
        </p:pic>
        <p:sp>
          <p:nvSpPr>
            <p:cNvPr id="1452" name="object 1452"/>
            <p:cNvSpPr/>
            <p:nvPr/>
          </p:nvSpPr>
          <p:spPr>
            <a:xfrm>
              <a:off x="609600" y="3416808"/>
              <a:ext cx="408940" cy="12700"/>
            </a:xfrm>
            <a:custGeom>
              <a:avLst/>
              <a:gdLst/>
              <a:ahLst/>
              <a:cxnLst/>
              <a:rect l="l" t="t" r="r" b="b"/>
              <a:pathLst>
                <a:path w="408940" h="12700">
                  <a:moveTo>
                    <a:pt x="0" y="0"/>
                  </a:moveTo>
                  <a:lnTo>
                    <a:pt x="18287" y="0"/>
                  </a:lnTo>
                </a:path>
                <a:path w="408940" h="12700">
                  <a:moveTo>
                    <a:pt x="0" y="6096"/>
                  </a:moveTo>
                  <a:lnTo>
                    <a:pt x="18287" y="6096"/>
                  </a:lnTo>
                </a:path>
                <a:path w="408940" h="12700">
                  <a:moveTo>
                    <a:pt x="0" y="12191"/>
                  </a:moveTo>
                  <a:lnTo>
                    <a:pt x="18287" y="12191"/>
                  </a:lnTo>
                </a:path>
                <a:path w="408940" h="12700">
                  <a:moveTo>
                    <a:pt x="268224" y="12191"/>
                  </a:moveTo>
                  <a:lnTo>
                    <a:pt x="359664" y="12191"/>
                  </a:lnTo>
                </a:path>
                <a:path w="408940" h="12700">
                  <a:moveTo>
                    <a:pt x="390144" y="12191"/>
                  </a:moveTo>
                  <a:lnTo>
                    <a:pt x="408432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3" name="object 145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60704" y="3425952"/>
              <a:ext cx="18287" cy="6096"/>
            </a:xfrm>
            <a:prstGeom prst="rect">
              <a:avLst/>
            </a:prstGeom>
          </p:spPr>
        </p:pic>
        <p:sp>
          <p:nvSpPr>
            <p:cNvPr id="1454" name="object 1454"/>
            <p:cNvSpPr/>
            <p:nvPr/>
          </p:nvSpPr>
          <p:spPr>
            <a:xfrm>
              <a:off x="1280159" y="3428999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59">
                  <a:moveTo>
                    <a:pt x="0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5" name="object 14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9136" y="3425952"/>
              <a:ext cx="60960" cy="6096"/>
            </a:xfrm>
            <a:prstGeom prst="rect">
              <a:avLst/>
            </a:prstGeom>
          </p:spPr>
        </p:pic>
        <p:pic>
          <p:nvPicPr>
            <p:cNvPr id="1456" name="object 1456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2462783" y="3407664"/>
              <a:ext cx="60959" cy="24383"/>
            </a:xfrm>
            <a:prstGeom prst="rect">
              <a:avLst/>
            </a:prstGeom>
          </p:spPr>
        </p:pic>
        <p:pic>
          <p:nvPicPr>
            <p:cNvPr id="1457" name="object 145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090416" y="3407664"/>
              <a:ext cx="54863" cy="24383"/>
            </a:xfrm>
            <a:prstGeom prst="rect">
              <a:avLst/>
            </a:prstGeom>
          </p:spPr>
        </p:pic>
        <p:sp>
          <p:nvSpPr>
            <p:cNvPr id="1458" name="object 1458"/>
            <p:cNvSpPr/>
            <p:nvPr/>
          </p:nvSpPr>
          <p:spPr>
            <a:xfrm>
              <a:off x="2212848" y="342899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9" name="object 1459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2346959" y="3425952"/>
              <a:ext cx="48768" cy="6096"/>
            </a:xfrm>
            <a:prstGeom prst="rect">
              <a:avLst/>
            </a:prstGeom>
          </p:spPr>
        </p:pic>
        <p:sp>
          <p:nvSpPr>
            <p:cNvPr id="1460" name="object 1460"/>
            <p:cNvSpPr/>
            <p:nvPr/>
          </p:nvSpPr>
          <p:spPr>
            <a:xfrm>
              <a:off x="2508504" y="342595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1" name="object 1461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2639568" y="3425952"/>
              <a:ext cx="73151" cy="6096"/>
            </a:xfrm>
            <a:prstGeom prst="rect">
              <a:avLst/>
            </a:prstGeom>
          </p:spPr>
        </p:pic>
        <p:pic>
          <p:nvPicPr>
            <p:cNvPr id="1462" name="object 1462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870960" y="3413759"/>
              <a:ext cx="24384" cy="18287"/>
            </a:xfrm>
            <a:prstGeom prst="rect">
              <a:avLst/>
            </a:prstGeom>
          </p:spPr>
        </p:pic>
        <p:sp>
          <p:nvSpPr>
            <p:cNvPr id="1463" name="object 1463"/>
            <p:cNvSpPr/>
            <p:nvPr/>
          </p:nvSpPr>
          <p:spPr>
            <a:xfrm>
              <a:off x="4261103" y="3428999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18287" y="0"/>
                  </a:lnTo>
                </a:path>
                <a:path w="688975">
                  <a:moveTo>
                    <a:pt x="109728" y="0"/>
                  </a:moveTo>
                  <a:lnTo>
                    <a:pt x="121920" y="0"/>
                  </a:lnTo>
                </a:path>
                <a:path w="688975">
                  <a:moveTo>
                    <a:pt x="201168" y="0"/>
                  </a:moveTo>
                  <a:lnTo>
                    <a:pt x="219456" y="0"/>
                  </a:lnTo>
                </a:path>
                <a:path w="688975">
                  <a:moveTo>
                    <a:pt x="280416" y="0"/>
                  </a:moveTo>
                  <a:lnTo>
                    <a:pt x="298704" y="0"/>
                  </a:lnTo>
                </a:path>
                <a:path w="688975">
                  <a:moveTo>
                    <a:pt x="335280" y="0"/>
                  </a:moveTo>
                  <a:lnTo>
                    <a:pt x="353568" y="0"/>
                  </a:lnTo>
                </a:path>
                <a:path w="688975">
                  <a:moveTo>
                    <a:pt x="402336" y="0"/>
                  </a:moveTo>
                  <a:lnTo>
                    <a:pt x="420624" y="0"/>
                  </a:lnTo>
                </a:path>
                <a:path w="688975">
                  <a:moveTo>
                    <a:pt x="493776" y="0"/>
                  </a:moveTo>
                  <a:lnTo>
                    <a:pt x="512064" y="0"/>
                  </a:lnTo>
                </a:path>
                <a:path w="688975">
                  <a:moveTo>
                    <a:pt x="554736" y="0"/>
                  </a:moveTo>
                  <a:lnTo>
                    <a:pt x="658368" y="0"/>
                  </a:lnTo>
                </a:path>
                <a:path w="688975">
                  <a:moveTo>
                    <a:pt x="676656" y="0"/>
                  </a:moveTo>
                  <a:lnTo>
                    <a:pt x="6888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4" name="object 1464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774191" y="3425952"/>
              <a:ext cx="54863" cy="12192"/>
            </a:xfrm>
            <a:prstGeom prst="rect">
              <a:avLst/>
            </a:prstGeom>
          </p:spPr>
        </p:pic>
        <p:sp>
          <p:nvSpPr>
            <p:cNvPr id="1465" name="object 1465"/>
            <p:cNvSpPr/>
            <p:nvPr/>
          </p:nvSpPr>
          <p:spPr>
            <a:xfrm>
              <a:off x="5004816" y="342899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54863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6" name="object 14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57216" y="3425952"/>
              <a:ext cx="24384" cy="6096"/>
            </a:xfrm>
            <a:prstGeom prst="rect">
              <a:avLst/>
            </a:prstGeom>
          </p:spPr>
        </p:pic>
        <p:sp>
          <p:nvSpPr>
            <p:cNvPr id="1467" name="object 1467"/>
            <p:cNvSpPr/>
            <p:nvPr/>
          </p:nvSpPr>
          <p:spPr>
            <a:xfrm>
              <a:off x="5431535" y="3428999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8287" y="0"/>
                  </a:lnTo>
                </a:path>
                <a:path w="158750">
                  <a:moveTo>
                    <a:pt x="60959" y="0"/>
                  </a:moveTo>
                  <a:lnTo>
                    <a:pt x="1584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8" name="object 1468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1700784" y="3425952"/>
              <a:ext cx="73151" cy="12192"/>
            </a:xfrm>
            <a:prstGeom prst="rect">
              <a:avLst/>
            </a:prstGeom>
          </p:spPr>
        </p:pic>
        <p:sp>
          <p:nvSpPr>
            <p:cNvPr id="1469" name="object 1469"/>
            <p:cNvSpPr/>
            <p:nvPr/>
          </p:nvSpPr>
          <p:spPr>
            <a:xfrm>
              <a:off x="5644896" y="3428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0" name="object 1470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1804415" y="3425952"/>
              <a:ext cx="73152" cy="12192"/>
            </a:xfrm>
            <a:prstGeom prst="rect">
              <a:avLst/>
            </a:prstGeom>
          </p:spPr>
        </p:pic>
        <p:pic>
          <p:nvPicPr>
            <p:cNvPr id="1471" name="object 14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36335" y="3425952"/>
              <a:ext cx="60959" cy="6096"/>
            </a:xfrm>
            <a:prstGeom prst="rect">
              <a:avLst/>
            </a:prstGeom>
          </p:spPr>
        </p:pic>
        <p:pic>
          <p:nvPicPr>
            <p:cNvPr id="1472" name="object 1472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926336" y="3425952"/>
              <a:ext cx="54863" cy="12192"/>
            </a:xfrm>
            <a:prstGeom prst="rect">
              <a:avLst/>
            </a:prstGeom>
          </p:spPr>
        </p:pic>
        <p:sp>
          <p:nvSpPr>
            <p:cNvPr id="1473" name="object 1473"/>
            <p:cNvSpPr/>
            <p:nvPr/>
          </p:nvSpPr>
          <p:spPr>
            <a:xfrm>
              <a:off x="6211823" y="3428999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8287" y="0"/>
                  </a:lnTo>
                </a:path>
                <a:path w="109854">
                  <a:moveTo>
                    <a:pt x="91439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4" name="object 147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3956303" y="3407664"/>
              <a:ext cx="67056" cy="30479"/>
            </a:xfrm>
            <a:prstGeom prst="rect">
              <a:avLst/>
            </a:prstGeom>
          </p:spPr>
        </p:pic>
        <p:sp>
          <p:nvSpPr>
            <p:cNvPr id="1475" name="object 1475"/>
            <p:cNvSpPr/>
            <p:nvPr/>
          </p:nvSpPr>
          <p:spPr>
            <a:xfrm>
              <a:off x="609600" y="3435095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8287" y="0"/>
                  </a:lnTo>
                </a:path>
                <a:path w="749935">
                  <a:moveTo>
                    <a:pt x="268224" y="0"/>
                  </a:moveTo>
                  <a:lnTo>
                    <a:pt x="359664" y="0"/>
                  </a:lnTo>
                </a:path>
                <a:path w="749935">
                  <a:moveTo>
                    <a:pt x="390144" y="0"/>
                  </a:moveTo>
                  <a:lnTo>
                    <a:pt x="408432" y="0"/>
                  </a:lnTo>
                </a:path>
                <a:path w="749935">
                  <a:moveTo>
                    <a:pt x="445008" y="0"/>
                  </a:moveTo>
                  <a:lnTo>
                    <a:pt x="469392" y="0"/>
                  </a:lnTo>
                </a:path>
                <a:path w="749935">
                  <a:moveTo>
                    <a:pt x="670560" y="0"/>
                  </a:moveTo>
                  <a:lnTo>
                    <a:pt x="7498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6" name="object 1476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2755392" y="3425952"/>
              <a:ext cx="54863" cy="12192"/>
            </a:xfrm>
            <a:prstGeom prst="rect">
              <a:avLst/>
            </a:prstGeom>
          </p:spPr>
        </p:pic>
        <p:sp>
          <p:nvSpPr>
            <p:cNvPr id="1477" name="object 1477"/>
            <p:cNvSpPr/>
            <p:nvPr/>
          </p:nvSpPr>
          <p:spPr>
            <a:xfrm>
              <a:off x="1700784" y="3435095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4">
                  <a:moveTo>
                    <a:pt x="0" y="0"/>
                  </a:moveTo>
                  <a:lnTo>
                    <a:pt x="18287" y="0"/>
                  </a:lnTo>
                </a:path>
                <a:path w="664844">
                  <a:moveTo>
                    <a:pt x="103631" y="0"/>
                  </a:moveTo>
                  <a:lnTo>
                    <a:pt x="121919" y="0"/>
                  </a:lnTo>
                </a:path>
                <a:path w="664844">
                  <a:moveTo>
                    <a:pt x="512063" y="0"/>
                  </a:moveTo>
                  <a:lnTo>
                    <a:pt x="530351" y="0"/>
                  </a:lnTo>
                </a:path>
                <a:path w="664844">
                  <a:moveTo>
                    <a:pt x="579119" y="0"/>
                  </a:moveTo>
                  <a:lnTo>
                    <a:pt x="597407" y="0"/>
                  </a:lnTo>
                </a:path>
                <a:path w="664844">
                  <a:moveTo>
                    <a:pt x="646176" y="0"/>
                  </a:moveTo>
                  <a:lnTo>
                    <a:pt x="6644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2392680" y="34320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9" name="object 14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5568" y="3425952"/>
              <a:ext cx="79247" cy="18288"/>
            </a:xfrm>
            <a:prstGeom prst="rect">
              <a:avLst/>
            </a:prstGeom>
          </p:spPr>
        </p:pic>
        <p:sp>
          <p:nvSpPr>
            <p:cNvPr id="1480" name="object 1480"/>
            <p:cNvSpPr/>
            <p:nvPr/>
          </p:nvSpPr>
          <p:spPr>
            <a:xfrm>
              <a:off x="2639568" y="343509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48768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1" name="object 1481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2456687" y="3425952"/>
              <a:ext cx="128015" cy="18288"/>
            </a:xfrm>
            <a:prstGeom prst="rect">
              <a:avLst/>
            </a:prstGeom>
          </p:spPr>
        </p:pic>
        <p:sp>
          <p:nvSpPr>
            <p:cNvPr id="1482" name="object 1482"/>
            <p:cNvSpPr/>
            <p:nvPr/>
          </p:nvSpPr>
          <p:spPr>
            <a:xfrm>
              <a:off x="3883152" y="34350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3" name="object 1483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6083808" y="3425952"/>
              <a:ext cx="73152" cy="12192"/>
            </a:xfrm>
            <a:prstGeom prst="rect">
              <a:avLst/>
            </a:prstGeom>
          </p:spPr>
        </p:pic>
        <p:pic>
          <p:nvPicPr>
            <p:cNvPr id="1484" name="object 1484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5974079" y="3425952"/>
              <a:ext cx="79248" cy="12192"/>
            </a:xfrm>
            <a:prstGeom prst="rect">
              <a:avLst/>
            </a:prstGeom>
          </p:spPr>
        </p:pic>
        <p:pic>
          <p:nvPicPr>
            <p:cNvPr id="1485" name="object 1485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084320" y="3425952"/>
              <a:ext cx="121920" cy="18288"/>
            </a:xfrm>
            <a:prstGeom prst="rect">
              <a:avLst/>
            </a:prstGeom>
          </p:spPr>
        </p:pic>
        <p:sp>
          <p:nvSpPr>
            <p:cNvPr id="1486" name="object 1486"/>
            <p:cNvSpPr/>
            <p:nvPr/>
          </p:nvSpPr>
          <p:spPr>
            <a:xfrm>
              <a:off x="4261103" y="3435095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109728" y="0"/>
                  </a:moveTo>
                  <a:lnTo>
                    <a:pt x="121920" y="0"/>
                  </a:lnTo>
                </a:path>
                <a:path w="920750">
                  <a:moveTo>
                    <a:pt x="201168" y="0"/>
                  </a:moveTo>
                  <a:lnTo>
                    <a:pt x="219456" y="0"/>
                  </a:lnTo>
                </a:path>
                <a:path w="920750">
                  <a:moveTo>
                    <a:pt x="280416" y="0"/>
                  </a:moveTo>
                  <a:lnTo>
                    <a:pt x="298704" y="0"/>
                  </a:lnTo>
                </a:path>
                <a:path w="920750">
                  <a:moveTo>
                    <a:pt x="335280" y="0"/>
                  </a:moveTo>
                  <a:lnTo>
                    <a:pt x="353568" y="0"/>
                  </a:lnTo>
                </a:path>
                <a:path w="920750">
                  <a:moveTo>
                    <a:pt x="402336" y="0"/>
                  </a:moveTo>
                  <a:lnTo>
                    <a:pt x="420624" y="0"/>
                  </a:lnTo>
                </a:path>
                <a:path w="920750">
                  <a:moveTo>
                    <a:pt x="554736" y="0"/>
                  </a:moveTo>
                  <a:lnTo>
                    <a:pt x="658368" y="0"/>
                  </a:lnTo>
                </a:path>
                <a:path w="920750">
                  <a:moveTo>
                    <a:pt x="676656" y="0"/>
                  </a:moveTo>
                  <a:lnTo>
                    <a:pt x="688848" y="0"/>
                  </a:lnTo>
                </a:path>
                <a:path w="920750">
                  <a:moveTo>
                    <a:pt x="737616" y="0"/>
                  </a:moveTo>
                  <a:lnTo>
                    <a:pt x="762000" y="0"/>
                  </a:lnTo>
                </a:path>
                <a:path w="920750">
                  <a:moveTo>
                    <a:pt x="798576" y="0"/>
                  </a:moveTo>
                  <a:lnTo>
                    <a:pt x="822960" y="0"/>
                  </a:lnTo>
                </a:path>
                <a:path w="920750">
                  <a:moveTo>
                    <a:pt x="896112" y="0"/>
                  </a:moveTo>
                  <a:lnTo>
                    <a:pt x="920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7" name="object 1487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5285231" y="3425952"/>
              <a:ext cx="54863" cy="12192"/>
            </a:xfrm>
            <a:prstGeom prst="rect">
              <a:avLst/>
            </a:prstGeom>
          </p:spPr>
        </p:pic>
        <p:sp>
          <p:nvSpPr>
            <p:cNvPr id="1488" name="object 1488"/>
            <p:cNvSpPr/>
            <p:nvPr/>
          </p:nvSpPr>
          <p:spPr>
            <a:xfrm>
              <a:off x="5492496" y="3435095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9" name="object 14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26608" y="3432048"/>
              <a:ext cx="54863" cy="6096"/>
            </a:xfrm>
            <a:prstGeom prst="rect">
              <a:avLst/>
            </a:prstGeom>
          </p:spPr>
        </p:pic>
        <p:sp>
          <p:nvSpPr>
            <p:cNvPr id="1490" name="object 1490"/>
            <p:cNvSpPr/>
            <p:nvPr/>
          </p:nvSpPr>
          <p:spPr>
            <a:xfrm>
              <a:off x="5736335" y="343509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30479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1" name="object 1491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5876543" y="3425952"/>
              <a:ext cx="54863" cy="12192"/>
            </a:xfrm>
            <a:prstGeom prst="rect">
              <a:avLst/>
            </a:prstGeom>
          </p:spPr>
        </p:pic>
        <p:sp>
          <p:nvSpPr>
            <p:cNvPr id="1492" name="object 1492"/>
            <p:cNvSpPr/>
            <p:nvPr/>
          </p:nvSpPr>
          <p:spPr>
            <a:xfrm>
              <a:off x="6035040" y="3435095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7" y="0"/>
                  </a:lnTo>
                </a:path>
                <a:path w="195579">
                  <a:moveTo>
                    <a:pt x="103632" y="0"/>
                  </a:moveTo>
                  <a:lnTo>
                    <a:pt x="121920" y="0"/>
                  </a:lnTo>
                </a:path>
                <a:path w="195579">
                  <a:moveTo>
                    <a:pt x="176783" y="0"/>
                  </a:moveTo>
                  <a:lnTo>
                    <a:pt x="195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3" name="object 14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4976" y="3432048"/>
              <a:ext cx="54863" cy="6096"/>
            </a:xfrm>
            <a:prstGeom prst="rect">
              <a:avLst/>
            </a:prstGeom>
          </p:spPr>
        </p:pic>
        <p:sp>
          <p:nvSpPr>
            <p:cNvPr id="1494" name="object 1494"/>
            <p:cNvSpPr/>
            <p:nvPr/>
          </p:nvSpPr>
          <p:spPr>
            <a:xfrm>
              <a:off x="609600" y="3441192"/>
              <a:ext cx="1268095" cy="0"/>
            </a:xfrm>
            <a:custGeom>
              <a:avLst/>
              <a:gdLst/>
              <a:ahLst/>
              <a:cxnLst/>
              <a:rect l="l" t="t" r="r" b="b"/>
              <a:pathLst>
                <a:path w="1268095">
                  <a:moveTo>
                    <a:pt x="0" y="0"/>
                  </a:moveTo>
                  <a:lnTo>
                    <a:pt x="18287" y="0"/>
                  </a:lnTo>
                </a:path>
                <a:path w="1268095">
                  <a:moveTo>
                    <a:pt x="158495" y="0"/>
                  </a:moveTo>
                  <a:lnTo>
                    <a:pt x="225551" y="0"/>
                  </a:lnTo>
                </a:path>
                <a:path w="1268095">
                  <a:moveTo>
                    <a:pt x="268224" y="0"/>
                  </a:moveTo>
                  <a:lnTo>
                    <a:pt x="359664" y="0"/>
                  </a:lnTo>
                </a:path>
                <a:path w="1268095">
                  <a:moveTo>
                    <a:pt x="390144" y="0"/>
                  </a:moveTo>
                  <a:lnTo>
                    <a:pt x="408432" y="0"/>
                  </a:lnTo>
                </a:path>
                <a:path w="1268095">
                  <a:moveTo>
                    <a:pt x="438912" y="0"/>
                  </a:moveTo>
                  <a:lnTo>
                    <a:pt x="469392" y="0"/>
                  </a:lnTo>
                </a:path>
                <a:path w="1268095">
                  <a:moveTo>
                    <a:pt x="670560" y="0"/>
                  </a:moveTo>
                  <a:lnTo>
                    <a:pt x="755904" y="0"/>
                  </a:lnTo>
                </a:path>
                <a:path w="1268095">
                  <a:moveTo>
                    <a:pt x="1091184" y="0"/>
                  </a:moveTo>
                  <a:lnTo>
                    <a:pt x="1109472" y="0"/>
                  </a:lnTo>
                </a:path>
                <a:path w="1268095">
                  <a:moveTo>
                    <a:pt x="1133856" y="0"/>
                  </a:moveTo>
                  <a:lnTo>
                    <a:pt x="1164336" y="0"/>
                  </a:lnTo>
                </a:path>
                <a:path w="1268095">
                  <a:moveTo>
                    <a:pt x="1194816" y="0"/>
                  </a:moveTo>
                  <a:lnTo>
                    <a:pt x="1213104" y="0"/>
                  </a:lnTo>
                </a:path>
                <a:path w="1268095">
                  <a:moveTo>
                    <a:pt x="1237488" y="0"/>
                  </a:moveTo>
                  <a:lnTo>
                    <a:pt x="1267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5" name="object 1495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2029968" y="3383280"/>
              <a:ext cx="85343" cy="60959"/>
            </a:xfrm>
            <a:prstGeom prst="rect">
              <a:avLst/>
            </a:prstGeom>
          </p:spPr>
        </p:pic>
        <p:sp>
          <p:nvSpPr>
            <p:cNvPr id="1496" name="object 1496"/>
            <p:cNvSpPr/>
            <p:nvPr/>
          </p:nvSpPr>
          <p:spPr>
            <a:xfrm>
              <a:off x="2212848" y="3441192"/>
              <a:ext cx="2402205" cy="0"/>
            </a:xfrm>
            <a:custGeom>
              <a:avLst/>
              <a:gdLst/>
              <a:ahLst/>
              <a:cxnLst/>
              <a:rect l="l" t="t" r="r" b="b"/>
              <a:pathLst>
                <a:path w="2402204">
                  <a:moveTo>
                    <a:pt x="0" y="0"/>
                  </a:moveTo>
                  <a:lnTo>
                    <a:pt x="18287" y="0"/>
                  </a:lnTo>
                </a:path>
                <a:path w="2402204">
                  <a:moveTo>
                    <a:pt x="67056" y="0"/>
                  </a:moveTo>
                  <a:lnTo>
                    <a:pt x="85343" y="0"/>
                  </a:lnTo>
                </a:path>
                <a:path w="2402204">
                  <a:moveTo>
                    <a:pt x="134112" y="0"/>
                  </a:moveTo>
                  <a:lnTo>
                    <a:pt x="152400" y="0"/>
                  </a:lnTo>
                </a:path>
                <a:path w="2402204">
                  <a:moveTo>
                    <a:pt x="176783" y="0"/>
                  </a:moveTo>
                  <a:lnTo>
                    <a:pt x="188975" y="0"/>
                  </a:lnTo>
                </a:path>
                <a:path w="2402204">
                  <a:moveTo>
                    <a:pt x="310896" y="0"/>
                  </a:moveTo>
                  <a:lnTo>
                    <a:pt x="377952" y="0"/>
                  </a:lnTo>
                </a:path>
                <a:path w="2402204">
                  <a:moveTo>
                    <a:pt x="2157984" y="0"/>
                  </a:moveTo>
                  <a:lnTo>
                    <a:pt x="2170176" y="0"/>
                  </a:lnTo>
                </a:path>
                <a:path w="2402204">
                  <a:moveTo>
                    <a:pt x="2249424" y="0"/>
                  </a:moveTo>
                  <a:lnTo>
                    <a:pt x="2267712" y="0"/>
                  </a:lnTo>
                </a:path>
                <a:path w="2402204">
                  <a:moveTo>
                    <a:pt x="2328672" y="0"/>
                  </a:moveTo>
                  <a:lnTo>
                    <a:pt x="2346960" y="0"/>
                  </a:lnTo>
                </a:path>
                <a:path w="2402204">
                  <a:moveTo>
                    <a:pt x="2383536" y="0"/>
                  </a:moveTo>
                  <a:lnTo>
                    <a:pt x="2401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7" name="object 1497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4657343" y="3438143"/>
              <a:ext cx="24384" cy="6096"/>
            </a:xfrm>
            <a:prstGeom prst="rect">
              <a:avLst/>
            </a:prstGeom>
          </p:spPr>
        </p:pic>
        <p:sp>
          <p:nvSpPr>
            <p:cNvPr id="1498" name="object 1498"/>
            <p:cNvSpPr/>
            <p:nvPr/>
          </p:nvSpPr>
          <p:spPr>
            <a:xfrm>
              <a:off x="4815840" y="3441192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9" name="object 1499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4937760" y="3438143"/>
              <a:ext cx="152400" cy="6096"/>
            </a:xfrm>
            <a:prstGeom prst="rect">
              <a:avLst/>
            </a:prstGeom>
          </p:spPr>
        </p:pic>
        <p:sp>
          <p:nvSpPr>
            <p:cNvPr id="1500" name="object 1500"/>
            <p:cNvSpPr/>
            <p:nvPr/>
          </p:nvSpPr>
          <p:spPr>
            <a:xfrm>
              <a:off x="609600" y="3441192"/>
              <a:ext cx="5736590" cy="6350"/>
            </a:xfrm>
            <a:custGeom>
              <a:avLst/>
              <a:gdLst/>
              <a:ahLst/>
              <a:cxnLst/>
              <a:rect l="l" t="t" r="r" b="b"/>
              <a:pathLst>
                <a:path w="5736590" h="6350">
                  <a:moveTo>
                    <a:pt x="4547616" y="0"/>
                  </a:moveTo>
                  <a:lnTo>
                    <a:pt x="4572000" y="0"/>
                  </a:lnTo>
                </a:path>
                <a:path w="5736590" h="6350">
                  <a:moveTo>
                    <a:pt x="4669536" y="0"/>
                  </a:moveTo>
                  <a:lnTo>
                    <a:pt x="4736592" y="0"/>
                  </a:lnTo>
                </a:path>
                <a:path w="5736590" h="6350">
                  <a:moveTo>
                    <a:pt x="4882896" y="0"/>
                  </a:moveTo>
                  <a:lnTo>
                    <a:pt x="4980432" y="0"/>
                  </a:lnTo>
                </a:path>
                <a:path w="5736590" h="6350">
                  <a:moveTo>
                    <a:pt x="5010912" y="0"/>
                  </a:moveTo>
                  <a:lnTo>
                    <a:pt x="5077968" y="0"/>
                  </a:lnTo>
                </a:path>
                <a:path w="5736590" h="6350">
                  <a:moveTo>
                    <a:pt x="5126736" y="0"/>
                  </a:moveTo>
                  <a:lnTo>
                    <a:pt x="5145024" y="0"/>
                  </a:lnTo>
                </a:path>
                <a:path w="5736590" h="6350">
                  <a:moveTo>
                    <a:pt x="5151120" y="0"/>
                  </a:moveTo>
                  <a:lnTo>
                    <a:pt x="5199888" y="0"/>
                  </a:lnTo>
                </a:path>
                <a:path w="5736590" h="6350">
                  <a:moveTo>
                    <a:pt x="5260848" y="0"/>
                  </a:moveTo>
                  <a:lnTo>
                    <a:pt x="5327904" y="0"/>
                  </a:lnTo>
                </a:path>
                <a:path w="5736590" h="6350">
                  <a:moveTo>
                    <a:pt x="5364480" y="0"/>
                  </a:moveTo>
                  <a:lnTo>
                    <a:pt x="5394960" y="0"/>
                  </a:lnTo>
                </a:path>
                <a:path w="5736590" h="6350">
                  <a:moveTo>
                    <a:pt x="5425440" y="0"/>
                  </a:moveTo>
                  <a:lnTo>
                    <a:pt x="5443728" y="0"/>
                  </a:lnTo>
                </a:path>
                <a:path w="5736590" h="6350">
                  <a:moveTo>
                    <a:pt x="5474208" y="0"/>
                  </a:moveTo>
                  <a:lnTo>
                    <a:pt x="5498592" y="0"/>
                  </a:lnTo>
                </a:path>
                <a:path w="5736590" h="6350">
                  <a:moveTo>
                    <a:pt x="5529072" y="0"/>
                  </a:moveTo>
                  <a:lnTo>
                    <a:pt x="5547360" y="0"/>
                  </a:lnTo>
                </a:path>
                <a:path w="5736590" h="6350">
                  <a:moveTo>
                    <a:pt x="5602224" y="0"/>
                  </a:moveTo>
                  <a:lnTo>
                    <a:pt x="5620512" y="0"/>
                  </a:lnTo>
                </a:path>
                <a:path w="5736590" h="6350">
                  <a:moveTo>
                    <a:pt x="5669280" y="0"/>
                  </a:moveTo>
                  <a:lnTo>
                    <a:pt x="5736336" y="0"/>
                  </a:lnTo>
                </a:path>
                <a:path w="5736590" h="6350">
                  <a:moveTo>
                    <a:pt x="0" y="6096"/>
                  </a:moveTo>
                  <a:lnTo>
                    <a:pt x="18287" y="6096"/>
                  </a:lnTo>
                </a:path>
                <a:path w="5736590" h="6350">
                  <a:moveTo>
                    <a:pt x="268224" y="6096"/>
                  </a:moveTo>
                  <a:lnTo>
                    <a:pt x="286512" y="6096"/>
                  </a:lnTo>
                </a:path>
                <a:path w="5736590" h="6350">
                  <a:moveTo>
                    <a:pt x="341375" y="6096"/>
                  </a:moveTo>
                  <a:lnTo>
                    <a:pt x="359663" y="6096"/>
                  </a:lnTo>
                </a:path>
                <a:path w="5736590" h="6350">
                  <a:moveTo>
                    <a:pt x="390144" y="6096"/>
                  </a:moveTo>
                  <a:lnTo>
                    <a:pt x="408432" y="6096"/>
                  </a:lnTo>
                </a:path>
                <a:path w="5736590" h="6350">
                  <a:moveTo>
                    <a:pt x="438912" y="6096"/>
                  </a:moveTo>
                  <a:lnTo>
                    <a:pt x="451103" y="6096"/>
                  </a:lnTo>
                </a:path>
                <a:path w="5736590" h="6350">
                  <a:moveTo>
                    <a:pt x="499872" y="6096"/>
                  </a:moveTo>
                  <a:lnTo>
                    <a:pt x="518160" y="6096"/>
                  </a:lnTo>
                </a:path>
                <a:path w="5736590" h="6350">
                  <a:moveTo>
                    <a:pt x="670560" y="6096"/>
                  </a:moveTo>
                  <a:lnTo>
                    <a:pt x="68884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1" name="object 15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47215" y="3444239"/>
              <a:ext cx="18287" cy="6096"/>
            </a:xfrm>
            <a:prstGeom prst="rect">
              <a:avLst/>
            </a:prstGeom>
          </p:spPr>
        </p:pic>
        <p:sp>
          <p:nvSpPr>
            <p:cNvPr id="1502" name="object 1502"/>
            <p:cNvSpPr/>
            <p:nvPr/>
          </p:nvSpPr>
          <p:spPr>
            <a:xfrm>
              <a:off x="1700784" y="3447287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39">
                  <a:moveTo>
                    <a:pt x="0" y="0"/>
                  </a:moveTo>
                  <a:lnTo>
                    <a:pt x="18287" y="0"/>
                  </a:lnTo>
                </a:path>
                <a:path w="701039">
                  <a:moveTo>
                    <a:pt x="103631" y="0"/>
                  </a:moveTo>
                  <a:lnTo>
                    <a:pt x="121919" y="0"/>
                  </a:lnTo>
                </a:path>
                <a:path w="701039">
                  <a:moveTo>
                    <a:pt x="274319" y="0"/>
                  </a:moveTo>
                  <a:lnTo>
                    <a:pt x="292607" y="0"/>
                  </a:lnTo>
                </a:path>
                <a:path w="701039">
                  <a:moveTo>
                    <a:pt x="329184" y="0"/>
                  </a:moveTo>
                  <a:lnTo>
                    <a:pt x="347472" y="0"/>
                  </a:lnTo>
                </a:path>
                <a:path w="701039">
                  <a:moveTo>
                    <a:pt x="390144" y="0"/>
                  </a:moveTo>
                  <a:lnTo>
                    <a:pt x="414527" y="0"/>
                  </a:lnTo>
                </a:path>
                <a:path w="701039">
                  <a:moveTo>
                    <a:pt x="512063" y="0"/>
                  </a:moveTo>
                  <a:lnTo>
                    <a:pt x="530351" y="0"/>
                  </a:lnTo>
                </a:path>
                <a:path w="701039">
                  <a:moveTo>
                    <a:pt x="579119" y="0"/>
                  </a:moveTo>
                  <a:lnTo>
                    <a:pt x="597407" y="0"/>
                  </a:lnTo>
                </a:path>
                <a:path w="701039">
                  <a:moveTo>
                    <a:pt x="646176" y="0"/>
                  </a:moveTo>
                  <a:lnTo>
                    <a:pt x="664463" y="0"/>
                  </a:lnTo>
                </a:path>
                <a:path w="701039">
                  <a:moveTo>
                    <a:pt x="688847" y="0"/>
                  </a:moveTo>
                  <a:lnTo>
                    <a:pt x="7010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3" name="object 15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6687" y="3444239"/>
              <a:ext cx="18287" cy="6096"/>
            </a:xfrm>
            <a:prstGeom prst="rect">
              <a:avLst/>
            </a:prstGeom>
          </p:spPr>
        </p:pic>
        <p:sp>
          <p:nvSpPr>
            <p:cNvPr id="1504" name="object 1504"/>
            <p:cNvSpPr/>
            <p:nvPr/>
          </p:nvSpPr>
          <p:spPr>
            <a:xfrm>
              <a:off x="4370831" y="3447287"/>
              <a:ext cx="810895" cy="0"/>
            </a:xfrm>
            <a:custGeom>
              <a:avLst/>
              <a:gdLst/>
              <a:ahLst/>
              <a:cxnLst/>
              <a:rect l="l" t="t" r="r" b="b"/>
              <a:pathLst>
                <a:path w="810895">
                  <a:moveTo>
                    <a:pt x="0" y="0"/>
                  </a:moveTo>
                  <a:lnTo>
                    <a:pt x="12191" y="0"/>
                  </a:lnTo>
                </a:path>
                <a:path w="810895">
                  <a:moveTo>
                    <a:pt x="91439" y="0"/>
                  </a:moveTo>
                  <a:lnTo>
                    <a:pt x="109727" y="0"/>
                  </a:lnTo>
                </a:path>
                <a:path w="810895">
                  <a:moveTo>
                    <a:pt x="170687" y="0"/>
                  </a:moveTo>
                  <a:lnTo>
                    <a:pt x="188975" y="0"/>
                  </a:lnTo>
                </a:path>
                <a:path w="810895">
                  <a:moveTo>
                    <a:pt x="225551" y="0"/>
                  </a:moveTo>
                  <a:lnTo>
                    <a:pt x="243839" y="0"/>
                  </a:lnTo>
                </a:path>
                <a:path w="810895">
                  <a:moveTo>
                    <a:pt x="286512" y="0"/>
                  </a:moveTo>
                  <a:lnTo>
                    <a:pt x="310896" y="0"/>
                  </a:lnTo>
                </a:path>
                <a:path w="810895">
                  <a:moveTo>
                    <a:pt x="487679" y="0"/>
                  </a:moveTo>
                  <a:lnTo>
                    <a:pt x="505967" y="0"/>
                  </a:lnTo>
                </a:path>
                <a:path w="810895">
                  <a:moveTo>
                    <a:pt x="566927" y="0"/>
                  </a:moveTo>
                  <a:lnTo>
                    <a:pt x="579119" y="0"/>
                  </a:lnTo>
                </a:path>
                <a:path w="810895">
                  <a:moveTo>
                    <a:pt x="621791" y="0"/>
                  </a:moveTo>
                  <a:lnTo>
                    <a:pt x="652271" y="0"/>
                  </a:lnTo>
                </a:path>
                <a:path w="810895">
                  <a:moveTo>
                    <a:pt x="780288" y="0"/>
                  </a:moveTo>
                  <a:lnTo>
                    <a:pt x="8107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5" name="object 1505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4651247" y="3432048"/>
              <a:ext cx="152400" cy="30480"/>
            </a:xfrm>
            <a:prstGeom prst="rect">
              <a:avLst/>
            </a:prstGeom>
          </p:spPr>
        </p:pic>
        <p:sp>
          <p:nvSpPr>
            <p:cNvPr id="1506" name="object 1506"/>
            <p:cNvSpPr/>
            <p:nvPr/>
          </p:nvSpPr>
          <p:spPr>
            <a:xfrm>
              <a:off x="5529072" y="34472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7" name="object 1507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755904" y="3444239"/>
              <a:ext cx="85343" cy="18288"/>
            </a:xfrm>
            <a:prstGeom prst="rect">
              <a:avLst/>
            </a:prstGeom>
          </p:spPr>
        </p:pic>
        <p:sp>
          <p:nvSpPr>
            <p:cNvPr id="1508" name="object 1508"/>
            <p:cNvSpPr/>
            <p:nvPr/>
          </p:nvSpPr>
          <p:spPr>
            <a:xfrm>
              <a:off x="6035040" y="34472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9" name="object 1509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6077711" y="3444239"/>
              <a:ext cx="12191" cy="6096"/>
            </a:xfrm>
            <a:prstGeom prst="rect">
              <a:avLst/>
            </a:prstGeom>
          </p:spPr>
        </p:pic>
        <p:sp>
          <p:nvSpPr>
            <p:cNvPr id="1510" name="object 1510"/>
            <p:cNvSpPr/>
            <p:nvPr/>
          </p:nvSpPr>
          <p:spPr>
            <a:xfrm>
              <a:off x="950976" y="3447287"/>
              <a:ext cx="5279390" cy="6350"/>
            </a:xfrm>
            <a:custGeom>
              <a:avLst/>
              <a:gdLst/>
              <a:ahLst/>
              <a:cxnLst/>
              <a:rect l="l" t="t" r="r" b="b"/>
              <a:pathLst>
                <a:path w="5279390" h="6350">
                  <a:moveTo>
                    <a:pt x="5187696" y="0"/>
                  </a:moveTo>
                  <a:lnTo>
                    <a:pt x="5205984" y="0"/>
                  </a:lnTo>
                </a:path>
                <a:path w="5279390" h="6350">
                  <a:moveTo>
                    <a:pt x="5260848" y="0"/>
                  </a:moveTo>
                  <a:lnTo>
                    <a:pt x="5279136" y="0"/>
                  </a:lnTo>
                </a:path>
                <a:path w="5279390" h="6350">
                  <a:moveTo>
                    <a:pt x="0" y="6096"/>
                  </a:moveTo>
                  <a:lnTo>
                    <a:pt x="18287" y="6096"/>
                  </a:lnTo>
                </a:path>
                <a:path w="5279390" h="6350">
                  <a:moveTo>
                    <a:pt x="48768" y="6096"/>
                  </a:moveTo>
                  <a:lnTo>
                    <a:pt x="67056" y="6096"/>
                  </a:lnTo>
                </a:path>
                <a:path w="5279390" h="6350">
                  <a:moveTo>
                    <a:pt x="158496" y="6096"/>
                  </a:moveTo>
                  <a:lnTo>
                    <a:pt x="17068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1" name="object 1511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908048" y="3444239"/>
              <a:ext cx="30479" cy="18288"/>
            </a:xfrm>
            <a:prstGeom prst="rect">
              <a:avLst/>
            </a:prstGeom>
          </p:spPr>
        </p:pic>
        <p:sp>
          <p:nvSpPr>
            <p:cNvPr id="1512" name="object 1512"/>
            <p:cNvSpPr/>
            <p:nvPr/>
          </p:nvSpPr>
          <p:spPr>
            <a:xfrm>
              <a:off x="1700784" y="34533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3" name="object 1513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1761743" y="3444239"/>
              <a:ext cx="18287" cy="18288"/>
            </a:xfrm>
            <a:prstGeom prst="rect">
              <a:avLst/>
            </a:prstGeom>
          </p:spPr>
        </p:pic>
        <p:pic>
          <p:nvPicPr>
            <p:cNvPr id="1514" name="object 1514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1804415" y="3444239"/>
              <a:ext cx="54863" cy="18288"/>
            </a:xfrm>
            <a:prstGeom prst="rect">
              <a:avLst/>
            </a:prstGeom>
          </p:spPr>
        </p:pic>
        <p:pic>
          <p:nvPicPr>
            <p:cNvPr id="1515" name="object 1515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4986528" y="3444239"/>
              <a:ext cx="103631" cy="12192"/>
            </a:xfrm>
            <a:prstGeom prst="rect">
              <a:avLst/>
            </a:prstGeom>
          </p:spPr>
        </p:pic>
        <p:sp>
          <p:nvSpPr>
            <p:cNvPr id="1516" name="object 1516"/>
            <p:cNvSpPr/>
            <p:nvPr/>
          </p:nvSpPr>
          <p:spPr>
            <a:xfrm>
              <a:off x="2029968" y="3453383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182879" y="0"/>
                  </a:moveTo>
                  <a:lnTo>
                    <a:pt x="201167" y="0"/>
                  </a:lnTo>
                </a:path>
                <a:path w="268605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7" name="object 1517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2737104" y="3444239"/>
              <a:ext cx="30480" cy="18288"/>
            </a:xfrm>
            <a:prstGeom prst="rect">
              <a:avLst/>
            </a:prstGeom>
          </p:spPr>
        </p:pic>
        <p:pic>
          <p:nvPicPr>
            <p:cNvPr id="1518" name="object 1518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5266943" y="3432048"/>
              <a:ext cx="213360" cy="36576"/>
            </a:xfrm>
            <a:prstGeom prst="rect">
              <a:avLst/>
            </a:prstGeom>
          </p:spPr>
        </p:pic>
        <p:pic>
          <p:nvPicPr>
            <p:cNvPr id="1519" name="object 1519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3950208" y="3432048"/>
              <a:ext cx="146304" cy="30480"/>
            </a:xfrm>
            <a:prstGeom prst="rect">
              <a:avLst/>
            </a:prstGeom>
          </p:spPr>
        </p:pic>
        <p:pic>
          <p:nvPicPr>
            <p:cNvPr id="1520" name="object 1520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829055" y="3450336"/>
              <a:ext cx="67056" cy="12192"/>
            </a:xfrm>
            <a:prstGeom prst="rect">
              <a:avLst/>
            </a:prstGeom>
          </p:spPr>
        </p:pic>
        <p:sp>
          <p:nvSpPr>
            <p:cNvPr id="1521" name="object 1521"/>
            <p:cNvSpPr/>
            <p:nvPr/>
          </p:nvSpPr>
          <p:spPr>
            <a:xfrm>
              <a:off x="4370831" y="345338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2191" y="0"/>
                  </a:lnTo>
                </a:path>
                <a:path w="189229">
                  <a:moveTo>
                    <a:pt x="91439" y="0"/>
                  </a:moveTo>
                  <a:lnTo>
                    <a:pt x="109727" y="0"/>
                  </a:lnTo>
                </a:path>
                <a:path w="189229">
                  <a:moveTo>
                    <a:pt x="170687" y="0"/>
                  </a:moveTo>
                  <a:lnTo>
                    <a:pt x="1889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2" name="object 15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42416" y="3450336"/>
              <a:ext cx="18287" cy="12192"/>
            </a:xfrm>
            <a:prstGeom prst="rect">
              <a:avLst/>
            </a:prstGeom>
          </p:spPr>
        </p:pic>
        <p:sp>
          <p:nvSpPr>
            <p:cNvPr id="1523" name="object 1523"/>
            <p:cNvSpPr/>
            <p:nvPr/>
          </p:nvSpPr>
          <p:spPr>
            <a:xfrm>
              <a:off x="4596384" y="34533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4" name="object 1524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1176528" y="3444239"/>
              <a:ext cx="24384" cy="18288"/>
            </a:xfrm>
            <a:prstGeom prst="rect">
              <a:avLst/>
            </a:prstGeom>
          </p:spPr>
        </p:pic>
        <p:sp>
          <p:nvSpPr>
            <p:cNvPr id="1525" name="object 1525"/>
            <p:cNvSpPr/>
            <p:nvPr/>
          </p:nvSpPr>
          <p:spPr>
            <a:xfrm>
              <a:off x="4858511" y="345338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8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6" name="object 1526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2450592" y="3444239"/>
              <a:ext cx="152400" cy="24384"/>
            </a:xfrm>
            <a:prstGeom prst="rect">
              <a:avLst/>
            </a:prstGeom>
          </p:spPr>
        </p:pic>
        <p:sp>
          <p:nvSpPr>
            <p:cNvPr id="1527" name="object 1527"/>
            <p:cNvSpPr/>
            <p:nvPr/>
          </p:nvSpPr>
          <p:spPr>
            <a:xfrm>
              <a:off x="5059679" y="345338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18287" y="0"/>
                  </a:lnTo>
                </a:path>
                <a:path w="30479">
                  <a:moveTo>
                    <a:pt x="24383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8" name="object 1528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1469136" y="3425952"/>
              <a:ext cx="140207" cy="42672"/>
            </a:xfrm>
            <a:prstGeom prst="rect">
              <a:avLst/>
            </a:prstGeom>
          </p:spPr>
        </p:pic>
        <p:sp>
          <p:nvSpPr>
            <p:cNvPr id="1529" name="object 1529"/>
            <p:cNvSpPr/>
            <p:nvPr/>
          </p:nvSpPr>
          <p:spPr>
            <a:xfrm>
              <a:off x="5151120" y="3453383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6096" y="0"/>
                  </a:lnTo>
                </a:path>
                <a:path w="30479">
                  <a:moveTo>
                    <a:pt x="12191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0" name="object 1530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1920240" y="3438143"/>
              <a:ext cx="128016" cy="24384"/>
            </a:xfrm>
            <a:prstGeom prst="rect">
              <a:avLst/>
            </a:prstGeom>
          </p:spPr>
        </p:pic>
        <p:pic>
          <p:nvPicPr>
            <p:cNvPr id="1531" name="object 1531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2084831" y="3450336"/>
              <a:ext cx="30480" cy="12192"/>
            </a:xfrm>
            <a:prstGeom prst="rect">
              <a:avLst/>
            </a:prstGeom>
          </p:spPr>
        </p:pic>
        <p:sp>
          <p:nvSpPr>
            <p:cNvPr id="1532" name="object 1532"/>
            <p:cNvSpPr/>
            <p:nvPr/>
          </p:nvSpPr>
          <p:spPr>
            <a:xfrm>
              <a:off x="5529072" y="34533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3" name="object 1533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4078223" y="3438143"/>
              <a:ext cx="201167" cy="30480"/>
            </a:xfrm>
            <a:prstGeom prst="rect">
              <a:avLst/>
            </a:prstGeom>
          </p:spPr>
        </p:pic>
        <p:pic>
          <p:nvPicPr>
            <p:cNvPr id="1534" name="object 1534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2346959" y="3450336"/>
              <a:ext cx="121920" cy="12192"/>
            </a:xfrm>
            <a:prstGeom prst="rect">
              <a:avLst/>
            </a:prstGeom>
          </p:spPr>
        </p:pic>
        <p:pic>
          <p:nvPicPr>
            <p:cNvPr id="1535" name="object 1535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5992367" y="3444239"/>
              <a:ext cx="18287" cy="18288"/>
            </a:xfrm>
            <a:prstGeom prst="rect">
              <a:avLst/>
            </a:prstGeom>
          </p:spPr>
        </p:pic>
        <p:sp>
          <p:nvSpPr>
            <p:cNvPr id="1536" name="object 1536"/>
            <p:cNvSpPr/>
            <p:nvPr/>
          </p:nvSpPr>
          <p:spPr>
            <a:xfrm>
              <a:off x="6035040" y="345338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7" name="object 1537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2639568" y="3438143"/>
              <a:ext cx="73151" cy="24384"/>
            </a:xfrm>
            <a:prstGeom prst="rect">
              <a:avLst/>
            </a:prstGeom>
          </p:spPr>
        </p:pic>
        <p:sp>
          <p:nvSpPr>
            <p:cNvPr id="1538" name="object 1538"/>
            <p:cNvSpPr/>
            <p:nvPr/>
          </p:nvSpPr>
          <p:spPr>
            <a:xfrm>
              <a:off x="6077711" y="3453383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2191" y="0"/>
                  </a:lnTo>
                </a:path>
                <a:path w="79375">
                  <a:moveTo>
                    <a:pt x="6096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9" name="object 1539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2749296" y="3438143"/>
              <a:ext cx="79248" cy="24384"/>
            </a:xfrm>
            <a:prstGeom prst="rect">
              <a:avLst/>
            </a:prstGeom>
          </p:spPr>
        </p:pic>
        <p:sp>
          <p:nvSpPr>
            <p:cNvPr id="1540" name="object 1540"/>
            <p:cNvSpPr/>
            <p:nvPr/>
          </p:nvSpPr>
          <p:spPr>
            <a:xfrm>
              <a:off x="877823" y="3459480"/>
              <a:ext cx="1170940" cy="0"/>
            </a:xfrm>
            <a:custGeom>
              <a:avLst/>
              <a:gdLst/>
              <a:ahLst/>
              <a:cxnLst/>
              <a:rect l="l" t="t" r="r" b="b"/>
              <a:pathLst>
                <a:path w="1170939">
                  <a:moveTo>
                    <a:pt x="0" y="0"/>
                  </a:moveTo>
                  <a:lnTo>
                    <a:pt x="18287" y="0"/>
                  </a:lnTo>
                </a:path>
                <a:path w="1170939">
                  <a:moveTo>
                    <a:pt x="73151" y="0"/>
                  </a:moveTo>
                  <a:lnTo>
                    <a:pt x="91439" y="0"/>
                  </a:lnTo>
                </a:path>
                <a:path w="1170939">
                  <a:moveTo>
                    <a:pt x="121920" y="0"/>
                  </a:moveTo>
                  <a:lnTo>
                    <a:pt x="140208" y="0"/>
                  </a:lnTo>
                </a:path>
                <a:path w="1170939">
                  <a:moveTo>
                    <a:pt x="231648" y="0"/>
                  </a:moveTo>
                  <a:lnTo>
                    <a:pt x="243840" y="0"/>
                  </a:lnTo>
                </a:path>
                <a:path w="1170939">
                  <a:moveTo>
                    <a:pt x="713232" y="0"/>
                  </a:moveTo>
                  <a:lnTo>
                    <a:pt x="731519" y="0"/>
                  </a:lnTo>
                </a:path>
                <a:path w="1170939">
                  <a:moveTo>
                    <a:pt x="822960" y="0"/>
                  </a:moveTo>
                  <a:lnTo>
                    <a:pt x="841248" y="0"/>
                  </a:lnTo>
                </a:path>
                <a:path w="1170939">
                  <a:moveTo>
                    <a:pt x="926592" y="0"/>
                  </a:moveTo>
                  <a:lnTo>
                    <a:pt x="944880" y="0"/>
                  </a:lnTo>
                </a:path>
                <a:path w="1170939">
                  <a:moveTo>
                    <a:pt x="1152144" y="0"/>
                  </a:moveTo>
                  <a:lnTo>
                    <a:pt x="11704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1" name="object 1541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5608320" y="3444239"/>
              <a:ext cx="341376" cy="24384"/>
            </a:xfrm>
            <a:prstGeom prst="rect">
              <a:avLst/>
            </a:prstGeom>
          </p:spPr>
        </p:pic>
        <p:sp>
          <p:nvSpPr>
            <p:cNvPr id="1542" name="object 1542"/>
            <p:cNvSpPr/>
            <p:nvPr/>
          </p:nvSpPr>
          <p:spPr>
            <a:xfrm>
              <a:off x="2212848" y="3459480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8287" y="0"/>
                  </a:lnTo>
                </a:path>
                <a:path w="256539">
                  <a:moveTo>
                    <a:pt x="67056" y="0"/>
                  </a:moveTo>
                  <a:lnTo>
                    <a:pt x="85343" y="0"/>
                  </a:lnTo>
                </a:path>
                <a:path w="256539">
                  <a:moveTo>
                    <a:pt x="134112" y="0"/>
                  </a:moveTo>
                  <a:lnTo>
                    <a:pt x="152400" y="0"/>
                  </a:lnTo>
                </a:path>
                <a:path w="256539">
                  <a:moveTo>
                    <a:pt x="243840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3" name="object 1543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6211823" y="3444239"/>
              <a:ext cx="146304" cy="24384"/>
            </a:xfrm>
            <a:prstGeom prst="rect">
              <a:avLst/>
            </a:prstGeom>
          </p:spPr>
        </p:pic>
        <p:sp>
          <p:nvSpPr>
            <p:cNvPr id="1544" name="object 1544"/>
            <p:cNvSpPr/>
            <p:nvPr/>
          </p:nvSpPr>
          <p:spPr>
            <a:xfrm>
              <a:off x="2639568" y="3459480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>
                  <a:moveTo>
                    <a:pt x="0" y="0"/>
                  </a:moveTo>
                  <a:lnTo>
                    <a:pt x="18287" y="0"/>
                  </a:lnTo>
                </a:path>
                <a:path w="2237740">
                  <a:moveTo>
                    <a:pt x="1731264" y="0"/>
                  </a:moveTo>
                  <a:lnTo>
                    <a:pt x="1743455" y="0"/>
                  </a:lnTo>
                </a:path>
                <a:path w="2237740">
                  <a:moveTo>
                    <a:pt x="1822703" y="0"/>
                  </a:moveTo>
                  <a:lnTo>
                    <a:pt x="1840991" y="0"/>
                  </a:lnTo>
                </a:path>
                <a:path w="2237740">
                  <a:moveTo>
                    <a:pt x="1901952" y="0"/>
                  </a:moveTo>
                  <a:lnTo>
                    <a:pt x="1920239" y="0"/>
                  </a:lnTo>
                </a:path>
                <a:path w="2237740">
                  <a:moveTo>
                    <a:pt x="1956815" y="0"/>
                  </a:moveTo>
                  <a:lnTo>
                    <a:pt x="1975103" y="0"/>
                  </a:lnTo>
                </a:path>
                <a:path w="2237740">
                  <a:moveTo>
                    <a:pt x="2218943" y="0"/>
                  </a:moveTo>
                  <a:lnTo>
                    <a:pt x="22372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5" name="object 1545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4937760" y="3456431"/>
              <a:ext cx="85344" cy="6096"/>
            </a:xfrm>
            <a:prstGeom prst="rect">
              <a:avLst/>
            </a:prstGeom>
          </p:spPr>
        </p:pic>
        <p:sp>
          <p:nvSpPr>
            <p:cNvPr id="1546" name="object 1546"/>
            <p:cNvSpPr/>
            <p:nvPr/>
          </p:nvSpPr>
          <p:spPr>
            <a:xfrm>
              <a:off x="835152" y="3459480"/>
              <a:ext cx="5394960" cy="6350"/>
            </a:xfrm>
            <a:custGeom>
              <a:avLst/>
              <a:gdLst/>
              <a:ahLst/>
              <a:cxnLst/>
              <a:rect l="l" t="t" r="r" b="b"/>
              <a:pathLst>
                <a:path w="5394960" h="6350">
                  <a:moveTo>
                    <a:pt x="4224528" y="0"/>
                  </a:moveTo>
                  <a:lnTo>
                    <a:pt x="4242816" y="0"/>
                  </a:lnTo>
                </a:path>
                <a:path w="5394960" h="6350">
                  <a:moveTo>
                    <a:pt x="4248912" y="0"/>
                  </a:moveTo>
                  <a:lnTo>
                    <a:pt x="4255008" y="0"/>
                  </a:lnTo>
                </a:path>
                <a:path w="5394960" h="6350">
                  <a:moveTo>
                    <a:pt x="4315968" y="0"/>
                  </a:moveTo>
                  <a:lnTo>
                    <a:pt x="4322064" y="0"/>
                  </a:lnTo>
                </a:path>
                <a:path w="5394960" h="6350">
                  <a:moveTo>
                    <a:pt x="4328160" y="0"/>
                  </a:moveTo>
                  <a:lnTo>
                    <a:pt x="4346448" y="0"/>
                  </a:lnTo>
                </a:path>
                <a:path w="5394960" h="6350">
                  <a:moveTo>
                    <a:pt x="4693920" y="0"/>
                  </a:moveTo>
                  <a:lnTo>
                    <a:pt x="4712208" y="0"/>
                  </a:lnTo>
                </a:path>
                <a:path w="5394960" h="6350">
                  <a:moveTo>
                    <a:pt x="5199888" y="0"/>
                  </a:moveTo>
                  <a:lnTo>
                    <a:pt x="5218176" y="0"/>
                  </a:lnTo>
                </a:path>
                <a:path w="5394960" h="6350">
                  <a:moveTo>
                    <a:pt x="5242560" y="0"/>
                  </a:moveTo>
                  <a:lnTo>
                    <a:pt x="5254752" y="0"/>
                  </a:lnTo>
                </a:path>
                <a:path w="5394960" h="6350">
                  <a:moveTo>
                    <a:pt x="5303520" y="0"/>
                  </a:moveTo>
                  <a:lnTo>
                    <a:pt x="5321808" y="0"/>
                  </a:lnTo>
                </a:path>
                <a:path w="5394960" h="6350">
                  <a:moveTo>
                    <a:pt x="5376672" y="0"/>
                  </a:moveTo>
                  <a:lnTo>
                    <a:pt x="5394960" y="0"/>
                  </a:lnTo>
                </a:path>
                <a:path w="5394960" h="6350">
                  <a:moveTo>
                    <a:pt x="0" y="6096"/>
                  </a:moveTo>
                  <a:lnTo>
                    <a:pt x="12191" y="6096"/>
                  </a:lnTo>
                </a:path>
                <a:path w="5394960" h="6350">
                  <a:moveTo>
                    <a:pt x="42671" y="6096"/>
                  </a:moveTo>
                  <a:lnTo>
                    <a:pt x="60959" y="6096"/>
                  </a:lnTo>
                </a:path>
                <a:path w="5394960" h="6350">
                  <a:moveTo>
                    <a:pt x="115823" y="6096"/>
                  </a:moveTo>
                  <a:lnTo>
                    <a:pt x="134111" y="6096"/>
                  </a:lnTo>
                </a:path>
                <a:path w="5394960" h="6350">
                  <a:moveTo>
                    <a:pt x="164592" y="6096"/>
                  </a:moveTo>
                  <a:lnTo>
                    <a:pt x="182880" y="6096"/>
                  </a:lnTo>
                </a:path>
                <a:path w="5394960" h="6350">
                  <a:moveTo>
                    <a:pt x="207263" y="6096"/>
                  </a:moveTo>
                  <a:lnTo>
                    <a:pt x="219455" y="6096"/>
                  </a:lnTo>
                </a:path>
                <a:path w="5394960" h="6350">
                  <a:moveTo>
                    <a:pt x="347472" y="6096"/>
                  </a:moveTo>
                  <a:lnTo>
                    <a:pt x="365759" y="6096"/>
                  </a:lnTo>
                </a:path>
                <a:path w="5394960" h="6350">
                  <a:moveTo>
                    <a:pt x="755904" y="6096"/>
                  </a:moveTo>
                  <a:lnTo>
                    <a:pt x="774191" y="6096"/>
                  </a:lnTo>
                </a:path>
                <a:path w="5394960" h="6350">
                  <a:moveTo>
                    <a:pt x="865632" y="6096"/>
                  </a:moveTo>
                  <a:lnTo>
                    <a:pt x="883920" y="6096"/>
                  </a:lnTo>
                </a:path>
                <a:path w="5394960" h="6350">
                  <a:moveTo>
                    <a:pt x="932688" y="6096"/>
                  </a:moveTo>
                  <a:lnTo>
                    <a:pt x="944880" y="6096"/>
                  </a:lnTo>
                </a:path>
                <a:path w="5394960" h="6350">
                  <a:moveTo>
                    <a:pt x="969264" y="6096"/>
                  </a:moveTo>
                  <a:lnTo>
                    <a:pt x="987552" y="6096"/>
                  </a:lnTo>
                </a:path>
                <a:path w="5394960" h="6350">
                  <a:moveTo>
                    <a:pt x="1005840" y="6096"/>
                  </a:moveTo>
                  <a:lnTo>
                    <a:pt x="1018032" y="6096"/>
                  </a:lnTo>
                </a:path>
                <a:path w="5394960" h="6350">
                  <a:moveTo>
                    <a:pt x="1072896" y="6096"/>
                  </a:moveTo>
                  <a:lnTo>
                    <a:pt x="1085088" y="6096"/>
                  </a:lnTo>
                </a:path>
                <a:path w="5394960" h="6350">
                  <a:moveTo>
                    <a:pt x="1152144" y="6096"/>
                  </a:moveTo>
                  <a:lnTo>
                    <a:pt x="1164336" y="6096"/>
                  </a:lnTo>
                </a:path>
                <a:path w="5394960" h="6350">
                  <a:moveTo>
                    <a:pt x="1194816" y="6096"/>
                  </a:moveTo>
                  <a:lnTo>
                    <a:pt x="1213104" y="6096"/>
                  </a:lnTo>
                </a:path>
                <a:path w="5394960" h="6350">
                  <a:moveTo>
                    <a:pt x="1249680" y="6096"/>
                  </a:moveTo>
                  <a:lnTo>
                    <a:pt x="1261872" y="6096"/>
                  </a:lnTo>
                </a:path>
                <a:path w="5394960" h="6350">
                  <a:moveTo>
                    <a:pt x="1267968" y="6096"/>
                  </a:moveTo>
                  <a:lnTo>
                    <a:pt x="1280160" y="6096"/>
                  </a:lnTo>
                </a:path>
                <a:path w="5394960" h="6350">
                  <a:moveTo>
                    <a:pt x="1377696" y="6096"/>
                  </a:moveTo>
                  <a:lnTo>
                    <a:pt x="1395984" y="6096"/>
                  </a:lnTo>
                </a:path>
                <a:path w="5394960" h="6350">
                  <a:moveTo>
                    <a:pt x="1444752" y="6096"/>
                  </a:moveTo>
                  <a:lnTo>
                    <a:pt x="1463040" y="6096"/>
                  </a:lnTo>
                </a:path>
                <a:path w="5394960" h="6350">
                  <a:moveTo>
                    <a:pt x="1511808" y="6096"/>
                  </a:moveTo>
                  <a:lnTo>
                    <a:pt x="1530096" y="6096"/>
                  </a:lnTo>
                </a:path>
                <a:path w="5394960" h="6350">
                  <a:moveTo>
                    <a:pt x="1554480" y="6096"/>
                  </a:moveTo>
                  <a:lnTo>
                    <a:pt x="1572767" y="6096"/>
                  </a:lnTo>
                </a:path>
                <a:path w="5394960" h="6350">
                  <a:moveTo>
                    <a:pt x="1664208" y="6096"/>
                  </a:moveTo>
                  <a:lnTo>
                    <a:pt x="168859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7" name="object 15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84704" y="3462527"/>
              <a:ext cx="18287" cy="6096"/>
            </a:xfrm>
            <a:prstGeom prst="rect">
              <a:avLst/>
            </a:prstGeom>
          </p:spPr>
        </p:pic>
        <p:sp>
          <p:nvSpPr>
            <p:cNvPr id="1548" name="object 1548"/>
            <p:cNvSpPr/>
            <p:nvPr/>
          </p:nvSpPr>
          <p:spPr>
            <a:xfrm>
              <a:off x="2639568" y="3465576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287" y="0"/>
                  </a:lnTo>
                </a:path>
                <a:path w="189230">
                  <a:moveTo>
                    <a:pt x="36575" y="0"/>
                  </a:moveTo>
                  <a:lnTo>
                    <a:pt x="48767" y="0"/>
                  </a:lnTo>
                </a:path>
                <a:path w="189230">
                  <a:moveTo>
                    <a:pt x="97535" y="0"/>
                  </a:moveTo>
                  <a:lnTo>
                    <a:pt x="109727" y="0"/>
                  </a:lnTo>
                </a:path>
                <a:path w="189230">
                  <a:moveTo>
                    <a:pt x="176783" y="0"/>
                  </a:moveTo>
                  <a:lnTo>
                    <a:pt x="1889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9" name="object 1549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206240" y="3456431"/>
              <a:ext cx="73151" cy="12192"/>
            </a:xfrm>
            <a:prstGeom prst="rect">
              <a:avLst/>
            </a:prstGeom>
          </p:spPr>
        </p:pic>
        <p:sp>
          <p:nvSpPr>
            <p:cNvPr id="1550" name="object 1550"/>
            <p:cNvSpPr/>
            <p:nvPr/>
          </p:nvSpPr>
          <p:spPr>
            <a:xfrm>
              <a:off x="835152" y="3465576"/>
              <a:ext cx="5394960" cy="6350"/>
            </a:xfrm>
            <a:custGeom>
              <a:avLst/>
              <a:gdLst/>
              <a:ahLst/>
              <a:cxnLst/>
              <a:rect l="l" t="t" r="r" b="b"/>
              <a:pathLst>
                <a:path w="5394960" h="6350">
                  <a:moveTo>
                    <a:pt x="3627120" y="0"/>
                  </a:moveTo>
                  <a:lnTo>
                    <a:pt x="3645408" y="0"/>
                  </a:lnTo>
                </a:path>
                <a:path w="5394960" h="6350">
                  <a:moveTo>
                    <a:pt x="3706368" y="0"/>
                  </a:moveTo>
                  <a:lnTo>
                    <a:pt x="3724656" y="0"/>
                  </a:lnTo>
                </a:path>
                <a:path w="5394960" h="6350">
                  <a:moveTo>
                    <a:pt x="3761232" y="0"/>
                  </a:moveTo>
                  <a:lnTo>
                    <a:pt x="3779520" y="0"/>
                  </a:lnTo>
                </a:path>
                <a:path w="5394960" h="6350">
                  <a:moveTo>
                    <a:pt x="3816096" y="0"/>
                  </a:moveTo>
                  <a:lnTo>
                    <a:pt x="3846576" y="0"/>
                  </a:lnTo>
                </a:path>
                <a:path w="5394960" h="6350">
                  <a:moveTo>
                    <a:pt x="3956304" y="0"/>
                  </a:moveTo>
                  <a:lnTo>
                    <a:pt x="3968496" y="0"/>
                  </a:lnTo>
                </a:path>
                <a:path w="5394960" h="6350">
                  <a:moveTo>
                    <a:pt x="4023360" y="0"/>
                  </a:moveTo>
                  <a:lnTo>
                    <a:pt x="4041648" y="0"/>
                  </a:lnTo>
                </a:path>
                <a:path w="5394960" h="6350">
                  <a:moveTo>
                    <a:pt x="4102608" y="0"/>
                  </a:moveTo>
                  <a:lnTo>
                    <a:pt x="4114800" y="0"/>
                  </a:lnTo>
                </a:path>
                <a:path w="5394960" h="6350">
                  <a:moveTo>
                    <a:pt x="4151376" y="0"/>
                  </a:moveTo>
                  <a:lnTo>
                    <a:pt x="4163568" y="0"/>
                  </a:lnTo>
                </a:path>
                <a:path w="5394960" h="6350">
                  <a:moveTo>
                    <a:pt x="4169664" y="0"/>
                  </a:moveTo>
                  <a:lnTo>
                    <a:pt x="4187952" y="0"/>
                  </a:lnTo>
                </a:path>
                <a:path w="5394960" h="6350">
                  <a:moveTo>
                    <a:pt x="4224528" y="0"/>
                  </a:moveTo>
                  <a:lnTo>
                    <a:pt x="4242816" y="0"/>
                  </a:lnTo>
                </a:path>
                <a:path w="5394960" h="6350">
                  <a:moveTo>
                    <a:pt x="4248912" y="0"/>
                  </a:moveTo>
                  <a:lnTo>
                    <a:pt x="4261104" y="0"/>
                  </a:lnTo>
                </a:path>
                <a:path w="5394960" h="6350">
                  <a:moveTo>
                    <a:pt x="4328160" y="0"/>
                  </a:moveTo>
                  <a:lnTo>
                    <a:pt x="4346448" y="0"/>
                  </a:lnTo>
                </a:path>
                <a:path w="5394960" h="6350">
                  <a:moveTo>
                    <a:pt x="4632960" y="0"/>
                  </a:moveTo>
                  <a:lnTo>
                    <a:pt x="4645152" y="0"/>
                  </a:lnTo>
                </a:path>
                <a:path w="5394960" h="6350">
                  <a:moveTo>
                    <a:pt x="4693920" y="0"/>
                  </a:moveTo>
                  <a:lnTo>
                    <a:pt x="4712208" y="0"/>
                  </a:lnTo>
                </a:path>
                <a:path w="5394960" h="6350">
                  <a:moveTo>
                    <a:pt x="5163312" y="0"/>
                  </a:moveTo>
                  <a:lnTo>
                    <a:pt x="5175504" y="0"/>
                  </a:lnTo>
                </a:path>
                <a:path w="5394960" h="6350">
                  <a:moveTo>
                    <a:pt x="5199888" y="0"/>
                  </a:moveTo>
                  <a:lnTo>
                    <a:pt x="5218176" y="0"/>
                  </a:lnTo>
                </a:path>
                <a:path w="5394960" h="6350">
                  <a:moveTo>
                    <a:pt x="5242560" y="0"/>
                  </a:moveTo>
                  <a:lnTo>
                    <a:pt x="5254752" y="0"/>
                  </a:lnTo>
                </a:path>
                <a:path w="5394960" h="6350">
                  <a:moveTo>
                    <a:pt x="5303520" y="0"/>
                  </a:moveTo>
                  <a:lnTo>
                    <a:pt x="5321808" y="0"/>
                  </a:lnTo>
                </a:path>
                <a:path w="5394960" h="6350">
                  <a:moveTo>
                    <a:pt x="5376672" y="0"/>
                  </a:moveTo>
                  <a:lnTo>
                    <a:pt x="5394960" y="0"/>
                  </a:lnTo>
                </a:path>
                <a:path w="5394960" h="6350">
                  <a:moveTo>
                    <a:pt x="0" y="6096"/>
                  </a:moveTo>
                  <a:lnTo>
                    <a:pt x="12191" y="6096"/>
                  </a:lnTo>
                </a:path>
                <a:path w="5394960" h="6350">
                  <a:moveTo>
                    <a:pt x="42671" y="6096"/>
                  </a:moveTo>
                  <a:lnTo>
                    <a:pt x="60959" y="6096"/>
                  </a:lnTo>
                </a:path>
                <a:path w="5394960" h="6350">
                  <a:moveTo>
                    <a:pt x="115823" y="6096"/>
                  </a:moveTo>
                  <a:lnTo>
                    <a:pt x="134111" y="6096"/>
                  </a:lnTo>
                </a:path>
                <a:path w="5394960" h="6350">
                  <a:moveTo>
                    <a:pt x="164592" y="6096"/>
                  </a:moveTo>
                  <a:lnTo>
                    <a:pt x="1828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1" name="object 155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36320" y="3468624"/>
              <a:ext cx="18287" cy="6096"/>
            </a:xfrm>
            <a:prstGeom prst="rect">
              <a:avLst/>
            </a:prstGeom>
          </p:spPr>
        </p:pic>
        <p:sp>
          <p:nvSpPr>
            <p:cNvPr id="1552" name="object 1552"/>
            <p:cNvSpPr/>
            <p:nvPr/>
          </p:nvSpPr>
          <p:spPr>
            <a:xfrm>
              <a:off x="1182623" y="3471671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>
                  <a:moveTo>
                    <a:pt x="0" y="0"/>
                  </a:moveTo>
                  <a:lnTo>
                    <a:pt x="18287" y="0"/>
                  </a:lnTo>
                </a:path>
                <a:path w="640080">
                  <a:moveTo>
                    <a:pt x="286512" y="0"/>
                  </a:moveTo>
                  <a:lnTo>
                    <a:pt x="304800" y="0"/>
                  </a:lnTo>
                </a:path>
                <a:path w="640080">
                  <a:moveTo>
                    <a:pt x="359664" y="0"/>
                  </a:moveTo>
                  <a:lnTo>
                    <a:pt x="371856" y="0"/>
                  </a:lnTo>
                </a:path>
                <a:path w="640080">
                  <a:moveTo>
                    <a:pt x="408431" y="0"/>
                  </a:moveTo>
                  <a:lnTo>
                    <a:pt x="426719" y="0"/>
                  </a:lnTo>
                </a:path>
                <a:path w="640080">
                  <a:moveTo>
                    <a:pt x="518160" y="0"/>
                  </a:moveTo>
                  <a:lnTo>
                    <a:pt x="536448" y="0"/>
                  </a:lnTo>
                </a:path>
                <a:path w="640080">
                  <a:moveTo>
                    <a:pt x="585216" y="0"/>
                  </a:moveTo>
                  <a:lnTo>
                    <a:pt x="603504" y="0"/>
                  </a:lnTo>
                </a:path>
                <a:path w="640080">
                  <a:moveTo>
                    <a:pt x="621792" y="0"/>
                  </a:moveTo>
                  <a:lnTo>
                    <a:pt x="6400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3" name="object 155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145023" y="3462527"/>
              <a:ext cx="12191" cy="12192"/>
            </a:xfrm>
            <a:prstGeom prst="rect">
              <a:avLst/>
            </a:prstGeom>
          </p:spPr>
        </p:pic>
        <p:sp>
          <p:nvSpPr>
            <p:cNvPr id="1554" name="object 1554"/>
            <p:cNvSpPr/>
            <p:nvPr/>
          </p:nvSpPr>
          <p:spPr>
            <a:xfrm>
              <a:off x="1834895" y="347167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73152" y="0"/>
                  </a:moveTo>
                  <a:lnTo>
                    <a:pt x="85344" y="0"/>
                  </a:lnTo>
                </a:path>
                <a:path w="213360">
                  <a:moveTo>
                    <a:pt x="152400" y="0"/>
                  </a:moveTo>
                  <a:lnTo>
                    <a:pt x="164592" y="0"/>
                  </a:lnTo>
                </a:path>
                <a:path w="213360">
                  <a:moveTo>
                    <a:pt x="195072" y="0"/>
                  </a:moveTo>
                  <a:lnTo>
                    <a:pt x="2133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5" name="object 1555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4645152" y="3462527"/>
              <a:ext cx="91439" cy="12192"/>
            </a:xfrm>
            <a:prstGeom prst="rect">
              <a:avLst/>
            </a:prstGeom>
          </p:spPr>
        </p:pic>
        <p:pic>
          <p:nvPicPr>
            <p:cNvPr id="1556" name="object 15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8736" y="3468624"/>
              <a:ext cx="18287" cy="6096"/>
            </a:xfrm>
            <a:prstGeom prst="rect">
              <a:avLst/>
            </a:prstGeom>
          </p:spPr>
        </p:pic>
        <p:sp>
          <p:nvSpPr>
            <p:cNvPr id="1557" name="object 1557"/>
            <p:cNvSpPr/>
            <p:nvPr/>
          </p:nvSpPr>
          <p:spPr>
            <a:xfrm>
              <a:off x="2103120" y="3471671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5">
                  <a:moveTo>
                    <a:pt x="0" y="0"/>
                  </a:moveTo>
                  <a:lnTo>
                    <a:pt x="12192" y="0"/>
                  </a:lnTo>
                </a:path>
                <a:path w="725805">
                  <a:moveTo>
                    <a:pt x="109727" y="0"/>
                  </a:moveTo>
                  <a:lnTo>
                    <a:pt x="128015" y="0"/>
                  </a:lnTo>
                </a:path>
                <a:path w="725805">
                  <a:moveTo>
                    <a:pt x="176783" y="0"/>
                  </a:moveTo>
                  <a:lnTo>
                    <a:pt x="195071" y="0"/>
                  </a:lnTo>
                </a:path>
                <a:path w="725805">
                  <a:moveTo>
                    <a:pt x="487679" y="0"/>
                  </a:moveTo>
                  <a:lnTo>
                    <a:pt x="499871" y="0"/>
                  </a:lnTo>
                </a:path>
                <a:path w="725805">
                  <a:moveTo>
                    <a:pt x="536448" y="0"/>
                  </a:moveTo>
                  <a:lnTo>
                    <a:pt x="554736" y="0"/>
                  </a:lnTo>
                </a:path>
                <a:path w="725805">
                  <a:moveTo>
                    <a:pt x="573023" y="0"/>
                  </a:moveTo>
                  <a:lnTo>
                    <a:pt x="585215" y="0"/>
                  </a:lnTo>
                </a:path>
                <a:path w="725805">
                  <a:moveTo>
                    <a:pt x="633983" y="0"/>
                  </a:moveTo>
                  <a:lnTo>
                    <a:pt x="646175" y="0"/>
                  </a:lnTo>
                </a:path>
                <a:path w="725805">
                  <a:moveTo>
                    <a:pt x="713231" y="0"/>
                  </a:moveTo>
                  <a:lnTo>
                    <a:pt x="7254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8" name="object 1558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609600" y="3450336"/>
              <a:ext cx="158496" cy="30480"/>
            </a:xfrm>
            <a:prstGeom prst="rect">
              <a:avLst/>
            </a:prstGeom>
          </p:spPr>
        </p:pic>
        <p:sp>
          <p:nvSpPr>
            <p:cNvPr id="1559" name="object 1559"/>
            <p:cNvSpPr/>
            <p:nvPr/>
          </p:nvSpPr>
          <p:spPr>
            <a:xfrm>
              <a:off x="4462272" y="3471671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18287" y="0"/>
                  </a:lnTo>
                </a:path>
                <a:path w="414654">
                  <a:moveTo>
                    <a:pt x="79248" y="0"/>
                  </a:moveTo>
                  <a:lnTo>
                    <a:pt x="97536" y="0"/>
                  </a:lnTo>
                </a:path>
                <a:path w="414654">
                  <a:moveTo>
                    <a:pt x="134112" y="0"/>
                  </a:moveTo>
                  <a:lnTo>
                    <a:pt x="152400" y="0"/>
                  </a:lnTo>
                </a:path>
                <a:path w="414654">
                  <a:moveTo>
                    <a:pt x="256031" y="0"/>
                  </a:moveTo>
                  <a:lnTo>
                    <a:pt x="268223" y="0"/>
                  </a:lnTo>
                </a:path>
                <a:path w="414654">
                  <a:moveTo>
                    <a:pt x="396239" y="0"/>
                  </a:moveTo>
                  <a:lnTo>
                    <a:pt x="4145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0" name="object 1560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4937760" y="3468624"/>
              <a:ext cx="60960" cy="6096"/>
            </a:xfrm>
            <a:prstGeom prst="rect">
              <a:avLst/>
            </a:prstGeom>
          </p:spPr>
        </p:pic>
        <p:sp>
          <p:nvSpPr>
            <p:cNvPr id="1561" name="object 1561"/>
            <p:cNvSpPr/>
            <p:nvPr/>
          </p:nvSpPr>
          <p:spPr>
            <a:xfrm>
              <a:off x="5004816" y="3471671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18287" y="0"/>
                  </a:lnTo>
                </a:path>
                <a:path w="615950">
                  <a:moveTo>
                    <a:pt x="54863" y="0"/>
                  </a:moveTo>
                  <a:lnTo>
                    <a:pt x="73151" y="0"/>
                  </a:lnTo>
                </a:path>
                <a:path w="615950">
                  <a:moveTo>
                    <a:pt x="158495" y="0"/>
                  </a:moveTo>
                  <a:lnTo>
                    <a:pt x="176783" y="0"/>
                  </a:lnTo>
                </a:path>
                <a:path w="615950">
                  <a:moveTo>
                    <a:pt x="262127" y="0"/>
                  </a:moveTo>
                  <a:lnTo>
                    <a:pt x="274319" y="0"/>
                  </a:lnTo>
                </a:path>
                <a:path w="615950">
                  <a:moveTo>
                    <a:pt x="524256" y="0"/>
                  </a:moveTo>
                  <a:lnTo>
                    <a:pt x="542544" y="0"/>
                  </a:lnTo>
                </a:path>
                <a:path w="615950">
                  <a:moveTo>
                    <a:pt x="603503" y="0"/>
                  </a:moveTo>
                  <a:lnTo>
                    <a:pt x="6156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2" name="object 1562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3913631" y="3456431"/>
              <a:ext cx="67055" cy="30480"/>
            </a:xfrm>
            <a:prstGeom prst="rect">
              <a:avLst/>
            </a:prstGeom>
          </p:spPr>
        </p:pic>
        <p:pic>
          <p:nvPicPr>
            <p:cNvPr id="1563" name="object 1563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2346959" y="3468624"/>
              <a:ext cx="170687" cy="12192"/>
            </a:xfrm>
            <a:prstGeom prst="rect">
              <a:avLst/>
            </a:prstGeom>
          </p:spPr>
        </p:pic>
        <p:sp>
          <p:nvSpPr>
            <p:cNvPr id="1564" name="object 1564"/>
            <p:cNvSpPr/>
            <p:nvPr/>
          </p:nvSpPr>
          <p:spPr>
            <a:xfrm>
              <a:off x="5809487" y="3471671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2191" y="0"/>
                  </a:lnTo>
                </a:path>
                <a:path w="469900">
                  <a:moveTo>
                    <a:pt x="48768" y="0"/>
                  </a:moveTo>
                  <a:lnTo>
                    <a:pt x="60960" y="0"/>
                  </a:lnTo>
                </a:path>
                <a:path w="469900">
                  <a:moveTo>
                    <a:pt x="225552" y="0"/>
                  </a:moveTo>
                  <a:lnTo>
                    <a:pt x="243840" y="0"/>
                  </a:lnTo>
                </a:path>
                <a:path w="469900">
                  <a:moveTo>
                    <a:pt x="262128" y="0"/>
                  </a:moveTo>
                  <a:lnTo>
                    <a:pt x="280416" y="0"/>
                  </a:lnTo>
                </a:path>
                <a:path w="469900">
                  <a:moveTo>
                    <a:pt x="329184" y="0"/>
                  </a:moveTo>
                  <a:lnTo>
                    <a:pt x="347472" y="0"/>
                  </a:lnTo>
                </a:path>
                <a:path w="469900">
                  <a:moveTo>
                    <a:pt x="402336" y="0"/>
                  </a:moveTo>
                  <a:lnTo>
                    <a:pt x="420624" y="0"/>
                  </a:lnTo>
                </a:path>
                <a:path w="469900">
                  <a:moveTo>
                    <a:pt x="457200" y="0"/>
                  </a:moveTo>
                  <a:lnTo>
                    <a:pt x="469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5" name="object 1565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4017264" y="3456431"/>
              <a:ext cx="128016" cy="24384"/>
            </a:xfrm>
            <a:prstGeom prst="rect">
              <a:avLst/>
            </a:prstGeom>
          </p:spPr>
        </p:pic>
        <p:sp>
          <p:nvSpPr>
            <p:cNvPr id="1566" name="object 1566"/>
            <p:cNvSpPr/>
            <p:nvPr/>
          </p:nvSpPr>
          <p:spPr>
            <a:xfrm>
              <a:off x="755904" y="3477767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5">
                  <a:moveTo>
                    <a:pt x="0" y="0"/>
                  </a:moveTo>
                  <a:lnTo>
                    <a:pt x="12192" y="0"/>
                  </a:lnTo>
                </a:path>
                <a:path w="1030605">
                  <a:moveTo>
                    <a:pt x="79247" y="0"/>
                  </a:moveTo>
                  <a:lnTo>
                    <a:pt x="91439" y="0"/>
                  </a:lnTo>
                </a:path>
                <a:path w="1030605">
                  <a:moveTo>
                    <a:pt x="121919" y="0"/>
                  </a:moveTo>
                  <a:lnTo>
                    <a:pt x="140207" y="0"/>
                  </a:lnTo>
                </a:path>
                <a:path w="1030605">
                  <a:moveTo>
                    <a:pt x="195071" y="0"/>
                  </a:moveTo>
                  <a:lnTo>
                    <a:pt x="213359" y="0"/>
                  </a:lnTo>
                </a:path>
                <a:path w="1030605">
                  <a:moveTo>
                    <a:pt x="243840" y="0"/>
                  </a:moveTo>
                  <a:lnTo>
                    <a:pt x="262128" y="0"/>
                  </a:lnTo>
                </a:path>
                <a:path w="1030605">
                  <a:moveTo>
                    <a:pt x="280416" y="0"/>
                  </a:moveTo>
                  <a:lnTo>
                    <a:pt x="292607" y="0"/>
                  </a:lnTo>
                </a:path>
                <a:path w="1030605">
                  <a:moveTo>
                    <a:pt x="713232" y="0"/>
                  </a:moveTo>
                  <a:lnTo>
                    <a:pt x="731519" y="0"/>
                  </a:lnTo>
                </a:path>
                <a:path w="1030605">
                  <a:moveTo>
                    <a:pt x="786384" y="0"/>
                  </a:moveTo>
                  <a:lnTo>
                    <a:pt x="798576" y="0"/>
                  </a:lnTo>
                </a:path>
                <a:path w="1030605">
                  <a:moveTo>
                    <a:pt x="835151" y="0"/>
                  </a:moveTo>
                  <a:lnTo>
                    <a:pt x="853439" y="0"/>
                  </a:lnTo>
                </a:path>
                <a:path w="1030605">
                  <a:moveTo>
                    <a:pt x="944880" y="0"/>
                  </a:moveTo>
                  <a:lnTo>
                    <a:pt x="963168" y="0"/>
                  </a:lnTo>
                </a:path>
                <a:path w="1030605">
                  <a:moveTo>
                    <a:pt x="1018032" y="0"/>
                  </a:moveTo>
                  <a:lnTo>
                    <a:pt x="1030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7" name="object 1567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5084064" y="3468624"/>
              <a:ext cx="18287" cy="12192"/>
            </a:xfrm>
            <a:prstGeom prst="rect">
              <a:avLst/>
            </a:prstGeom>
          </p:spPr>
        </p:pic>
        <p:sp>
          <p:nvSpPr>
            <p:cNvPr id="1568" name="object 1568"/>
            <p:cNvSpPr/>
            <p:nvPr/>
          </p:nvSpPr>
          <p:spPr>
            <a:xfrm>
              <a:off x="1804415" y="3477767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0" y="0"/>
                  </a:moveTo>
                  <a:lnTo>
                    <a:pt x="18287" y="0"/>
                  </a:lnTo>
                </a:path>
                <a:path w="853439">
                  <a:moveTo>
                    <a:pt x="30479" y="0"/>
                  </a:moveTo>
                  <a:lnTo>
                    <a:pt x="42671" y="0"/>
                  </a:lnTo>
                </a:path>
                <a:path w="853439">
                  <a:moveTo>
                    <a:pt x="103631" y="0"/>
                  </a:moveTo>
                  <a:lnTo>
                    <a:pt x="115824" y="0"/>
                  </a:lnTo>
                </a:path>
                <a:path w="853439">
                  <a:moveTo>
                    <a:pt x="182880" y="0"/>
                  </a:moveTo>
                  <a:lnTo>
                    <a:pt x="195072" y="0"/>
                  </a:lnTo>
                </a:path>
                <a:path w="853439">
                  <a:moveTo>
                    <a:pt x="225552" y="0"/>
                  </a:moveTo>
                  <a:lnTo>
                    <a:pt x="243840" y="0"/>
                  </a:lnTo>
                </a:path>
                <a:path w="853439">
                  <a:moveTo>
                    <a:pt x="274319" y="0"/>
                  </a:moveTo>
                  <a:lnTo>
                    <a:pt x="286512" y="0"/>
                  </a:lnTo>
                </a:path>
                <a:path w="853439">
                  <a:moveTo>
                    <a:pt x="298704" y="0"/>
                  </a:moveTo>
                  <a:lnTo>
                    <a:pt x="310896" y="0"/>
                  </a:lnTo>
                </a:path>
                <a:path w="853439">
                  <a:moveTo>
                    <a:pt x="408431" y="0"/>
                  </a:moveTo>
                  <a:lnTo>
                    <a:pt x="426719" y="0"/>
                  </a:lnTo>
                </a:path>
                <a:path w="853439">
                  <a:moveTo>
                    <a:pt x="475488" y="0"/>
                  </a:moveTo>
                  <a:lnTo>
                    <a:pt x="493775" y="0"/>
                  </a:lnTo>
                </a:path>
                <a:path w="853439">
                  <a:moveTo>
                    <a:pt x="542544" y="0"/>
                  </a:moveTo>
                  <a:lnTo>
                    <a:pt x="560832" y="0"/>
                  </a:lnTo>
                </a:path>
                <a:path w="853439">
                  <a:moveTo>
                    <a:pt x="646176" y="0"/>
                  </a:moveTo>
                  <a:lnTo>
                    <a:pt x="658368" y="0"/>
                  </a:lnTo>
                </a:path>
                <a:path w="853439">
                  <a:moveTo>
                    <a:pt x="694944" y="0"/>
                  </a:moveTo>
                  <a:lnTo>
                    <a:pt x="713232" y="0"/>
                  </a:lnTo>
                </a:path>
                <a:path w="853439">
                  <a:moveTo>
                    <a:pt x="786383" y="0"/>
                  </a:moveTo>
                  <a:lnTo>
                    <a:pt x="798576" y="0"/>
                  </a:lnTo>
                </a:path>
                <a:path w="853439">
                  <a:moveTo>
                    <a:pt x="835152" y="0"/>
                  </a:moveTo>
                  <a:lnTo>
                    <a:pt x="853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2679192" y="34747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2737104" y="3477767"/>
              <a:ext cx="2212975" cy="0"/>
            </a:xfrm>
            <a:custGeom>
              <a:avLst/>
              <a:gdLst/>
              <a:ahLst/>
              <a:cxnLst/>
              <a:rect l="l" t="t" r="r" b="b"/>
              <a:pathLst>
                <a:path w="2212975">
                  <a:moveTo>
                    <a:pt x="0" y="0"/>
                  </a:moveTo>
                  <a:lnTo>
                    <a:pt x="12192" y="0"/>
                  </a:lnTo>
                </a:path>
                <a:path w="2212975">
                  <a:moveTo>
                    <a:pt x="79248" y="0"/>
                  </a:moveTo>
                  <a:lnTo>
                    <a:pt x="91440" y="0"/>
                  </a:lnTo>
                </a:path>
                <a:path w="2212975">
                  <a:moveTo>
                    <a:pt x="1341120" y="0"/>
                  </a:moveTo>
                  <a:lnTo>
                    <a:pt x="1353312" y="0"/>
                  </a:lnTo>
                </a:path>
                <a:path w="2212975">
                  <a:moveTo>
                    <a:pt x="1731264" y="0"/>
                  </a:moveTo>
                  <a:lnTo>
                    <a:pt x="1743456" y="0"/>
                  </a:lnTo>
                </a:path>
                <a:path w="2212975">
                  <a:moveTo>
                    <a:pt x="1804416" y="0"/>
                  </a:moveTo>
                  <a:lnTo>
                    <a:pt x="1822704" y="0"/>
                  </a:lnTo>
                </a:path>
                <a:path w="2212975">
                  <a:moveTo>
                    <a:pt x="1859280" y="0"/>
                  </a:moveTo>
                  <a:lnTo>
                    <a:pt x="1877568" y="0"/>
                  </a:lnTo>
                </a:path>
                <a:path w="2212975">
                  <a:moveTo>
                    <a:pt x="1908048" y="0"/>
                  </a:moveTo>
                  <a:lnTo>
                    <a:pt x="1920239" y="0"/>
                  </a:lnTo>
                </a:path>
                <a:path w="2212975">
                  <a:moveTo>
                    <a:pt x="1926336" y="0"/>
                  </a:moveTo>
                  <a:lnTo>
                    <a:pt x="1944624" y="0"/>
                  </a:lnTo>
                </a:path>
                <a:path w="2212975">
                  <a:moveTo>
                    <a:pt x="1981200" y="0"/>
                  </a:moveTo>
                  <a:lnTo>
                    <a:pt x="1993391" y="0"/>
                  </a:lnTo>
                </a:path>
                <a:path w="2212975">
                  <a:moveTo>
                    <a:pt x="2121408" y="0"/>
                  </a:moveTo>
                  <a:lnTo>
                    <a:pt x="2139696" y="0"/>
                  </a:lnTo>
                </a:path>
                <a:path w="2212975">
                  <a:moveTo>
                    <a:pt x="2200656" y="0"/>
                  </a:moveTo>
                  <a:lnTo>
                    <a:pt x="22128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1" name="object 1571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280159" y="3450336"/>
              <a:ext cx="91439" cy="36576"/>
            </a:xfrm>
            <a:prstGeom prst="rect">
              <a:avLst/>
            </a:prstGeom>
          </p:spPr>
        </p:pic>
        <p:sp>
          <p:nvSpPr>
            <p:cNvPr id="1572" name="object 1572"/>
            <p:cNvSpPr/>
            <p:nvPr/>
          </p:nvSpPr>
          <p:spPr>
            <a:xfrm>
              <a:off x="4980431" y="3477767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12191" y="0"/>
                  </a:lnTo>
                </a:path>
                <a:path w="299085">
                  <a:moveTo>
                    <a:pt x="24384" y="0"/>
                  </a:moveTo>
                  <a:lnTo>
                    <a:pt x="42672" y="0"/>
                  </a:lnTo>
                </a:path>
                <a:path w="299085">
                  <a:moveTo>
                    <a:pt x="79248" y="0"/>
                  </a:moveTo>
                  <a:lnTo>
                    <a:pt x="97536" y="0"/>
                  </a:lnTo>
                </a:path>
                <a:path w="299085">
                  <a:moveTo>
                    <a:pt x="164591" y="0"/>
                  </a:moveTo>
                  <a:lnTo>
                    <a:pt x="170687" y="0"/>
                  </a:lnTo>
                </a:path>
                <a:path w="299085">
                  <a:moveTo>
                    <a:pt x="182879" y="0"/>
                  </a:moveTo>
                  <a:lnTo>
                    <a:pt x="201167" y="0"/>
                  </a:lnTo>
                </a:path>
                <a:path w="299085">
                  <a:moveTo>
                    <a:pt x="286512" y="0"/>
                  </a:moveTo>
                  <a:lnTo>
                    <a:pt x="2987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3" name="object 1573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5346191" y="3468624"/>
              <a:ext cx="60959" cy="12192"/>
            </a:xfrm>
            <a:prstGeom prst="rect">
              <a:avLst/>
            </a:prstGeom>
          </p:spPr>
        </p:pic>
        <p:sp>
          <p:nvSpPr>
            <p:cNvPr id="1574" name="object 1574"/>
            <p:cNvSpPr/>
            <p:nvPr/>
          </p:nvSpPr>
          <p:spPr>
            <a:xfrm>
              <a:off x="5529072" y="347776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5" name="object 1575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5687567" y="3468624"/>
              <a:ext cx="67056" cy="12192"/>
            </a:xfrm>
            <a:prstGeom prst="rect">
              <a:avLst/>
            </a:prstGeom>
          </p:spPr>
        </p:pic>
        <p:sp>
          <p:nvSpPr>
            <p:cNvPr id="1576" name="object 1576"/>
            <p:cNvSpPr/>
            <p:nvPr/>
          </p:nvSpPr>
          <p:spPr>
            <a:xfrm>
              <a:off x="5736335" y="347776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73151" y="0"/>
                  </a:moveTo>
                  <a:lnTo>
                    <a:pt x="85343" y="0"/>
                  </a:lnTo>
                </a:path>
                <a:path w="134620">
                  <a:moveTo>
                    <a:pt x="121919" y="0"/>
                  </a:moveTo>
                  <a:lnTo>
                    <a:pt x="1341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7" name="object 1577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5937503" y="3468624"/>
              <a:ext cx="79248" cy="12192"/>
            </a:xfrm>
            <a:prstGeom prst="rect">
              <a:avLst/>
            </a:prstGeom>
          </p:spPr>
        </p:pic>
        <p:sp>
          <p:nvSpPr>
            <p:cNvPr id="1578" name="object 1578"/>
            <p:cNvSpPr/>
            <p:nvPr/>
          </p:nvSpPr>
          <p:spPr>
            <a:xfrm>
              <a:off x="6004560" y="3477767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12191" y="0"/>
                  </a:lnTo>
                </a:path>
                <a:path w="274320">
                  <a:moveTo>
                    <a:pt x="134112" y="0"/>
                  </a:moveTo>
                  <a:lnTo>
                    <a:pt x="152400" y="0"/>
                  </a:lnTo>
                </a:path>
                <a:path w="274320">
                  <a:moveTo>
                    <a:pt x="207263" y="0"/>
                  </a:moveTo>
                  <a:lnTo>
                    <a:pt x="225551" y="0"/>
                  </a:lnTo>
                </a:path>
                <a:path w="274320">
                  <a:moveTo>
                    <a:pt x="262127" y="0"/>
                  </a:moveTo>
                  <a:lnTo>
                    <a:pt x="274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9" name="object 157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45935" y="3468624"/>
              <a:ext cx="18287" cy="12192"/>
            </a:xfrm>
            <a:prstGeom prst="rect">
              <a:avLst/>
            </a:prstGeom>
          </p:spPr>
        </p:pic>
        <p:sp>
          <p:nvSpPr>
            <p:cNvPr id="1580" name="object 1580"/>
            <p:cNvSpPr/>
            <p:nvPr/>
          </p:nvSpPr>
          <p:spPr>
            <a:xfrm>
              <a:off x="609600" y="3483864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5">
                  <a:moveTo>
                    <a:pt x="0" y="0"/>
                  </a:moveTo>
                  <a:lnTo>
                    <a:pt x="18287" y="0"/>
                  </a:lnTo>
                </a:path>
                <a:path w="878205">
                  <a:moveTo>
                    <a:pt x="140208" y="0"/>
                  </a:moveTo>
                  <a:lnTo>
                    <a:pt x="243840" y="0"/>
                  </a:lnTo>
                </a:path>
                <a:path w="878205">
                  <a:moveTo>
                    <a:pt x="268224" y="0"/>
                  </a:moveTo>
                  <a:lnTo>
                    <a:pt x="286512" y="0"/>
                  </a:lnTo>
                </a:path>
                <a:path w="878205">
                  <a:moveTo>
                    <a:pt x="859536" y="0"/>
                  </a:moveTo>
                  <a:lnTo>
                    <a:pt x="877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1" name="object 1581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1542287" y="3480815"/>
              <a:ext cx="109728" cy="6096"/>
            </a:xfrm>
            <a:prstGeom prst="rect">
              <a:avLst/>
            </a:prstGeom>
          </p:spPr>
        </p:pic>
        <p:sp>
          <p:nvSpPr>
            <p:cNvPr id="1582" name="object 1582"/>
            <p:cNvSpPr/>
            <p:nvPr/>
          </p:nvSpPr>
          <p:spPr>
            <a:xfrm>
              <a:off x="1700784" y="3483864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103631" y="0"/>
                  </a:moveTo>
                  <a:lnTo>
                    <a:pt x="121919" y="0"/>
                  </a:lnTo>
                </a:path>
                <a:path w="304800">
                  <a:moveTo>
                    <a:pt x="201167" y="0"/>
                  </a:moveTo>
                  <a:lnTo>
                    <a:pt x="3047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3" name="object 15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9968" y="3480815"/>
              <a:ext cx="60959" cy="6096"/>
            </a:xfrm>
            <a:prstGeom prst="rect">
              <a:avLst/>
            </a:prstGeom>
          </p:spPr>
        </p:pic>
        <p:sp>
          <p:nvSpPr>
            <p:cNvPr id="1584" name="object 1584"/>
            <p:cNvSpPr/>
            <p:nvPr/>
          </p:nvSpPr>
          <p:spPr>
            <a:xfrm>
              <a:off x="2103120" y="348386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12192" y="0"/>
                  </a:lnTo>
                </a:path>
                <a:path w="554989">
                  <a:moveTo>
                    <a:pt x="109727" y="0"/>
                  </a:moveTo>
                  <a:lnTo>
                    <a:pt x="128015" y="0"/>
                  </a:lnTo>
                </a:path>
                <a:path w="554989">
                  <a:moveTo>
                    <a:pt x="176783" y="0"/>
                  </a:moveTo>
                  <a:lnTo>
                    <a:pt x="195071" y="0"/>
                  </a:lnTo>
                </a:path>
                <a:path w="554989">
                  <a:moveTo>
                    <a:pt x="243839" y="0"/>
                  </a:moveTo>
                  <a:lnTo>
                    <a:pt x="262127" y="0"/>
                  </a:lnTo>
                </a:path>
                <a:path w="554989">
                  <a:moveTo>
                    <a:pt x="292607" y="0"/>
                  </a:moveTo>
                  <a:lnTo>
                    <a:pt x="310895" y="0"/>
                  </a:lnTo>
                </a:path>
                <a:path w="554989">
                  <a:moveTo>
                    <a:pt x="396239" y="0"/>
                  </a:moveTo>
                  <a:lnTo>
                    <a:pt x="414527" y="0"/>
                  </a:lnTo>
                </a:path>
                <a:path w="554989">
                  <a:moveTo>
                    <a:pt x="487679" y="0"/>
                  </a:moveTo>
                  <a:lnTo>
                    <a:pt x="505967" y="0"/>
                  </a:lnTo>
                </a:path>
                <a:path w="554989">
                  <a:moveTo>
                    <a:pt x="536448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5" name="object 1585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2670048" y="3480815"/>
              <a:ext cx="12192" cy="6096"/>
            </a:xfrm>
            <a:prstGeom prst="rect">
              <a:avLst/>
            </a:prstGeom>
          </p:spPr>
        </p:pic>
        <p:sp>
          <p:nvSpPr>
            <p:cNvPr id="1586" name="object 1586"/>
            <p:cNvSpPr/>
            <p:nvPr/>
          </p:nvSpPr>
          <p:spPr>
            <a:xfrm>
              <a:off x="2731008" y="3483864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7" name="object 1587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694944" y="3480815"/>
              <a:ext cx="24384" cy="12191"/>
            </a:xfrm>
            <a:prstGeom prst="rect">
              <a:avLst/>
            </a:prstGeom>
          </p:spPr>
        </p:pic>
        <p:sp>
          <p:nvSpPr>
            <p:cNvPr id="1588" name="object 1588"/>
            <p:cNvSpPr/>
            <p:nvPr/>
          </p:nvSpPr>
          <p:spPr>
            <a:xfrm>
              <a:off x="4023360" y="34838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9" name="object 1589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1103376" y="3462527"/>
              <a:ext cx="97536" cy="36575"/>
            </a:xfrm>
            <a:prstGeom prst="rect">
              <a:avLst/>
            </a:prstGeom>
          </p:spPr>
        </p:pic>
        <p:pic>
          <p:nvPicPr>
            <p:cNvPr id="1590" name="object 1590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4212335" y="3462527"/>
              <a:ext cx="170687" cy="24384"/>
            </a:xfrm>
            <a:prstGeom prst="rect">
              <a:avLst/>
            </a:prstGeom>
          </p:spPr>
        </p:pic>
        <p:sp>
          <p:nvSpPr>
            <p:cNvPr id="1591" name="object 1591"/>
            <p:cNvSpPr/>
            <p:nvPr/>
          </p:nvSpPr>
          <p:spPr>
            <a:xfrm>
              <a:off x="4370831" y="34838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2" name="object 15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9055" y="3480815"/>
              <a:ext cx="18287" cy="6096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4663440" y="348386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48767" y="0"/>
                  </a:moveTo>
                  <a:lnTo>
                    <a:pt x="67055" y="0"/>
                  </a:lnTo>
                </a:path>
                <a:path w="213360">
                  <a:moveTo>
                    <a:pt x="195071" y="0"/>
                  </a:moveTo>
                  <a:lnTo>
                    <a:pt x="2133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4" name="object 1594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4937760" y="3480815"/>
              <a:ext cx="54864" cy="6096"/>
            </a:xfrm>
            <a:prstGeom prst="rect">
              <a:avLst/>
            </a:prstGeom>
          </p:spPr>
        </p:pic>
        <p:sp>
          <p:nvSpPr>
            <p:cNvPr id="1595" name="object 1595"/>
            <p:cNvSpPr/>
            <p:nvPr/>
          </p:nvSpPr>
          <p:spPr>
            <a:xfrm>
              <a:off x="609600" y="3483864"/>
              <a:ext cx="5755005" cy="6350"/>
            </a:xfrm>
            <a:custGeom>
              <a:avLst/>
              <a:gdLst/>
              <a:ahLst/>
              <a:cxnLst/>
              <a:rect l="l" t="t" r="r" b="b"/>
              <a:pathLst>
                <a:path w="5755005" h="6350">
                  <a:moveTo>
                    <a:pt x="4395216" y="0"/>
                  </a:moveTo>
                  <a:lnTo>
                    <a:pt x="4413504" y="0"/>
                  </a:lnTo>
                </a:path>
                <a:path w="5755005" h="6350">
                  <a:moveTo>
                    <a:pt x="4450080" y="0"/>
                  </a:moveTo>
                  <a:lnTo>
                    <a:pt x="4468368" y="0"/>
                  </a:lnTo>
                </a:path>
                <a:path w="5755005" h="6350">
                  <a:moveTo>
                    <a:pt x="4480560" y="0"/>
                  </a:moveTo>
                  <a:lnTo>
                    <a:pt x="4492752" y="0"/>
                  </a:lnTo>
                </a:path>
                <a:path w="5755005" h="6350">
                  <a:moveTo>
                    <a:pt x="4529328" y="0"/>
                  </a:moveTo>
                  <a:lnTo>
                    <a:pt x="4541520" y="0"/>
                  </a:lnTo>
                </a:path>
                <a:path w="5755005" h="6350">
                  <a:moveTo>
                    <a:pt x="4553712" y="0"/>
                  </a:moveTo>
                  <a:lnTo>
                    <a:pt x="4572000" y="0"/>
                  </a:lnTo>
                </a:path>
                <a:path w="5755005" h="6350">
                  <a:moveTo>
                    <a:pt x="4651248" y="0"/>
                  </a:moveTo>
                  <a:lnTo>
                    <a:pt x="4669536" y="0"/>
                  </a:lnTo>
                </a:path>
                <a:path w="5755005" h="6350">
                  <a:moveTo>
                    <a:pt x="4919472" y="0"/>
                  </a:moveTo>
                  <a:lnTo>
                    <a:pt x="4937760" y="0"/>
                  </a:lnTo>
                </a:path>
                <a:path w="5755005" h="6350">
                  <a:moveTo>
                    <a:pt x="4992624" y="0"/>
                  </a:moveTo>
                  <a:lnTo>
                    <a:pt x="5010912" y="0"/>
                  </a:lnTo>
                </a:path>
                <a:path w="5755005" h="6350">
                  <a:moveTo>
                    <a:pt x="5077968" y="0"/>
                  </a:moveTo>
                  <a:lnTo>
                    <a:pt x="5096256" y="0"/>
                  </a:lnTo>
                </a:path>
                <a:path w="5755005" h="6350">
                  <a:moveTo>
                    <a:pt x="5126736" y="0"/>
                  </a:moveTo>
                  <a:lnTo>
                    <a:pt x="5145024" y="0"/>
                  </a:lnTo>
                </a:path>
                <a:path w="5755005" h="6350">
                  <a:moveTo>
                    <a:pt x="5199888" y="0"/>
                  </a:moveTo>
                  <a:lnTo>
                    <a:pt x="5218176" y="0"/>
                  </a:lnTo>
                </a:path>
                <a:path w="5755005" h="6350">
                  <a:moveTo>
                    <a:pt x="5242560" y="0"/>
                  </a:moveTo>
                  <a:lnTo>
                    <a:pt x="5260848" y="0"/>
                  </a:lnTo>
                </a:path>
                <a:path w="5755005" h="6350">
                  <a:moveTo>
                    <a:pt x="5327904" y="0"/>
                  </a:moveTo>
                  <a:lnTo>
                    <a:pt x="5346192" y="0"/>
                  </a:lnTo>
                </a:path>
                <a:path w="5755005" h="6350">
                  <a:moveTo>
                    <a:pt x="5529072" y="0"/>
                  </a:moveTo>
                  <a:lnTo>
                    <a:pt x="5620512" y="0"/>
                  </a:lnTo>
                </a:path>
                <a:path w="5755005" h="6350">
                  <a:moveTo>
                    <a:pt x="5650992" y="0"/>
                  </a:moveTo>
                  <a:lnTo>
                    <a:pt x="5669280" y="0"/>
                  </a:lnTo>
                </a:path>
                <a:path w="5755005" h="6350">
                  <a:moveTo>
                    <a:pt x="5736336" y="0"/>
                  </a:moveTo>
                  <a:lnTo>
                    <a:pt x="5754624" y="0"/>
                  </a:lnTo>
                </a:path>
                <a:path w="5755005" h="6350">
                  <a:moveTo>
                    <a:pt x="0" y="6095"/>
                  </a:moveTo>
                  <a:lnTo>
                    <a:pt x="18287" y="6095"/>
                  </a:lnTo>
                </a:path>
                <a:path w="5755005" h="6350">
                  <a:moveTo>
                    <a:pt x="140208" y="6095"/>
                  </a:moveTo>
                  <a:lnTo>
                    <a:pt x="243840" y="6095"/>
                  </a:lnTo>
                </a:path>
                <a:path w="5755005" h="6350">
                  <a:moveTo>
                    <a:pt x="268224" y="6095"/>
                  </a:moveTo>
                  <a:lnTo>
                    <a:pt x="28651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6" name="object 1596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4468367" y="3480815"/>
              <a:ext cx="24384" cy="12191"/>
            </a:xfrm>
            <a:prstGeom prst="rect">
              <a:avLst/>
            </a:prstGeom>
          </p:spPr>
        </p:pic>
        <p:sp>
          <p:nvSpPr>
            <p:cNvPr id="1597" name="object 1597"/>
            <p:cNvSpPr/>
            <p:nvPr/>
          </p:nvSpPr>
          <p:spPr>
            <a:xfrm>
              <a:off x="1469136" y="3489959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8287" y="0"/>
                  </a:lnTo>
                </a:path>
                <a:path w="829310">
                  <a:moveTo>
                    <a:pt x="73152" y="0"/>
                  </a:moveTo>
                  <a:lnTo>
                    <a:pt x="91440" y="0"/>
                  </a:lnTo>
                </a:path>
                <a:path w="829310">
                  <a:moveTo>
                    <a:pt x="121919" y="0"/>
                  </a:moveTo>
                  <a:lnTo>
                    <a:pt x="201168" y="0"/>
                  </a:lnTo>
                </a:path>
                <a:path w="829310">
                  <a:moveTo>
                    <a:pt x="231648" y="0"/>
                  </a:moveTo>
                  <a:lnTo>
                    <a:pt x="249936" y="0"/>
                  </a:lnTo>
                </a:path>
                <a:path w="829310">
                  <a:moveTo>
                    <a:pt x="432815" y="0"/>
                  </a:moveTo>
                  <a:lnTo>
                    <a:pt x="536447" y="0"/>
                  </a:lnTo>
                </a:path>
                <a:path w="829310">
                  <a:moveTo>
                    <a:pt x="560832" y="0"/>
                  </a:moveTo>
                  <a:lnTo>
                    <a:pt x="579120" y="0"/>
                  </a:lnTo>
                </a:path>
                <a:path w="829310">
                  <a:moveTo>
                    <a:pt x="603504" y="0"/>
                  </a:moveTo>
                  <a:lnTo>
                    <a:pt x="615696" y="0"/>
                  </a:lnTo>
                </a:path>
                <a:path w="829310">
                  <a:moveTo>
                    <a:pt x="633984" y="0"/>
                  </a:moveTo>
                  <a:lnTo>
                    <a:pt x="646176" y="0"/>
                  </a:lnTo>
                </a:path>
                <a:path w="829310">
                  <a:moveTo>
                    <a:pt x="743712" y="0"/>
                  </a:moveTo>
                  <a:lnTo>
                    <a:pt x="762000" y="0"/>
                  </a:lnTo>
                </a:path>
                <a:path w="829310">
                  <a:moveTo>
                    <a:pt x="810768" y="0"/>
                  </a:moveTo>
                  <a:lnTo>
                    <a:pt x="829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8" name="object 1598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950976" y="3480815"/>
              <a:ext cx="97536" cy="18287"/>
            </a:xfrm>
            <a:prstGeom prst="rect">
              <a:avLst/>
            </a:prstGeom>
          </p:spPr>
        </p:pic>
        <p:pic>
          <p:nvPicPr>
            <p:cNvPr id="1599" name="object 1599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2346959" y="3480815"/>
              <a:ext cx="170687" cy="18287"/>
            </a:xfrm>
            <a:prstGeom prst="rect">
              <a:avLst/>
            </a:prstGeom>
          </p:spPr>
        </p:pic>
        <p:sp>
          <p:nvSpPr>
            <p:cNvPr id="1600" name="object 1600"/>
            <p:cNvSpPr/>
            <p:nvPr/>
          </p:nvSpPr>
          <p:spPr>
            <a:xfrm>
              <a:off x="2590799" y="3489959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8287" y="0"/>
                  </a:lnTo>
                </a:path>
                <a:path w="1450975">
                  <a:moveTo>
                    <a:pt x="48768" y="0"/>
                  </a:moveTo>
                  <a:lnTo>
                    <a:pt x="85344" y="0"/>
                  </a:lnTo>
                </a:path>
                <a:path w="1450975">
                  <a:moveTo>
                    <a:pt x="140208" y="0"/>
                  </a:moveTo>
                  <a:lnTo>
                    <a:pt x="243840" y="0"/>
                  </a:lnTo>
                </a:path>
                <a:path w="1450975">
                  <a:moveTo>
                    <a:pt x="1371600" y="0"/>
                  </a:moveTo>
                  <a:lnTo>
                    <a:pt x="1389888" y="0"/>
                  </a:lnTo>
                </a:path>
                <a:path w="1450975">
                  <a:moveTo>
                    <a:pt x="1438656" y="0"/>
                  </a:moveTo>
                  <a:lnTo>
                    <a:pt x="14508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1" name="object 1601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4029455" y="3474720"/>
              <a:ext cx="109727" cy="24383"/>
            </a:xfrm>
            <a:prstGeom prst="rect">
              <a:avLst/>
            </a:prstGeom>
          </p:spPr>
        </p:pic>
        <p:sp>
          <p:nvSpPr>
            <p:cNvPr id="1602" name="object 1602"/>
            <p:cNvSpPr/>
            <p:nvPr/>
          </p:nvSpPr>
          <p:spPr>
            <a:xfrm>
              <a:off x="4212335" y="3489959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48767" y="0"/>
                  </a:moveTo>
                  <a:lnTo>
                    <a:pt x="128015" y="0"/>
                  </a:lnTo>
                </a:path>
                <a:path w="170814">
                  <a:moveTo>
                    <a:pt x="158495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3" name="object 1603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773936" y="3480815"/>
              <a:ext cx="73151" cy="24383"/>
            </a:xfrm>
            <a:prstGeom prst="rect">
              <a:avLst/>
            </a:prstGeom>
          </p:spPr>
        </p:pic>
        <p:pic>
          <p:nvPicPr>
            <p:cNvPr id="1604" name="object 1604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4535423" y="3480815"/>
              <a:ext cx="79248" cy="12191"/>
            </a:xfrm>
            <a:prstGeom prst="rect">
              <a:avLst/>
            </a:prstGeom>
          </p:spPr>
        </p:pic>
        <p:sp>
          <p:nvSpPr>
            <p:cNvPr id="1605" name="object 1605"/>
            <p:cNvSpPr/>
            <p:nvPr/>
          </p:nvSpPr>
          <p:spPr>
            <a:xfrm>
              <a:off x="609600" y="3489959"/>
              <a:ext cx="5755005" cy="6350"/>
            </a:xfrm>
            <a:custGeom>
              <a:avLst/>
              <a:gdLst/>
              <a:ahLst/>
              <a:cxnLst/>
              <a:rect l="l" t="t" r="r" b="b"/>
              <a:pathLst>
                <a:path w="5755005" h="6350">
                  <a:moveTo>
                    <a:pt x="3986784" y="0"/>
                  </a:moveTo>
                  <a:lnTo>
                    <a:pt x="4005072" y="0"/>
                  </a:lnTo>
                </a:path>
                <a:path w="5755005" h="6350">
                  <a:moveTo>
                    <a:pt x="4029456" y="0"/>
                  </a:moveTo>
                  <a:lnTo>
                    <a:pt x="4041648" y="0"/>
                  </a:lnTo>
                </a:path>
                <a:path w="5755005" h="6350">
                  <a:moveTo>
                    <a:pt x="4053840" y="0"/>
                  </a:moveTo>
                  <a:lnTo>
                    <a:pt x="4072128" y="0"/>
                  </a:lnTo>
                </a:path>
                <a:path w="5755005" h="6350">
                  <a:moveTo>
                    <a:pt x="4102608" y="0"/>
                  </a:moveTo>
                  <a:lnTo>
                    <a:pt x="4120896" y="0"/>
                  </a:lnTo>
                </a:path>
                <a:path w="5755005" h="6350">
                  <a:moveTo>
                    <a:pt x="4248912" y="0"/>
                  </a:moveTo>
                  <a:lnTo>
                    <a:pt x="4267200" y="0"/>
                  </a:lnTo>
                </a:path>
                <a:path w="5755005" h="6350">
                  <a:moveTo>
                    <a:pt x="4328160" y="0"/>
                  </a:moveTo>
                  <a:lnTo>
                    <a:pt x="4340352" y="0"/>
                  </a:lnTo>
                </a:path>
                <a:path w="5755005" h="6350">
                  <a:moveTo>
                    <a:pt x="4364736" y="0"/>
                  </a:moveTo>
                  <a:lnTo>
                    <a:pt x="4376928" y="0"/>
                  </a:lnTo>
                </a:path>
                <a:path w="5755005" h="6350">
                  <a:moveTo>
                    <a:pt x="4395216" y="0"/>
                  </a:moveTo>
                  <a:lnTo>
                    <a:pt x="4413504" y="0"/>
                  </a:lnTo>
                </a:path>
                <a:path w="5755005" h="6350">
                  <a:moveTo>
                    <a:pt x="4450080" y="0"/>
                  </a:moveTo>
                  <a:lnTo>
                    <a:pt x="4468368" y="0"/>
                  </a:lnTo>
                </a:path>
                <a:path w="5755005" h="6350">
                  <a:moveTo>
                    <a:pt x="4486656" y="0"/>
                  </a:moveTo>
                  <a:lnTo>
                    <a:pt x="4492752" y="0"/>
                  </a:lnTo>
                </a:path>
                <a:path w="5755005" h="6350">
                  <a:moveTo>
                    <a:pt x="4553712" y="0"/>
                  </a:moveTo>
                  <a:lnTo>
                    <a:pt x="4572000" y="0"/>
                  </a:lnTo>
                </a:path>
                <a:path w="5755005" h="6350">
                  <a:moveTo>
                    <a:pt x="4651248" y="0"/>
                  </a:moveTo>
                  <a:lnTo>
                    <a:pt x="4669536" y="0"/>
                  </a:lnTo>
                </a:path>
                <a:path w="5755005" h="6350">
                  <a:moveTo>
                    <a:pt x="4992624" y="0"/>
                  </a:moveTo>
                  <a:lnTo>
                    <a:pt x="5010912" y="0"/>
                  </a:lnTo>
                </a:path>
                <a:path w="5755005" h="6350">
                  <a:moveTo>
                    <a:pt x="5077968" y="0"/>
                  </a:moveTo>
                  <a:lnTo>
                    <a:pt x="5096256" y="0"/>
                  </a:lnTo>
                </a:path>
                <a:path w="5755005" h="6350">
                  <a:moveTo>
                    <a:pt x="5126736" y="0"/>
                  </a:moveTo>
                  <a:lnTo>
                    <a:pt x="5145024" y="0"/>
                  </a:lnTo>
                </a:path>
                <a:path w="5755005" h="6350">
                  <a:moveTo>
                    <a:pt x="5199888" y="0"/>
                  </a:moveTo>
                  <a:lnTo>
                    <a:pt x="5218176" y="0"/>
                  </a:lnTo>
                </a:path>
                <a:path w="5755005" h="6350">
                  <a:moveTo>
                    <a:pt x="5242560" y="0"/>
                  </a:moveTo>
                  <a:lnTo>
                    <a:pt x="5260848" y="0"/>
                  </a:lnTo>
                </a:path>
                <a:path w="5755005" h="6350">
                  <a:moveTo>
                    <a:pt x="5327904" y="0"/>
                  </a:moveTo>
                  <a:lnTo>
                    <a:pt x="5346192" y="0"/>
                  </a:lnTo>
                </a:path>
                <a:path w="5755005" h="6350">
                  <a:moveTo>
                    <a:pt x="5529072" y="0"/>
                  </a:moveTo>
                  <a:lnTo>
                    <a:pt x="5620512" y="0"/>
                  </a:lnTo>
                </a:path>
                <a:path w="5755005" h="6350">
                  <a:moveTo>
                    <a:pt x="5650992" y="0"/>
                  </a:moveTo>
                  <a:lnTo>
                    <a:pt x="5669280" y="0"/>
                  </a:lnTo>
                </a:path>
                <a:path w="5755005" h="6350">
                  <a:moveTo>
                    <a:pt x="5736336" y="0"/>
                  </a:moveTo>
                  <a:lnTo>
                    <a:pt x="5754624" y="0"/>
                  </a:lnTo>
                </a:path>
                <a:path w="5755005" h="6350">
                  <a:moveTo>
                    <a:pt x="0" y="6096"/>
                  </a:moveTo>
                  <a:lnTo>
                    <a:pt x="18287" y="6096"/>
                  </a:lnTo>
                </a:path>
                <a:path w="5755005" h="6350">
                  <a:moveTo>
                    <a:pt x="97536" y="6096"/>
                  </a:moveTo>
                  <a:lnTo>
                    <a:pt x="109728" y="6096"/>
                  </a:lnTo>
                </a:path>
                <a:path w="5755005" h="6350">
                  <a:moveTo>
                    <a:pt x="140208" y="6096"/>
                  </a:moveTo>
                  <a:lnTo>
                    <a:pt x="243840" y="6096"/>
                  </a:lnTo>
                </a:path>
                <a:path w="5755005" h="6350">
                  <a:moveTo>
                    <a:pt x="268224" y="6096"/>
                  </a:moveTo>
                  <a:lnTo>
                    <a:pt x="286512" y="6096"/>
                  </a:lnTo>
                </a:path>
                <a:path w="5755005" h="6350">
                  <a:moveTo>
                    <a:pt x="341375" y="6096"/>
                  </a:moveTo>
                  <a:lnTo>
                    <a:pt x="359663" y="6096"/>
                  </a:lnTo>
                </a:path>
                <a:path w="5755005" h="6350">
                  <a:moveTo>
                    <a:pt x="573024" y="6096"/>
                  </a:moveTo>
                  <a:lnTo>
                    <a:pt x="5913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6" name="object 1606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280159" y="3486911"/>
              <a:ext cx="91440" cy="12192"/>
            </a:xfrm>
            <a:prstGeom prst="rect">
              <a:avLst/>
            </a:prstGeom>
          </p:spPr>
        </p:pic>
        <p:sp>
          <p:nvSpPr>
            <p:cNvPr id="1607" name="object 1607"/>
            <p:cNvSpPr/>
            <p:nvPr/>
          </p:nvSpPr>
          <p:spPr>
            <a:xfrm>
              <a:off x="1469136" y="3496055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73152" y="0"/>
                  </a:moveTo>
                  <a:lnTo>
                    <a:pt x="91440" y="0"/>
                  </a:lnTo>
                </a:path>
                <a:path w="250189">
                  <a:moveTo>
                    <a:pt x="121919" y="0"/>
                  </a:moveTo>
                  <a:lnTo>
                    <a:pt x="207263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8" name="object 1608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4791455" y="3468624"/>
              <a:ext cx="18287" cy="48768"/>
            </a:xfrm>
            <a:prstGeom prst="rect">
              <a:avLst/>
            </a:prstGeom>
          </p:spPr>
        </p:pic>
        <p:sp>
          <p:nvSpPr>
            <p:cNvPr id="1609" name="object 1609"/>
            <p:cNvSpPr/>
            <p:nvPr/>
          </p:nvSpPr>
          <p:spPr>
            <a:xfrm>
              <a:off x="1901951" y="3496055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103631" y="0"/>
                  </a:lnTo>
                </a:path>
                <a:path w="329564">
                  <a:moveTo>
                    <a:pt x="310896" y="0"/>
                  </a:moveTo>
                  <a:lnTo>
                    <a:pt x="3291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0" name="object 1610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6004560" y="3474720"/>
              <a:ext cx="79248" cy="30479"/>
            </a:xfrm>
            <a:prstGeom prst="rect">
              <a:avLst/>
            </a:prstGeom>
          </p:spPr>
        </p:pic>
        <p:sp>
          <p:nvSpPr>
            <p:cNvPr id="1611" name="object 1611"/>
            <p:cNvSpPr/>
            <p:nvPr/>
          </p:nvSpPr>
          <p:spPr>
            <a:xfrm>
              <a:off x="2279904" y="3496055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8287" y="0"/>
                  </a:lnTo>
                </a:path>
                <a:path w="396239">
                  <a:moveTo>
                    <a:pt x="67056" y="0"/>
                  </a:moveTo>
                  <a:lnTo>
                    <a:pt x="85343" y="0"/>
                  </a:lnTo>
                </a:path>
                <a:path w="396239">
                  <a:moveTo>
                    <a:pt x="164592" y="0"/>
                  </a:moveTo>
                  <a:lnTo>
                    <a:pt x="176784" y="0"/>
                  </a:lnTo>
                </a:path>
                <a:path w="396239">
                  <a:moveTo>
                    <a:pt x="225551" y="0"/>
                  </a:moveTo>
                  <a:lnTo>
                    <a:pt x="237744" y="0"/>
                  </a:lnTo>
                </a:path>
                <a:path w="396239">
                  <a:moveTo>
                    <a:pt x="310895" y="0"/>
                  </a:moveTo>
                  <a:lnTo>
                    <a:pt x="329183" y="0"/>
                  </a:lnTo>
                </a:path>
                <a:path w="396239">
                  <a:moveTo>
                    <a:pt x="359664" y="0"/>
                  </a:moveTo>
                  <a:lnTo>
                    <a:pt x="396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2" name="object 1612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5468111" y="3468624"/>
              <a:ext cx="79248" cy="48768"/>
            </a:xfrm>
            <a:prstGeom prst="rect">
              <a:avLst/>
            </a:prstGeom>
          </p:spPr>
        </p:pic>
        <p:sp>
          <p:nvSpPr>
            <p:cNvPr id="1613" name="object 1613"/>
            <p:cNvSpPr/>
            <p:nvPr/>
          </p:nvSpPr>
          <p:spPr>
            <a:xfrm>
              <a:off x="2731008" y="3496055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4" name="object 161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968496" y="3493008"/>
              <a:ext cx="18287" cy="6096"/>
            </a:xfrm>
            <a:prstGeom prst="rect">
              <a:avLst/>
            </a:prstGeom>
          </p:spPr>
        </p:pic>
        <p:sp>
          <p:nvSpPr>
            <p:cNvPr id="1615" name="object 1615"/>
            <p:cNvSpPr/>
            <p:nvPr/>
          </p:nvSpPr>
          <p:spPr>
            <a:xfrm>
              <a:off x="4072128" y="3496055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5">
                  <a:moveTo>
                    <a:pt x="0" y="0"/>
                  </a:moveTo>
                  <a:lnTo>
                    <a:pt x="12191" y="0"/>
                  </a:lnTo>
                </a:path>
                <a:path w="1207135">
                  <a:moveTo>
                    <a:pt x="54863" y="0"/>
                  </a:moveTo>
                  <a:lnTo>
                    <a:pt x="67055" y="0"/>
                  </a:lnTo>
                </a:path>
                <a:path w="1207135">
                  <a:moveTo>
                    <a:pt x="140208" y="0"/>
                  </a:moveTo>
                  <a:lnTo>
                    <a:pt x="158496" y="0"/>
                  </a:lnTo>
                </a:path>
                <a:path w="1207135">
                  <a:moveTo>
                    <a:pt x="188975" y="0"/>
                  </a:moveTo>
                  <a:lnTo>
                    <a:pt x="274319" y="0"/>
                  </a:lnTo>
                </a:path>
                <a:path w="1207135">
                  <a:moveTo>
                    <a:pt x="298703" y="0"/>
                  </a:moveTo>
                  <a:lnTo>
                    <a:pt x="310895" y="0"/>
                  </a:lnTo>
                </a:path>
                <a:path w="1207135">
                  <a:moveTo>
                    <a:pt x="402335" y="0"/>
                  </a:moveTo>
                  <a:lnTo>
                    <a:pt x="487679" y="0"/>
                  </a:lnTo>
                </a:path>
                <a:path w="1207135">
                  <a:moveTo>
                    <a:pt x="524255" y="0"/>
                  </a:moveTo>
                  <a:lnTo>
                    <a:pt x="542543" y="0"/>
                  </a:lnTo>
                </a:path>
                <a:path w="1207135">
                  <a:moveTo>
                    <a:pt x="591312" y="0"/>
                  </a:moveTo>
                  <a:lnTo>
                    <a:pt x="609600" y="0"/>
                  </a:lnTo>
                </a:path>
                <a:path w="1207135">
                  <a:moveTo>
                    <a:pt x="640079" y="0"/>
                  </a:moveTo>
                  <a:lnTo>
                    <a:pt x="658367" y="0"/>
                  </a:lnTo>
                </a:path>
                <a:path w="1207135">
                  <a:moveTo>
                    <a:pt x="786383" y="0"/>
                  </a:moveTo>
                  <a:lnTo>
                    <a:pt x="804671" y="0"/>
                  </a:lnTo>
                </a:path>
                <a:path w="1207135">
                  <a:moveTo>
                    <a:pt x="987551" y="0"/>
                  </a:moveTo>
                  <a:lnTo>
                    <a:pt x="1005839" y="0"/>
                  </a:lnTo>
                </a:path>
                <a:path w="1207135">
                  <a:moveTo>
                    <a:pt x="1091183" y="0"/>
                  </a:moveTo>
                  <a:lnTo>
                    <a:pt x="1109471" y="0"/>
                  </a:lnTo>
                </a:path>
                <a:path w="1207135">
                  <a:moveTo>
                    <a:pt x="1188719" y="0"/>
                  </a:moveTo>
                  <a:lnTo>
                    <a:pt x="12070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6" name="object 1616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2029968" y="3493008"/>
              <a:ext cx="85343" cy="12192"/>
            </a:xfrm>
            <a:prstGeom prst="rect">
              <a:avLst/>
            </a:prstGeom>
          </p:spPr>
        </p:pic>
        <p:sp>
          <p:nvSpPr>
            <p:cNvPr id="1617" name="object 1617"/>
            <p:cNvSpPr/>
            <p:nvPr/>
          </p:nvSpPr>
          <p:spPr>
            <a:xfrm>
              <a:off x="5529072" y="3496055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8287" y="0"/>
                  </a:lnTo>
                </a:path>
                <a:path w="749935">
                  <a:moveTo>
                    <a:pt x="73151" y="0"/>
                  </a:moveTo>
                  <a:lnTo>
                    <a:pt x="91439" y="0"/>
                  </a:lnTo>
                </a:path>
                <a:path w="749935">
                  <a:moveTo>
                    <a:pt x="158495" y="0"/>
                  </a:moveTo>
                  <a:lnTo>
                    <a:pt x="176783" y="0"/>
                  </a:lnTo>
                </a:path>
                <a:path w="749935">
                  <a:moveTo>
                    <a:pt x="207263" y="0"/>
                  </a:moveTo>
                  <a:lnTo>
                    <a:pt x="225551" y="0"/>
                  </a:lnTo>
                </a:path>
                <a:path w="749935">
                  <a:moveTo>
                    <a:pt x="408431" y="0"/>
                  </a:moveTo>
                  <a:lnTo>
                    <a:pt x="426719" y="0"/>
                  </a:lnTo>
                </a:path>
                <a:path w="749935">
                  <a:moveTo>
                    <a:pt x="609600" y="0"/>
                  </a:moveTo>
                  <a:lnTo>
                    <a:pt x="701039" y="0"/>
                  </a:lnTo>
                </a:path>
                <a:path w="749935">
                  <a:moveTo>
                    <a:pt x="731519" y="0"/>
                  </a:moveTo>
                  <a:lnTo>
                    <a:pt x="7498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8" name="object 161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096255" y="3486911"/>
              <a:ext cx="54863" cy="18288"/>
            </a:xfrm>
            <a:prstGeom prst="rect">
              <a:avLst/>
            </a:prstGeom>
          </p:spPr>
        </p:pic>
        <p:sp>
          <p:nvSpPr>
            <p:cNvPr id="1619" name="object 1619"/>
            <p:cNvSpPr/>
            <p:nvPr/>
          </p:nvSpPr>
          <p:spPr>
            <a:xfrm>
              <a:off x="609600" y="3496055"/>
              <a:ext cx="5755005" cy="6350"/>
            </a:xfrm>
            <a:custGeom>
              <a:avLst/>
              <a:gdLst/>
              <a:ahLst/>
              <a:cxnLst/>
              <a:rect l="l" t="t" r="r" b="b"/>
              <a:pathLst>
                <a:path w="5755005" h="6350">
                  <a:moveTo>
                    <a:pt x="5736336" y="0"/>
                  </a:moveTo>
                  <a:lnTo>
                    <a:pt x="5754624" y="0"/>
                  </a:lnTo>
                </a:path>
                <a:path w="5755005" h="6350">
                  <a:moveTo>
                    <a:pt x="0" y="6096"/>
                  </a:moveTo>
                  <a:lnTo>
                    <a:pt x="18287" y="6096"/>
                  </a:lnTo>
                </a:path>
                <a:path w="5755005" h="6350">
                  <a:moveTo>
                    <a:pt x="268224" y="6096"/>
                  </a:moveTo>
                  <a:lnTo>
                    <a:pt x="286512" y="6096"/>
                  </a:lnTo>
                </a:path>
                <a:path w="5755005" h="6350">
                  <a:moveTo>
                    <a:pt x="341375" y="6096"/>
                  </a:moveTo>
                  <a:lnTo>
                    <a:pt x="359663" y="6096"/>
                  </a:lnTo>
                </a:path>
                <a:path w="5755005" h="6350">
                  <a:moveTo>
                    <a:pt x="390144" y="6096"/>
                  </a:moveTo>
                  <a:lnTo>
                    <a:pt x="4084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0" name="object 16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9472" y="3499104"/>
              <a:ext cx="24384" cy="6096"/>
            </a:xfrm>
            <a:prstGeom prst="rect">
              <a:avLst/>
            </a:prstGeom>
          </p:spPr>
        </p:pic>
        <p:sp>
          <p:nvSpPr>
            <p:cNvPr id="1621" name="object 1621"/>
            <p:cNvSpPr/>
            <p:nvPr/>
          </p:nvSpPr>
          <p:spPr>
            <a:xfrm>
              <a:off x="1182623" y="35021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8287" y="0"/>
                  </a:lnTo>
                </a:path>
                <a:path w="116205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2" name="object 162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26864" y="3493008"/>
              <a:ext cx="24384" cy="12192"/>
            </a:xfrm>
            <a:prstGeom prst="rect">
              <a:avLst/>
            </a:prstGeom>
          </p:spPr>
        </p:pic>
        <p:sp>
          <p:nvSpPr>
            <p:cNvPr id="1623" name="object 1623"/>
            <p:cNvSpPr/>
            <p:nvPr/>
          </p:nvSpPr>
          <p:spPr>
            <a:xfrm>
              <a:off x="1469136" y="35021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4" name="object 16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2287" y="3499104"/>
              <a:ext cx="18287" cy="6096"/>
            </a:xfrm>
            <a:prstGeom prst="rect">
              <a:avLst/>
            </a:prstGeom>
          </p:spPr>
        </p:pic>
        <p:sp>
          <p:nvSpPr>
            <p:cNvPr id="1625" name="object 1625"/>
            <p:cNvSpPr/>
            <p:nvPr/>
          </p:nvSpPr>
          <p:spPr>
            <a:xfrm>
              <a:off x="1591056" y="350215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6" name="object 1626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4937760" y="3493008"/>
              <a:ext cx="85344" cy="12192"/>
            </a:xfrm>
            <a:prstGeom prst="rect">
              <a:avLst/>
            </a:prstGeom>
          </p:spPr>
        </p:pic>
        <p:sp>
          <p:nvSpPr>
            <p:cNvPr id="1627" name="object 1627"/>
            <p:cNvSpPr/>
            <p:nvPr/>
          </p:nvSpPr>
          <p:spPr>
            <a:xfrm>
              <a:off x="1700784" y="3502152"/>
              <a:ext cx="817244" cy="0"/>
            </a:xfrm>
            <a:custGeom>
              <a:avLst/>
              <a:gdLst/>
              <a:ahLst/>
              <a:cxnLst/>
              <a:rect l="l" t="t" r="r" b="b"/>
              <a:pathLst>
                <a:path w="817244">
                  <a:moveTo>
                    <a:pt x="0" y="0"/>
                  </a:moveTo>
                  <a:lnTo>
                    <a:pt x="18287" y="0"/>
                  </a:lnTo>
                </a:path>
                <a:path w="817244">
                  <a:moveTo>
                    <a:pt x="103631" y="0"/>
                  </a:moveTo>
                  <a:lnTo>
                    <a:pt x="121919" y="0"/>
                  </a:lnTo>
                </a:path>
                <a:path w="817244">
                  <a:moveTo>
                    <a:pt x="512063" y="0"/>
                  </a:moveTo>
                  <a:lnTo>
                    <a:pt x="530351" y="0"/>
                  </a:lnTo>
                </a:path>
                <a:path w="817244">
                  <a:moveTo>
                    <a:pt x="579119" y="0"/>
                  </a:moveTo>
                  <a:lnTo>
                    <a:pt x="597407" y="0"/>
                  </a:lnTo>
                </a:path>
                <a:path w="817244">
                  <a:moveTo>
                    <a:pt x="646176" y="0"/>
                  </a:moveTo>
                  <a:lnTo>
                    <a:pt x="664463" y="0"/>
                  </a:lnTo>
                </a:path>
                <a:path w="817244">
                  <a:moveTo>
                    <a:pt x="701039" y="0"/>
                  </a:moveTo>
                  <a:lnTo>
                    <a:pt x="719327" y="0"/>
                  </a:lnTo>
                </a:path>
                <a:path w="817244">
                  <a:moveTo>
                    <a:pt x="737615" y="0"/>
                  </a:moveTo>
                  <a:lnTo>
                    <a:pt x="755903" y="0"/>
                  </a:lnTo>
                </a:path>
                <a:path w="817244">
                  <a:moveTo>
                    <a:pt x="804671" y="0"/>
                  </a:moveTo>
                  <a:lnTo>
                    <a:pt x="816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8" name="object 16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799" y="3499104"/>
              <a:ext cx="18287" cy="6096"/>
            </a:xfrm>
            <a:prstGeom prst="rect">
              <a:avLst/>
            </a:prstGeom>
          </p:spPr>
        </p:pic>
        <p:pic>
          <p:nvPicPr>
            <p:cNvPr id="1629" name="object 1629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2639568" y="3499104"/>
              <a:ext cx="42671" cy="6096"/>
            </a:xfrm>
            <a:prstGeom prst="rect">
              <a:avLst/>
            </a:prstGeom>
          </p:spPr>
        </p:pic>
        <p:sp>
          <p:nvSpPr>
            <p:cNvPr id="1630" name="object 1630"/>
            <p:cNvSpPr/>
            <p:nvPr/>
          </p:nvSpPr>
          <p:spPr>
            <a:xfrm>
              <a:off x="2731008" y="3502152"/>
              <a:ext cx="1353820" cy="0"/>
            </a:xfrm>
            <a:custGeom>
              <a:avLst/>
              <a:gdLst/>
              <a:ahLst/>
              <a:cxnLst/>
              <a:rect l="l" t="t" r="r" b="b"/>
              <a:pathLst>
                <a:path w="1353820">
                  <a:moveTo>
                    <a:pt x="0" y="0"/>
                  </a:moveTo>
                  <a:lnTo>
                    <a:pt x="18287" y="0"/>
                  </a:lnTo>
                </a:path>
                <a:path w="1353820">
                  <a:moveTo>
                    <a:pt x="1237488" y="0"/>
                  </a:moveTo>
                  <a:lnTo>
                    <a:pt x="1255776" y="0"/>
                  </a:lnTo>
                </a:path>
                <a:path w="1353820">
                  <a:moveTo>
                    <a:pt x="1298448" y="0"/>
                  </a:moveTo>
                  <a:lnTo>
                    <a:pt x="1316736" y="0"/>
                  </a:lnTo>
                </a:path>
                <a:path w="1353820">
                  <a:moveTo>
                    <a:pt x="1335024" y="0"/>
                  </a:moveTo>
                  <a:lnTo>
                    <a:pt x="1353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1" name="object 16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12335" y="3499104"/>
              <a:ext cx="18287" cy="6096"/>
            </a:xfrm>
            <a:prstGeom prst="rect">
              <a:avLst/>
            </a:prstGeom>
          </p:spPr>
        </p:pic>
        <p:sp>
          <p:nvSpPr>
            <p:cNvPr id="1632" name="object 1632"/>
            <p:cNvSpPr/>
            <p:nvPr/>
          </p:nvSpPr>
          <p:spPr>
            <a:xfrm>
              <a:off x="4261103" y="3502152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8287" y="0"/>
                  </a:lnTo>
                </a:path>
                <a:path w="1493520">
                  <a:moveTo>
                    <a:pt x="219456" y="0"/>
                  </a:moveTo>
                  <a:lnTo>
                    <a:pt x="298704" y="0"/>
                  </a:lnTo>
                </a:path>
                <a:path w="1493520">
                  <a:moveTo>
                    <a:pt x="335280" y="0"/>
                  </a:moveTo>
                  <a:lnTo>
                    <a:pt x="353568" y="0"/>
                  </a:lnTo>
                </a:path>
                <a:path w="1493520">
                  <a:moveTo>
                    <a:pt x="597408" y="0"/>
                  </a:moveTo>
                  <a:lnTo>
                    <a:pt x="615696" y="0"/>
                  </a:lnTo>
                </a:path>
                <a:path w="1493520">
                  <a:moveTo>
                    <a:pt x="676656" y="0"/>
                  </a:moveTo>
                  <a:lnTo>
                    <a:pt x="688848" y="0"/>
                  </a:lnTo>
                </a:path>
                <a:path w="1493520">
                  <a:moveTo>
                    <a:pt x="743712" y="0"/>
                  </a:moveTo>
                  <a:lnTo>
                    <a:pt x="762000" y="0"/>
                  </a:lnTo>
                </a:path>
                <a:path w="1493520">
                  <a:moveTo>
                    <a:pt x="798576" y="0"/>
                  </a:moveTo>
                  <a:lnTo>
                    <a:pt x="816864" y="0"/>
                  </a:lnTo>
                </a:path>
                <a:path w="1493520">
                  <a:moveTo>
                    <a:pt x="902208" y="0"/>
                  </a:moveTo>
                  <a:lnTo>
                    <a:pt x="920496" y="0"/>
                  </a:lnTo>
                </a:path>
                <a:path w="1493520">
                  <a:moveTo>
                    <a:pt x="999744" y="0"/>
                  </a:moveTo>
                  <a:lnTo>
                    <a:pt x="1018032" y="0"/>
                  </a:lnTo>
                </a:path>
                <a:path w="1493520">
                  <a:moveTo>
                    <a:pt x="1267968" y="0"/>
                  </a:moveTo>
                  <a:lnTo>
                    <a:pt x="1286256" y="0"/>
                  </a:lnTo>
                </a:path>
                <a:path w="1493520">
                  <a:moveTo>
                    <a:pt x="1341120" y="0"/>
                  </a:moveTo>
                  <a:lnTo>
                    <a:pt x="1359408" y="0"/>
                  </a:lnTo>
                </a:path>
                <a:path w="1493520">
                  <a:moveTo>
                    <a:pt x="1426464" y="0"/>
                  </a:moveTo>
                  <a:lnTo>
                    <a:pt x="1444752" y="0"/>
                  </a:lnTo>
                </a:path>
                <a:path w="1493520">
                  <a:moveTo>
                    <a:pt x="1475232" y="0"/>
                  </a:moveTo>
                  <a:lnTo>
                    <a:pt x="14935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3" name="object 1633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5809487" y="3493008"/>
              <a:ext cx="60960" cy="12192"/>
            </a:xfrm>
            <a:prstGeom prst="rect">
              <a:avLst/>
            </a:prstGeom>
          </p:spPr>
        </p:pic>
        <p:sp>
          <p:nvSpPr>
            <p:cNvPr id="1634" name="object 1634"/>
            <p:cNvSpPr/>
            <p:nvPr/>
          </p:nvSpPr>
          <p:spPr>
            <a:xfrm>
              <a:off x="609600" y="3502152"/>
              <a:ext cx="5755005" cy="6350"/>
            </a:xfrm>
            <a:custGeom>
              <a:avLst/>
              <a:gdLst/>
              <a:ahLst/>
              <a:cxnLst/>
              <a:rect l="l" t="t" r="r" b="b"/>
              <a:pathLst>
                <a:path w="5755005" h="6350">
                  <a:moveTo>
                    <a:pt x="5242560" y="0"/>
                  </a:moveTo>
                  <a:lnTo>
                    <a:pt x="5260848" y="0"/>
                  </a:lnTo>
                </a:path>
                <a:path w="5755005" h="6350">
                  <a:moveTo>
                    <a:pt x="5327904" y="0"/>
                  </a:moveTo>
                  <a:lnTo>
                    <a:pt x="5346192" y="0"/>
                  </a:lnTo>
                </a:path>
                <a:path w="5755005" h="6350">
                  <a:moveTo>
                    <a:pt x="5425440" y="0"/>
                  </a:moveTo>
                  <a:lnTo>
                    <a:pt x="5443728" y="0"/>
                  </a:lnTo>
                </a:path>
                <a:path w="5755005" h="6350">
                  <a:moveTo>
                    <a:pt x="5529072" y="0"/>
                  </a:moveTo>
                  <a:lnTo>
                    <a:pt x="5547360" y="0"/>
                  </a:lnTo>
                </a:path>
                <a:path w="5755005" h="6350">
                  <a:moveTo>
                    <a:pt x="5602224" y="0"/>
                  </a:moveTo>
                  <a:lnTo>
                    <a:pt x="5620512" y="0"/>
                  </a:lnTo>
                </a:path>
                <a:path w="5755005" h="6350">
                  <a:moveTo>
                    <a:pt x="5650992" y="0"/>
                  </a:moveTo>
                  <a:lnTo>
                    <a:pt x="5669280" y="0"/>
                  </a:lnTo>
                </a:path>
                <a:path w="5755005" h="6350">
                  <a:moveTo>
                    <a:pt x="5736336" y="0"/>
                  </a:moveTo>
                  <a:lnTo>
                    <a:pt x="5754624" y="0"/>
                  </a:lnTo>
                </a:path>
                <a:path w="5755005" h="6350">
                  <a:moveTo>
                    <a:pt x="0" y="6096"/>
                  </a:moveTo>
                  <a:lnTo>
                    <a:pt x="18287" y="6096"/>
                  </a:lnTo>
                </a:path>
                <a:path w="5755005" h="6350">
                  <a:moveTo>
                    <a:pt x="268224" y="6096"/>
                  </a:moveTo>
                  <a:lnTo>
                    <a:pt x="286512" y="6096"/>
                  </a:lnTo>
                </a:path>
                <a:path w="5755005" h="6350">
                  <a:moveTo>
                    <a:pt x="341375" y="6096"/>
                  </a:moveTo>
                  <a:lnTo>
                    <a:pt x="359663" y="6096"/>
                  </a:lnTo>
                </a:path>
                <a:path w="5755005" h="6350">
                  <a:moveTo>
                    <a:pt x="390144" y="6096"/>
                  </a:moveTo>
                  <a:lnTo>
                    <a:pt x="4084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5" name="object 163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030223" y="3499104"/>
              <a:ext cx="30479" cy="18288"/>
            </a:xfrm>
            <a:prstGeom prst="rect">
              <a:avLst/>
            </a:prstGeom>
          </p:spPr>
        </p:pic>
        <p:sp>
          <p:nvSpPr>
            <p:cNvPr id="1636" name="object 1636"/>
            <p:cNvSpPr/>
            <p:nvPr/>
          </p:nvSpPr>
          <p:spPr>
            <a:xfrm>
              <a:off x="1109472" y="3508248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2191" y="0"/>
                  </a:lnTo>
                </a:path>
                <a:path w="189230">
                  <a:moveTo>
                    <a:pt x="73151" y="0"/>
                  </a:moveTo>
                  <a:lnTo>
                    <a:pt x="91439" y="0"/>
                  </a:lnTo>
                </a:path>
                <a:path w="189230">
                  <a:moveTo>
                    <a:pt x="170687" y="0"/>
                  </a:moveTo>
                  <a:lnTo>
                    <a:pt x="1889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7" name="object 1637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1353312" y="3499104"/>
              <a:ext cx="24384" cy="12192"/>
            </a:xfrm>
            <a:prstGeom prst="rect">
              <a:avLst/>
            </a:prstGeom>
          </p:spPr>
        </p:pic>
        <p:sp>
          <p:nvSpPr>
            <p:cNvPr id="1638" name="object 1638"/>
            <p:cNvSpPr/>
            <p:nvPr/>
          </p:nvSpPr>
          <p:spPr>
            <a:xfrm>
              <a:off x="1469136" y="350824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8287" y="0"/>
                  </a:lnTo>
                </a:path>
                <a:path w="140334">
                  <a:moveTo>
                    <a:pt x="73152" y="0"/>
                  </a:moveTo>
                  <a:lnTo>
                    <a:pt x="85343" y="0"/>
                  </a:lnTo>
                </a:path>
                <a:path w="140334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9" name="object 16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70304" y="3505199"/>
              <a:ext cx="18287" cy="6096"/>
            </a:xfrm>
            <a:prstGeom prst="rect">
              <a:avLst/>
            </a:prstGeom>
          </p:spPr>
        </p:pic>
        <p:sp>
          <p:nvSpPr>
            <p:cNvPr id="1640" name="object 1640"/>
            <p:cNvSpPr/>
            <p:nvPr/>
          </p:nvSpPr>
          <p:spPr>
            <a:xfrm>
              <a:off x="1700784" y="3508248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18287" y="0"/>
                  </a:lnTo>
                </a:path>
                <a:path w="121919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1" name="object 1641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901951" y="3499104"/>
              <a:ext cx="18287" cy="12192"/>
            </a:xfrm>
            <a:prstGeom prst="rect">
              <a:avLst/>
            </a:prstGeom>
          </p:spPr>
        </p:pic>
        <p:pic>
          <p:nvPicPr>
            <p:cNvPr id="1642" name="object 164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28800" y="3499104"/>
              <a:ext cx="30480" cy="18288"/>
            </a:xfrm>
            <a:prstGeom prst="rect">
              <a:avLst/>
            </a:prstGeom>
          </p:spPr>
        </p:pic>
        <p:sp>
          <p:nvSpPr>
            <p:cNvPr id="1643" name="object 1643"/>
            <p:cNvSpPr/>
            <p:nvPr/>
          </p:nvSpPr>
          <p:spPr>
            <a:xfrm>
              <a:off x="2212848" y="3508248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67056" y="0"/>
                  </a:moveTo>
                  <a:lnTo>
                    <a:pt x="85343" y="0"/>
                  </a:lnTo>
                </a:path>
                <a:path w="207644">
                  <a:moveTo>
                    <a:pt x="134112" y="0"/>
                  </a:moveTo>
                  <a:lnTo>
                    <a:pt x="152400" y="0"/>
                  </a:lnTo>
                </a:path>
                <a:path w="207644">
                  <a:moveTo>
                    <a:pt x="195072" y="0"/>
                  </a:moveTo>
                  <a:lnTo>
                    <a:pt x="2072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4" name="object 164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438399" y="3505199"/>
              <a:ext cx="18287" cy="6096"/>
            </a:xfrm>
            <a:prstGeom prst="rect">
              <a:avLst/>
            </a:prstGeom>
          </p:spPr>
        </p:pic>
        <p:sp>
          <p:nvSpPr>
            <p:cNvPr id="1645" name="object 1645"/>
            <p:cNvSpPr/>
            <p:nvPr/>
          </p:nvSpPr>
          <p:spPr>
            <a:xfrm>
              <a:off x="2505455" y="350824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2192" y="0"/>
                  </a:lnTo>
                </a:path>
                <a:path w="182880">
                  <a:moveTo>
                    <a:pt x="85343" y="0"/>
                  </a:moveTo>
                  <a:lnTo>
                    <a:pt x="97536" y="0"/>
                  </a:lnTo>
                </a:path>
                <a:path w="182880">
                  <a:moveTo>
                    <a:pt x="134112" y="0"/>
                  </a:moveTo>
                  <a:lnTo>
                    <a:pt x="152400" y="0"/>
                  </a:lnTo>
                </a:path>
                <a:path w="182880">
                  <a:moveTo>
                    <a:pt x="170687" y="0"/>
                  </a:moveTo>
                  <a:lnTo>
                    <a:pt x="182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6" name="object 1646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6065520" y="3499104"/>
              <a:ext cx="24384" cy="12192"/>
            </a:xfrm>
            <a:prstGeom prst="rect">
              <a:avLst/>
            </a:prstGeom>
          </p:spPr>
        </p:pic>
        <p:sp>
          <p:nvSpPr>
            <p:cNvPr id="1647" name="object 1647"/>
            <p:cNvSpPr/>
            <p:nvPr/>
          </p:nvSpPr>
          <p:spPr>
            <a:xfrm>
              <a:off x="3968496" y="3508248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7055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8" name="object 1648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4066031" y="3499104"/>
              <a:ext cx="73151" cy="12192"/>
            </a:xfrm>
            <a:prstGeom prst="rect">
              <a:avLst/>
            </a:prstGeom>
          </p:spPr>
        </p:pic>
        <p:sp>
          <p:nvSpPr>
            <p:cNvPr id="1649" name="object 1649"/>
            <p:cNvSpPr/>
            <p:nvPr/>
          </p:nvSpPr>
          <p:spPr>
            <a:xfrm>
              <a:off x="4126991" y="35082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0" name="object 1650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707136" y="3499104"/>
              <a:ext cx="60959" cy="18288"/>
            </a:xfrm>
            <a:prstGeom prst="rect">
              <a:avLst/>
            </a:prstGeom>
          </p:spPr>
        </p:pic>
        <p:sp>
          <p:nvSpPr>
            <p:cNvPr id="1651" name="object 1651"/>
            <p:cNvSpPr/>
            <p:nvPr/>
          </p:nvSpPr>
          <p:spPr>
            <a:xfrm>
              <a:off x="4212335" y="350824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2191" y="0"/>
                  </a:lnTo>
                </a:path>
                <a:path w="67310">
                  <a:moveTo>
                    <a:pt x="48767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2" name="object 1652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4334255" y="3499104"/>
              <a:ext cx="48767" cy="12192"/>
            </a:xfrm>
            <a:prstGeom prst="rect">
              <a:avLst/>
            </a:prstGeom>
          </p:spPr>
        </p:pic>
        <p:sp>
          <p:nvSpPr>
            <p:cNvPr id="1653" name="object 1653"/>
            <p:cNvSpPr/>
            <p:nvPr/>
          </p:nvSpPr>
          <p:spPr>
            <a:xfrm>
              <a:off x="4370831" y="350824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4" name="object 165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492752" y="3505199"/>
              <a:ext cx="24384" cy="6096"/>
            </a:xfrm>
            <a:prstGeom prst="rect">
              <a:avLst/>
            </a:prstGeom>
          </p:spPr>
        </p:pic>
        <p:sp>
          <p:nvSpPr>
            <p:cNvPr id="1655" name="object 1655"/>
            <p:cNvSpPr/>
            <p:nvPr/>
          </p:nvSpPr>
          <p:spPr>
            <a:xfrm>
              <a:off x="4541520" y="350824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54863" y="0"/>
                  </a:moveTo>
                  <a:lnTo>
                    <a:pt x="73151" y="0"/>
                  </a:lnTo>
                </a:path>
                <a:path w="140335">
                  <a:moveTo>
                    <a:pt x="85343" y="0"/>
                  </a:moveTo>
                  <a:lnTo>
                    <a:pt x="97535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6" name="object 1656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4663440" y="3499104"/>
              <a:ext cx="67055" cy="12192"/>
            </a:xfrm>
            <a:prstGeom prst="rect">
              <a:avLst/>
            </a:prstGeom>
          </p:spPr>
        </p:pic>
        <p:sp>
          <p:nvSpPr>
            <p:cNvPr id="1657" name="object 1657"/>
            <p:cNvSpPr/>
            <p:nvPr/>
          </p:nvSpPr>
          <p:spPr>
            <a:xfrm>
              <a:off x="4858511" y="3508248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79248" y="0"/>
                  </a:moveTo>
                  <a:lnTo>
                    <a:pt x="91439" y="0"/>
                  </a:lnTo>
                </a:path>
                <a:path w="219710">
                  <a:moveTo>
                    <a:pt x="103632" y="0"/>
                  </a:moveTo>
                  <a:lnTo>
                    <a:pt x="115824" y="0"/>
                  </a:lnTo>
                </a:path>
                <a:path w="219710">
                  <a:moveTo>
                    <a:pt x="146304" y="0"/>
                  </a:moveTo>
                  <a:lnTo>
                    <a:pt x="164592" y="0"/>
                  </a:lnTo>
                </a:path>
                <a:path w="219710">
                  <a:moveTo>
                    <a:pt x="201168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8" name="object 1658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761743" y="3505199"/>
              <a:ext cx="24384" cy="12192"/>
            </a:xfrm>
            <a:prstGeom prst="rect">
              <a:avLst/>
            </a:prstGeom>
          </p:spPr>
        </p:pic>
        <p:sp>
          <p:nvSpPr>
            <p:cNvPr id="1659" name="object 1659"/>
            <p:cNvSpPr/>
            <p:nvPr/>
          </p:nvSpPr>
          <p:spPr>
            <a:xfrm>
              <a:off x="5102352" y="3508248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6096" y="0"/>
                  </a:lnTo>
                </a:path>
                <a:path w="177164">
                  <a:moveTo>
                    <a:pt x="30480" y="0"/>
                  </a:moveTo>
                  <a:lnTo>
                    <a:pt x="36576" y="0"/>
                  </a:lnTo>
                </a:path>
                <a:path w="177164">
                  <a:moveTo>
                    <a:pt x="60960" y="0"/>
                  </a:moveTo>
                  <a:lnTo>
                    <a:pt x="79248" y="0"/>
                  </a:lnTo>
                </a:path>
                <a:path w="177164">
                  <a:moveTo>
                    <a:pt x="164592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0" name="object 1660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5346191" y="3474720"/>
              <a:ext cx="60959" cy="36575"/>
            </a:xfrm>
            <a:prstGeom prst="rect">
              <a:avLst/>
            </a:prstGeom>
          </p:spPr>
        </p:pic>
        <p:sp>
          <p:nvSpPr>
            <p:cNvPr id="1661" name="object 1661"/>
            <p:cNvSpPr/>
            <p:nvPr/>
          </p:nvSpPr>
          <p:spPr>
            <a:xfrm>
              <a:off x="5529072" y="3508248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18287" y="0"/>
                  </a:lnTo>
                </a:path>
                <a:path w="421004">
                  <a:moveTo>
                    <a:pt x="79247" y="0"/>
                  </a:moveTo>
                  <a:lnTo>
                    <a:pt x="91439" y="0"/>
                  </a:lnTo>
                </a:path>
                <a:path w="421004">
                  <a:moveTo>
                    <a:pt x="158495" y="0"/>
                  </a:moveTo>
                  <a:lnTo>
                    <a:pt x="170687" y="0"/>
                  </a:lnTo>
                </a:path>
                <a:path w="421004">
                  <a:moveTo>
                    <a:pt x="207263" y="0"/>
                  </a:moveTo>
                  <a:lnTo>
                    <a:pt x="225551" y="0"/>
                  </a:lnTo>
                </a:path>
                <a:path w="421004">
                  <a:moveTo>
                    <a:pt x="280415" y="0"/>
                  </a:moveTo>
                  <a:lnTo>
                    <a:pt x="292607" y="0"/>
                  </a:lnTo>
                </a:path>
                <a:path w="421004">
                  <a:moveTo>
                    <a:pt x="329183" y="0"/>
                  </a:moveTo>
                  <a:lnTo>
                    <a:pt x="341375" y="0"/>
                  </a:lnTo>
                </a:path>
                <a:path w="421004">
                  <a:moveTo>
                    <a:pt x="408431" y="0"/>
                  </a:moveTo>
                  <a:lnTo>
                    <a:pt x="4206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2" name="object 1662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2676143" y="3505199"/>
              <a:ext cx="73152" cy="12192"/>
            </a:xfrm>
            <a:prstGeom prst="rect">
              <a:avLst/>
            </a:prstGeom>
          </p:spPr>
        </p:pic>
        <p:sp>
          <p:nvSpPr>
            <p:cNvPr id="1663" name="object 1663"/>
            <p:cNvSpPr/>
            <p:nvPr/>
          </p:nvSpPr>
          <p:spPr>
            <a:xfrm>
              <a:off x="6138672" y="35082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4" name="object 1664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3870960" y="3499104"/>
              <a:ext cx="24384" cy="18288"/>
            </a:xfrm>
            <a:prstGeom prst="rect">
              <a:avLst/>
            </a:prstGeom>
          </p:spPr>
        </p:pic>
        <p:sp>
          <p:nvSpPr>
            <p:cNvPr id="1665" name="object 1665"/>
            <p:cNvSpPr/>
            <p:nvPr/>
          </p:nvSpPr>
          <p:spPr>
            <a:xfrm>
              <a:off x="609600" y="3508248"/>
              <a:ext cx="5748655" cy="6350"/>
            </a:xfrm>
            <a:custGeom>
              <a:avLst/>
              <a:gdLst/>
              <a:ahLst/>
              <a:cxnLst/>
              <a:rect l="l" t="t" r="r" b="b"/>
              <a:pathLst>
                <a:path w="5748655" h="6350">
                  <a:moveTo>
                    <a:pt x="5602224" y="0"/>
                  </a:moveTo>
                  <a:lnTo>
                    <a:pt x="5620512" y="0"/>
                  </a:lnTo>
                </a:path>
                <a:path w="5748655" h="6350">
                  <a:moveTo>
                    <a:pt x="5657088" y="0"/>
                  </a:moveTo>
                  <a:lnTo>
                    <a:pt x="5669280" y="0"/>
                  </a:lnTo>
                </a:path>
                <a:path w="5748655" h="6350">
                  <a:moveTo>
                    <a:pt x="5736336" y="0"/>
                  </a:moveTo>
                  <a:lnTo>
                    <a:pt x="5748528" y="0"/>
                  </a:lnTo>
                </a:path>
                <a:path w="5748655" h="6350">
                  <a:moveTo>
                    <a:pt x="0" y="6096"/>
                  </a:moveTo>
                  <a:lnTo>
                    <a:pt x="18287" y="6096"/>
                  </a:lnTo>
                </a:path>
                <a:path w="5748655" h="6350">
                  <a:moveTo>
                    <a:pt x="146304" y="6096"/>
                  </a:moveTo>
                  <a:lnTo>
                    <a:pt x="158496" y="6096"/>
                  </a:lnTo>
                </a:path>
                <a:path w="5748655" h="6350">
                  <a:moveTo>
                    <a:pt x="268224" y="6096"/>
                  </a:moveTo>
                  <a:lnTo>
                    <a:pt x="286512" y="6096"/>
                  </a:lnTo>
                </a:path>
                <a:path w="5748655" h="6350">
                  <a:moveTo>
                    <a:pt x="341375" y="6096"/>
                  </a:moveTo>
                  <a:lnTo>
                    <a:pt x="359663" y="6096"/>
                  </a:lnTo>
                </a:path>
                <a:path w="5748655" h="6350">
                  <a:moveTo>
                    <a:pt x="390144" y="6096"/>
                  </a:moveTo>
                  <a:lnTo>
                    <a:pt x="408432" y="6096"/>
                  </a:lnTo>
                </a:path>
                <a:path w="5748655" h="6350">
                  <a:moveTo>
                    <a:pt x="493775" y="6096"/>
                  </a:moveTo>
                  <a:lnTo>
                    <a:pt x="512063" y="6096"/>
                  </a:lnTo>
                </a:path>
                <a:path w="5748655" h="6350">
                  <a:moveTo>
                    <a:pt x="573024" y="6096"/>
                  </a:moveTo>
                  <a:lnTo>
                    <a:pt x="591312" y="6096"/>
                  </a:lnTo>
                </a:path>
                <a:path w="5748655" h="6350">
                  <a:moveTo>
                    <a:pt x="670560" y="6096"/>
                  </a:moveTo>
                  <a:lnTo>
                    <a:pt x="688848" y="6096"/>
                  </a:lnTo>
                </a:path>
                <a:path w="5748655" h="6350">
                  <a:moveTo>
                    <a:pt x="749808" y="6096"/>
                  </a:moveTo>
                  <a:lnTo>
                    <a:pt x="768096" y="6096"/>
                  </a:lnTo>
                </a:path>
                <a:path w="5748655" h="6350">
                  <a:moveTo>
                    <a:pt x="859536" y="6096"/>
                  </a:moveTo>
                  <a:lnTo>
                    <a:pt x="877824" y="6096"/>
                  </a:lnTo>
                </a:path>
                <a:path w="5748655" h="6350">
                  <a:moveTo>
                    <a:pt x="1060704" y="6096"/>
                  </a:moveTo>
                  <a:lnTo>
                    <a:pt x="1078992" y="6096"/>
                  </a:lnTo>
                </a:path>
                <a:path w="5748655" h="6350">
                  <a:moveTo>
                    <a:pt x="1091184" y="6096"/>
                  </a:moveTo>
                  <a:lnTo>
                    <a:pt x="1109472" y="6096"/>
                  </a:lnTo>
                </a:path>
                <a:path w="5748655" h="6350">
                  <a:moveTo>
                    <a:pt x="1194816" y="6096"/>
                  </a:moveTo>
                  <a:lnTo>
                    <a:pt x="1213104" y="6096"/>
                  </a:lnTo>
                </a:path>
                <a:path w="5748655" h="6350">
                  <a:moveTo>
                    <a:pt x="1298448" y="6096"/>
                  </a:moveTo>
                  <a:lnTo>
                    <a:pt x="131064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6" name="object 1666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2029968" y="3499104"/>
              <a:ext cx="85343" cy="18288"/>
            </a:xfrm>
            <a:prstGeom prst="rect">
              <a:avLst/>
            </a:prstGeom>
          </p:spPr>
        </p:pic>
        <p:sp>
          <p:nvSpPr>
            <p:cNvPr id="1667" name="object 1667"/>
            <p:cNvSpPr/>
            <p:nvPr/>
          </p:nvSpPr>
          <p:spPr>
            <a:xfrm>
              <a:off x="2103120" y="3514343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12192" y="0"/>
                  </a:lnTo>
                </a:path>
                <a:path w="500380">
                  <a:moveTo>
                    <a:pt x="109727" y="0"/>
                  </a:moveTo>
                  <a:lnTo>
                    <a:pt x="128015" y="0"/>
                  </a:lnTo>
                </a:path>
                <a:path w="500380">
                  <a:moveTo>
                    <a:pt x="176783" y="0"/>
                  </a:moveTo>
                  <a:lnTo>
                    <a:pt x="195071" y="0"/>
                  </a:lnTo>
                </a:path>
                <a:path w="500380">
                  <a:moveTo>
                    <a:pt x="243839" y="0"/>
                  </a:moveTo>
                  <a:lnTo>
                    <a:pt x="262127" y="0"/>
                  </a:lnTo>
                </a:path>
                <a:path w="500380">
                  <a:moveTo>
                    <a:pt x="304800" y="0"/>
                  </a:moveTo>
                  <a:lnTo>
                    <a:pt x="323088" y="0"/>
                  </a:lnTo>
                </a:path>
                <a:path w="500380">
                  <a:moveTo>
                    <a:pt x="335279" y="0"/>
                  </a:moveTo>
                  <a:lnTo>
                    <a:pt x="347471" y="0"/>
                  </a:lnTo>
                </a:path>
                <a:path w="500380">
                  <a:moveTo>
                    <a:pt x="402335" y="0"/>
                  </a:moveTo>
                  <a:lnTo>
                    <a:pt x="414527" y="0"/>
                  </a:lnTo>
                </a:path>
                <a:path w="500380">
                  <a:moveTo>
                    <a:pt x="487679" y="0"/>
                  </a:moveTo>
                  <a:lnTo>
                    <a:pt x="4998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8" name="object 1668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5992367" y="3505199"/>
              <a:ext cx="60960" cy="12192"/>
            </a:xfrm>
            <a:prstGeom prst="rect">
              <a:avLst/>
            </a:prstGeom>
          </p:spPr>
        </p:pic>
        <p:sp>
          <p:nvSpPr>
            <p:cNvPr id="1669" name="object 1669"/>
            <p:cNvSpPr/>
            <p:nvPr/>
          </p:nvSpPr>
          <p:spPr>
            <a:xfrm>
              <a:off x="2639568" y="351434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8287" y="0"/>
                  </a:lnTo>
                </a:path>
                <a:path w="109855">
                  <a:moveTo>
                    <a:pt x="97535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0" name="object 16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68496" y="3511295"/>
              <a:ext cx="18287" cy="6096"/>
            </a:xfrm>
            <a:prstGeom prst="rect">
              <a:avLst/>
            </a:prstGeom>
          </p:spPr>
        </p:pic>
        <p:sp>
          <p:nvSpPr>
            <p:cNvPr id="1671" name="object 1671"/>
            <p:cNvSpPr/>
            <p:nvPr/>
          </p:nvSpPr>
          <p:spPr>
            <a:xfrm>
              <a:off x="4035552" y="3514343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18287" y="0"/>
                  </a:lnTo>
                </a:path>
                <a:path w="579120">
                  <a:moveTo>
                    <a:pt x="30480" y="0"/>
                  </a:moveTo>
                  <a:lnTo>
                    <a:pt x="42672" y="0"/>
                  </a:lnTo>
                </a:path>
                <a:path w="579120">
                  <a:moveTo>
                    <a:pt x="91440" y="0"/>
                  </a:moveTo>
                  <a:lnTo>
                    <a:pt x="103632" y="0"/>
                  </a:lnTo>
                </a:path>
                <a:path w="579120">
                  <a:moveTo>
                    <a:pt x="176784" y="0"/>
                  </a:moveTo>
                  <a:lnTo>
                    <a:pt x="188976" y="0"/>
                  </a:lnTo>
                </a:path>
                <a:path w="579120">
                  <a:moveTo>
                    <a:pt x="225551" y="0"/>
                  </a:moveTo>
                  <a:lnTo>
                    <a:pt x="243839" y="0"/>
                  </a:lnTo>
                </a:path>
                <a:path w="579120">
                  <a:moveTo>
                    <a:pt x="304800" y="0"/>
                  </a:moveTo>
                  <a:lnTo>
                    <a:pt x="323088" y="0"/>
                  </a:lnTo>
                </a:path>
                <a:path w="579120">
                  <a:moveTo>
                    <a:pt x="335280" y="0"/>
                  </a:moveTo>
                  <a:lnTo>
                    <a:pt x="347472" y="0"/>
                  </a:lnTo>
                </a:path>
                <a:path w="579120">
                  <a:moveTo>
                    <a:pt x="505968" y="0"/>
                  </a:moveTo>
                  <a:lnTo>
                    <a:pt x="524256" y="0"/>
                  </a:lnTo>
                </a:path>
                <a:path w="579120">
                  <a:moveTo>
                    <a:pt x="560832" y="0"/>
                  </a:moveTo>
                  <a:lnTo>
                    <a:pt x="5791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2" name="object 16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20767" y="3511295"/>
              <a:ext cx="18287" cy="6096"/>
            </a:xfrm>
            <a:prstGeom prst="rect">
              <a:avLst/>
            </a:prstGeom>
          </p:spPr>
        </p:pic>
        <p:sp>
          <p:nvSpPr>
            <p:cNvPr id="1673" name="object 1673"/>
            <p:cNvSpPr/>
            <p:nvPr/>
          </p:nvSpPr>
          <p:spPr>
            <a:xfrm>
              <a:off x="4663440" y="3514343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54863" y="0"/>
                  </a:moveTo>
                  <a:lnTo>
                    <a:pt x="67055" y="0"/>
                  </a:lnTo>
                </a:path>
                <a:path w="213360">
                  <a:moveTo>
                    <a:pt x="195071" y="0"/>
                  </a:moveTo>
                  <a:lnTo>
                    <a:pt x="2133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4" name="object 1674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4937760" y="3511295"/>
              <a:ext cx="36575" cy="6096"/>
            </a:xfrm>
            <a:prstGeom prst="rect">
              <a:avLst/>
            </a:prstGeom>
          </p:spPr>
        </p:pic>
        <p:sp>
          <p:nvSpPr>
            <p:cNvPr id="1675" name="object 1675"/>
            <p:cNvSpPr/>
            <p:nvPr/>
          </p:nvSpPr>
          <p:spPr>
            <a:xfrm>
              <a:off x="609600" y="3514343"/>
              <a:ext cx="5748655" cy="6350"/>
            </a:xfrm>
            <a:custGeom>
              <a:avLst/>
              <a:gdLst/>
              <a:ahLst/>
              <a:cxnLst/>
              <a:rect l="l" t="t" r="r" b="b"/>
              <a:pathLst>
                <a:path w="5748655" h="6350">
                  <a:moveTo>
                    <a:pt x="4395216" y="0"/>
                  </a:moveTo>
                  <a:lnTo>
                    <a:pt x="4413504" y="0"/>
                  </a:lnTo>
                </a:path>
                <a:path w="5748655" h="6350">
                  <a:moveTo>
                    <a:pt x="4450080" y="0"/>
                  </a:moveTo>
                  <a:lnTo>
                    <a:pt x="4468368" y="0"/>
                  </a:lnTo>
                </a:path>
                <a:path w="5748655" h="6350">
                  <a:moveTo>
                    <a:pt x="4492752" y="0"/>
                  </a:moveTo>
                  <a:lnTo>
                    <a:pt x="4504944" y="0"/>
                  </a:lnTo>
                </a:path>
                <a:path w="5748655" h="6350">
                  <a:moveTo>
                    <a:pt x="4517136" y="0"/>
                  </a:moveTo>
                  <a:lnTo>
                    <a:pt x="4529328" y="0"/>
                  </a:lnTo>
                </a:path>
                <a:path w="5748655" h="6350">
                  <a:moveTo>
                    <a:pt x="4553712" y="0"/>
                  </a:moveTo>
                  <a:lnTo>
                    <a:pt x="4572000" y="0"/>
                  </a:lnTo>
                </a:path>
                <a:path w="5748655" h="6350">
                  <a:moveTo>
                    <a:pt x="4919472" y="0"/>
                  </a:moveTo>
                  <a:lnTo>
                    <a:pt x="4937760" y="0"/>
                  </a:lnTo>
                </a:path>
                <a:path w="5748655" h="6350">
                  <a:moveTo>
                    <a:pt x="4998720" y="0"/>
                  </a:moveTo>
                  <a:lnTo>
                    <a:pt x="5010912" y="0"/>
                  </a:lnTo>
                </a:path>
                <a:path w="5748655" h="6350">
                  <a:moveTo>
                    <a:pt x="5248656" y="0"/>
                  </a:moveTo>
                  <a:lnTo>
                    <a:pt x="5260848" y="0"/>
                  </a:lnTo>
                </a:path>
                <a:path w="5748655" h="6350">
                  <a:moveTo>
                    <a:pt x="5327904" y="0"/>
                  </a:moveTo>
                  <a:lnTo>
                    <a:pt x="5340095" y="0"/>
                  </a:lnTo>
                </a:path>
                <a:path w="5748655" h="6350">
                  <a:moveTo>
                    <a:pt x="5425440" y="0"/>
                  </a:moveTo>
                  <a:lnTo>
                    <a:pt x="5443728" y="0"/>
                  </a:lnTo>
                </a:path>
                <a:path w="5748655" h="6350">
                  <a:moveTo>
                    <a:pt x="5468112" y="0"/>
                  </a:moveTo>
                  <a:lnTo>
                    <a:pt x="5480304" y="0"/>
                  </a:lnTo>
                </a:path>
                <a:path w="5748655" h="6350">
                  <a:moveTo>
                    <a:pt x="5529072" y="0"/>
                  </a:moveTo>
                  <a:lnTo>
                    <a:pt x="5547360" y="0"/>
                  </a:lnTo>
                </a:path>
                <a:path w="5748655" h="6350">
                  <a:moveTo>
                    <a:pt x="5602224" y="0"/>
                  </a:moveTo>
                  <a:lnTo>
                    <a:pt x="5620512" y="0"/>
                  </a:lnTo>
                </a:path>
                <a:path w="5748655" h="6350">
                  <a:moveTo>
                    <a:pt x="5657088" y="0"/>
                  </a:moveTo>
                  <a:lnTo>
                    <a:pt x="5669280" y="0"/>
                  </a:lnTo>
                </a:path>
                <a:path w="5748655" h="6350">
                  <a:moveTo>
                    <a:pt x="5736336" y="0"/>
                  </a:moveTo>
                  <a:lnTo>
                    <a:pt x="5748528" y="0"/>
                  </a:lnTo>
                </a:path>
                <a:path w="5748655" h="6350">
                  <a:moveTo>
                    <a:pt x="0" y="6095"/>
                  </a:moveTo>
                  <a:lnTo>
                    <a:pt x="18287" y="6095"/>
                  </a:lnTo>
                </a:path>
                <a:path w="5748655" h="6350">
                  <a:moveTo>
                    <a:pt x="97536" y="6095"/>
                  </a:moveTo>
                  <a:lnTo>
                    <a:pt x="109728" y="6095"/>
                  </a:lnTo>
                </a:path>
                <a:path w="5748655" h="6350">
                  <a:moveTo>
                    <a:pt x="225552" y="6095"/>
                  </a:moveTo>
                  <a:lnTo>
                    <a:pt x="237744" y="6095"/>
                  </a:lnTo>
                </a:path>
                <a:path w="5748655" h="6350">
                  <a:moveTo>
                    <a:pt x="268224" y="6095"/>
                  </a:moveTo>
                  <a:lnTo>
                    <a:pt x="286512" y="6095"/>
                  </a:lnTo>
                </a:path>
                <a:path w="5748655" h="6350">
                  <a:moveTo>
                    <a:pt x="341375" y="6095"/>
                  </a:moveTo>
                  <a:lnTo>
                    <a:pt x="359663" y="6095"/>
                  </a:lnTo>
                </a:path>
                <a:path w="5748655" h="6350">
                  <a:moveTo>
                    <a:pt x="390144" y="6095"/>
                  </a:moveTo>
                  <a:lnTo>
                    <a:pt x="408432" y="6095"/>
                  </a:lnTo>
                </a:path>
                <a:path w="5748655" h="6350">
                  <a:moveTo>
                    <a:pt x="438912" y="6095"/>
                  </a:moveTo>
                  <a:lnTo>
                    <a:pt x="451103" y="6095"/>
                  </a:lnTo>
                </a:path>
                <a:path w="5748655" h="6350">
                  <a:moveTo>
                    <a:pt x="493775" y="6095"/>
                  </a:moveTo>
                  <a:lnTo>
                    <a:pt x="512063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6" name="object 167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76528" y="3517392"/>
              <a:ext cx="24384" cy="6096"/>
            </a:xfrm>
            <a:prstGeom prst="rect">
              <a:avLst/>
            </a:prstGeom>
          </p:spPr>
        </p:pic>
        <p:sp>
          <p:nvSpPr>
            <p:cNvPr id="1677" name="object 1677"/>
            <p:cNvSpPr/>
            <p:nvPr/>
          </p:nvSpPr>
          <p:spPr>
            <a:xfrm>
              <a:off x="1280159" y="352043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18287" y="0"/>
                  </a:lnTo>
                </a:path>
                <a:path w="97790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8" name="object 16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9136" y="3517392"/>
              <a:ext cx="24384" cy="6096"/>
            </a:xfrm>
            <a:prstGeom prst="rect">
              <a:avLst/>
            </a:prstGeom>
          </p:spPr>
        </p:pic>
        <p:pic>
          <p:nvPicPr>
            <p:cNvPr id="1679" name="object 1679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536192" y="3511295"/>
              <a:ext cx="73152" cy="12191"/>
            </a:xfrm>
            <a:prstGeom prst="rect">
              <a:avLst/>
            </a:prstGeom>
          </p:spPr>
        </p:pic>
        <p:sp>
          <p:nvSpPr>
            <p:cNvPr id="1680" name="object 1680"/>
            <p:cNvSpPr/>
            <p:nvPr/>
          </p:nvSpPr>
          <p:spPr>
            <a:xfrm>
              <a:off x="1591056" y="3520439"/>
              <a:ext cx="3956685" cy="0"/>
            </a:xfrm>
            <a:custGeom>
              <a:avLst/>
              <a:gdLst/>
              <a:ahLst/>
              <a:cxnLst/>
              <a:rect l="l" t="t" r="r" b="b"/>
              <a:pathLst>
                <a:path w="3956685">
                  <a:moveTo>
                    <a:pt x="0" y="0"/>
                  </a:moveTo>
                  <a:lnTo>
                    <a:pt x="18287" y="0"/>
                  </a:lnTo>
                </a:path>
                <a:path w="3956685">
                  <a:moveTo>
                    <a:pt x="79248" y="0"/>
                  </a:moveTo>
                  <a:lnTo>
                    <a:pt x="97536" y="0"/>
                  </a:lnTo>
                </a:path>
                <a:path w="3956685">
                  <a:moveTo>
                    <a:pt x="109728" y="0"/>
                  </a:moveTo>
                  <a:lnTo>
                    <a:pt x="128016" y="0"/>
                  </a:lnTo>
                </a:path>
                <a:path w="3956685">
                  <a:moveTo>
                    <a:pt x="170687" y="0"/>
                  </a:moveTo>
                  <a:lnTo>
                    <a:pt x="182880" y="0"/>
                  </a:lnTo>
                </a:path>
                <a:path w="3956685">
                  <a:moveTo>
                    <a:pt x="213360" y="0"/>
                  </a:moveTo>
                  <a:lnTo>
                    <a:pt x="231648" y="0"/>
                  </a:lnTo>
                </a:path>
                <a:path w="3956685">
                  <a:moveTo>
                    <a:pt x="256032" y="0"/>
                  </a:moveTo>
                  <a:lnTo>
                    <a:pt x="268224" y="0"/>
                  </a:lnTo>
                </a:path>
                <a:path w="3956685">
                  <a:moveTo>
                    <a:pt x="396240" y="0"/>
                  </a:moveTo>
                  <a:lnTo>
                    <a:pt x="408432" y="0"/>
                  </a:lnTo>
                </a:path>
                <a:path w="3956685">
                  <a:moveTo>
                    <a:pt x="438912" y="0"/>
                  </a:moveTo>
                  <a:lnTo>
                    <a:pt x="457200" y="0"/>
                  </a:lnTo>
                </a:path>
                <a:path w="3956685">
                  <a:moveTo>
                    <a:pt x="463295" y="0"/>
                  </a:moveTo>
                  <a:lnTo>
                    <a:pt x="475488" y="0"/>
                  </a:lnTo>
                </a:path>
                <a:path w="3956685">
                  <a:moveTo>
                    <a:pt x="512064" y="0"/>
                  </a:moveTo>
                  <a:lnTo>
                    <a:pt x="524256" y="0"/>
                  </a:lnTo>
                </a:path>
                <a:path w="3956685">
                  <a:moveTo>
                    <a:pt x="621792" y="0"/>
                  </a:moveTo>
                  <a:lnTo>
                    <a:pt x="640080" y="0"/>
                  </a:lnTo>
                </a:path>
                <a:path w="3956685">
                  <a:moveTo>
                    <a:pt x="688848" y="0"/>
                  </a:moveTo>
                  <a:lnTo>
                    <a:pt x="707136" y="0"/>
                  </a:lnTo>
                </a:path>
                <a:path w="3956685">
                  <a:moveTo>
                    <a:pt x="993648" y="0"/>
                  </a:moveTo>
                  <a:lnTo>
                    <a:pt x="1011936" y="0"/>
                  </a:lnTo>
                </a:path>
                <a:path w="3956685">
                  <a:moveTo>
                    <a:pt x="1048512" y="0"/>
                  </a:moveTo>
                  <a:lnTo>
                    <a:pt x="1066800" y="0"/>
                  </a:lnTo>
                </a:path>
                <a:path w="3956685">
                  <a:moveTo>
                    <a:pt x="1091184" y="0"/>
                  </a:moveTo>
                  <a:lnTo>
                    <a:pt x="1103376" y="0"/>
                  </a:lnTo>
                </a:path>
                <a:path w="3956685">
                  <a:moveTo>
                    <a:pt x="1225295" y="0"/>
                  </a:moveTo>
                  <a:lnTo>
                    <a:pt x="1237488" y="0"/>
                  </a:lnTo>
                </a:path>
                <a:path w="3956685">
                  <a:moveTo>
                    <a:pt x="2468880" y="0"/>
                  </a:moveTo>
                  <a:lnTo>
                    <a:pt x="2487168" y="0"/>
                  </a:lnTo>
                </a:path>
                <a:path w="3956685">
                  <a:moveTo>
                    <a:pt x="2615184" y="0"/>
                  </a:moveTo>
                  <a:lnTo>
                    <a:pt x="2633472" y="0"/>
                  </a:lnTo>
                </a:path>
                <a:path w="3956685">
                  <a:moveTo>
                    <a:pt x="2670047" y="0"/>
                  </a:moveTo>
                  <a:lnTo>
                    <a:pt x="2688335" y="0"/>
                  </a:lnTo>
                </a:path>
                <a:path w="3956685">
                  <a:moveTo>
                    <a:pt x="2950464" y="0"/>
                  </a:moveTo>
                  <a:lnTo>
                    <a:pt x="2968752" y="0"/>
                  </a:lnTo>
                </a:path>
                <a:path w="3956685">
                  <a:moveTo>
                    <a:pt x="3005328" y="0"/>
                  </a:moveTo>
                  <a:lnTo>
                    <a:pt x="3023616" y="0"/>
                  </a:lnTo>
                </a:path>
                <a:path w="3956685">
                  <a:moveTo>
                    <a:pt x="3029712" y="0"/>
                  </a:moveTo>
                  <a:lnTo>
                    <a:pt x="3041904" y="0"/>
                  </a:lnTo>
                </a:path>
                <a:path w="3956685">
                  <a:moveTo>
                    <a:pt x="3072384" y="0"/>
                  </a:moveTo>
                  <a:lnTo>
                    <a:pt x="3090672" y="0"/>
                  </a:lnTo>
                </a:path>
                <a:path w="3956685">
                  <a:moveTo>
                    <a:pt x="3200400" y="0"/>
                  </a:moveTo>
                  <a:lnTo>
                    <a:pt x="3212592" y="0"/>
                  </a:lnTo>
                </a:path>
                <a:path w="3956685">
                  <a:moveTo>
                    <a:pt x="3267455" y="0"/>
                  </a:moveTo>
                  <a:lnTo>
                    <a:pt x="3285744" y="0"/>
                  </a:lnTo>
                </a:path>
                <a:path w="3956685">
                  <a:moveTo>
                    <a:pt x="3468624" y="0"/>
                  </a:moveTo>
                  <a:lnTo>
                    <a:pt x="3486912" y="0"/>
                  </a:lnTo>
                </a:path>
                <a:path w="3956685">
                  <a:moveTo>
                    <a:pt x="3572255" y="0"/>
                  </a:moveTo>
                  <a:lnTo>
                    <a:pt x="3590544" y="0"/>
                  </a:lnTo>
                </a:path>
                <a:path w="3956685">
                  <a:moveTo>
                    <a:pt x="3877056" y="0"/>
                  </a:moveTo>
                  <a:lnTo>
                    <a:pt x="3889248" y="0"/>
                  </a:lnTo>
                </a:path>
                <a:path w="3956685">
                  <a:moveTo>
                    <a:pt x="3938016" y="0"/>
                  </a:moveTo>
                  <a:lnTo>
                    <a:pt x="395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1" name="object 1681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5803391" y="3517392"/>
              <a:ext cx="73151" cy="6096"/>
            </a:xfrm>
            <a:prstGeom prst="rect">
              <a:avLst/>
            </a:prstGeom>
          </p:spPr>
        </p:pic>
        <p:sp>
          <p:nvSpPr>
            <p:cNvPr id="1682" name="object 1682"/>
            <p:cNvSpPr/>
            <p:nvPr/>
          </p:nvSpPr>
          <p:spPr>
            <a:xfrm>
              <a:off x="6083808" y="352043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6096" y="0"/>
                  </a:lnTo>
                </a:path>
                <a:path w="73660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3" name="object 1683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2346959" y="3517392"/>
              <a:ext cx="103631" cy="12192"/>
            </a:xfrm>
            <a:prstGeom prst="rect">
              <a:avLst/>
            </a:prstGeom>
          </p:spPr>
        </p:pic>
        <p:sp>
          <p:nvSpPr>
            <p:cNvPr id="1684" name="object 1684"/>
            <p:cNvSpPr/>
            <p:nvPr/>
          </p:nvSpPr>
          <p:spPr>
            <a:xfrm>
              <a:off x="609600" y="3526536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18287" y="0"/>
                  </a:lnTo>
                </a:path>
                <a:path w="408940">
                  <a:moveTo>
                    <a:pt x="268224" y="0"/>
                  </a:moveTo>
                  <a:lnTo>
                    <a:pt x="286512" y="0"/>
                  </a:lnTo>
                </a:path>
                <a:path w="408940">
                  <a:moveTo>
                    <a:pt x="341375" y="0"/>
                  </a:moveTo>
                  <a:lnTo>
                    <a:pt x="359663" y="0"/>
                  </a:lnTo>
                </a:path>
                <a:path w="408940">
                  <a:moveTo>
                    <a:pt x="390144" y="0"/>
                  </a:moveTo>
                  <a:lnTo>
                    <a:pt x="4084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5" name="object 1685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4035552" y="3517392"/>
              <a:ext cx="36575" cy="12192"/>
            </a:xfrm>
            <a:prstGeom prst="rect">
              <a:avLst/>
            </a:prstGeom>
          </p:spPr>
        </p:pic>
        <p:pic>
          <p:nvPicPr>
            <p:cNvPr id="1686" name="object 168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718303" y="3517392"/>
              <a:ext cx="18287" cy="12192"/>
            </a:xfrm>
            <a:prstGeom prst="rect">
              <a:avLst/>
            </a:prstGeom>
          </p:spPr>
        </p:pic>
        <p:sp>
          <p:nvSpPr>
            <p:cNvPr id="1687" name="object 1687"/>
            <p:cNvSpPr/>
            <p:nvPr/>
          </p:nvSpPr>
          <p:spPr>
            <a:xfrm>
              <a:off x="1176528" y="3526536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19">
                  <a:moveTo>
                    <a:pt x="0" y="0"/>
                  </a:moveTo>
                  <a:lnTo>
                    <a:pt x="24384" y="0"/>
                  </a:lnTo>
                </a:path>
                <a:path w="121919">
                  <a:moveTo>
                    <a:pt x="103632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8" name="object 168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59407" y="3523487"/>
              <a:ext cx="18287" cy="6096"/>
            </a:xfrm>
            <a:prstGeom prst="rect">
              <a:avLst/>
            </a:prstGeom>
          </p:spPr>
        </p:pic>
        <p:pic>
          <p:nvPicPr>
            <p:cNvPr id="1689" name="object 1689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5675376" y="3511295"/>
              <a:ext cx="146303" cy="18287"/>
            </a:xfrm>
            <a:prstGeom prst="rect">
              <a:avLst/>
            </a:prstGeom>
          </p:spPr>
        </p:pic>
        <p:pic>
          <p:nvPicPr>
            <p:cNvPr id="1690" name="object 169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70304" y="3523487"/>
              <a:ext cx="18287" cy="6096"/>
            </a:xfrm>
            <a:prstGeom prst="rect">
              <a:avLst/>
            </a:prstGeom>
          </p:spPr>
        </p:pic>
        <p:pic>
          <p:nvPicPr>
            <p:cNvPr id="1691" name="object 169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102352" y="3517392"/>
              <a:ext cx="36576" cy="12192"/>
            </a:xfrm>
            <a:prstGeom prst="rect">
              <a:avLst/>
            </a:prstGeom>
          </p:spPr>
        </p:pic>
        <p:sp>
          <p:nvSpPr>
            <p:cNvPr id="1692" name="object 1692"/>
            <p:cNvSpPr/>
            <p:nvPr/>
          </p:nvSpPr>
          <p:spPr>
            <a:xfrm>
              <a:off x="1804415" y="3526536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0" y="0"/>
                  </a:moveTo>
                  <a:lnTo>
                    <a:pt x="18287" y="0"/>
                  </a:lnTo>
                </a:path>
                <a:path w="853439">
                  <a:moveTo>
                    <a:pt x="298704" y="0"/>
                  </a:moveTo>
                  <a:lnTo>
                    <a:pt x="310896" y="0"/>
                  </a:lnTo>
                </a:path>
                <a:path w="853439">
                  <a:moveTo>
                    <a:pt x="408431" y="0"/>
                  </a:moveTo>
                  <a:lnTo>
                    <a:pt x="426719" y="0"/>
                  </a:lnTo>
                </a:path>
                <a:path w="853439">
                  <a:moveTo>
                    <a:pt x="475488" y="0"/>
                  </a:moveTo>
                  <a:lnTo>
                    <a:pt x="493775" y="0"/>
                  </a:lnTo>
                </a:path>
                <a:path w="853439">
                  <a:moveTo>
                    <a:pt x="542544" y="0"/>
                  </a:moveTo>
                  <a:lnTo>
                    <a:pt x="560832" y="0"/>
                  </a:lnTo>
                </a:path>
                <a:path w="853439">
                  <a:moveTo>
                    <a:pt x="835152" y="0"/>
                  </a:moveTo>
                  <a:lnTo>
                    <a:pt x="853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3" name="object 169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048512" y="3523487"/>
              <a:ext cx="73151" cy="12192"/>
            </a:xfrm>
            <a:prstGeom prst="rect">
              <a:avLst/>
            </a:prstGeom>
          </p:spPr>
        </p:pic>
        <p:pic>
          <p:nvPicPr>
            <p:cNvPr id="1694" name="object 1694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847087" y="3517392"/>
              <a:ext cx="219456" cy="18288"/>
            </a:xfrm>
            <a:prstGeom prst="rect">
              <a:avLst/>
            </a:prstGeom>
          </p:spPr>
        </p:pic>
        <p:pic>
          <p:nvPicPr>
            <p:cNvPr id="1695" name="object 1695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4340352" y="3517392"/>
              <a:ext cx="42672" cy="12192"/>
            </a:xfrm>
            <a:prstGeom prst="rect">
              <a:avLst/>
            </a:prstGeom>
          </p:spPr>
        </p:pic>
        <p:sp>
          <p:nvSpPr>
            <p:cNvPr id="1696" name="object 1696"/>
            <p:cNvSpPr/>
            <p:nvPr/>
          </p:nvSpPr>
          <p:spPr>
            <a:xfrm>
              <a:off x="4541520" y="352653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7" name="object 1697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4596384" y="3523487"/>
              <a:ext cx="36575" cy="6096"/>
            </a:xfrm>
            <a:prstGeom prst="rect">
              <a:avLst/>
            </a:prstGeom>
          </p:spPr>
        </p:pic>
        <p:sp>
          <p:nvSpPr>
            <p:cNvPr id="1698" name="object 1698"/>
            <p:cNvSpPr/>
            <p:nvPr/>
          </p:nvSpPr>
          <p:spPr>
            <a:xfrm>
              <a:off x="4858511" y="352653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9" name="object 1699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4937760" y="3517392"/>
              <a:ext cx="85344" cy="12192"/>
            </a:xfrm>
            <a:prstGeom prst="rect">
              <a:avLst/>
            </a:prstGeom>
          </p:spPr>
        </p:pic>
        <p:sp>
          <p:nvSpPr>
            <p:cNvPr id="1700" name="object 1700"/>
            <p:cNvSpPr/>
            <p:nvPr/>
          </p:nvSpPr>
          <p:spPr>
            <a:xfrm>
              <a:off x="5004816" y="3526536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1" name="object 1701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5266943" y="3511295"/>
              <a:ext cx="146303" cy="24383"/>
            </a:xfrm>
            <a:prstGeom prst="rect">
              <a:avLst/>
            </a:prstGeom>
          </p:spPr>
        </p:pic>
        <p:sp>
          <p:nvSpPr>
            <p:cNvPr id="1702" name="object 1702"/>
            <p:cNvSpPr/>
            <p:nvPr/>
          </p:nvSpPr>
          <p:spPr>
            <a:xfrm>
              <a:off x="609600" y="3526536"/>
              <a:ext cx="4937760" cy="6350"/>
            </a:xfrm>
            <a:custGeom>
              <a:avLst/>
              <a:gdLst/>
              <a:ahLst/>
              <a:cxnLst/>
              <a:rect l="l" t="t" r="r" b="b"/>
              <a:pathLst>
                <a:path w="4937760" h="6350">
                  <a:moveTo>
                    <a:pt x="4553712" y="0"/>
                  </a:moveTo>
                  <a:lnTo>
                    <a:pt x="4572000" y="0"/>
                  </a:lnTo>
                </a:path>
                <a:path w="4937760" h="6350">
                  <a:moveTo>
                    <a:pt x="4919472" y="0"/>
                  </a:moveTo>
                  <a:lnTo>
                    <a:pt x="4937760" y="0"/>
                  </a:lnTo>
                </a:path>
                <a:path w="493776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3" name="object 1703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6211823" y="3517392"/>
              <a:ext cx="146304" cy="18288"/>
            </a:xfrm>
            <a:prstGeom prst="rect">
              <a:avLst/>
            </a:prstGeom>
          </p:spPr>
        </p:pic>
        <p:sp>
          <p:nvSpPr>
            <p:cNvPr id="1704" name="object 1704"/>
            <p:cNvSpPr/>
            <p:nvPr/>
          </p:nvSpPr>
          <p:spPr>
            <a:xfrm>
              <a:off x="950976" y="3532631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8287" y="0"/>
                  </a:lnTo>
                </a:path>
                <a:path w="177165">
                  <a:moveTo>
                    <a:pt x="48768" y="0"/>
                  </a:moveTo>
                  <a:lnTo>
                    <a:pt x="67056" y="0"/>
                  </a:lnTo>
                </a:path>
                <a:path w="177165">
                  <a:moveTo>
                    <a:pt x="158496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5" name="object 1705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5608320" y="3517392"/>
              <a:ext cx="85344" cy="18288"/>
            </a:xfrm>
            <a:prstGeom prst="rect">
              <a:avLst/>
            </a:prstGeom>
          </p:spPr>
        </p:pic>
        <p:pic>
          <p:nvPicPr>
            <p:cNvPr id="1706" name="object 1706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5858255" y="3517392"/>
              <a:ext cx="195072" cy="18288"/>
            </a:xfrm>
            <a:prstGeom prst="rect">
              <a:avLst/>
            </a:prstGeom>
          </p:spPr>
        </p:pic>
        <p:pic>
          <p:nvPicPr>
            <p:cNvPr id="1707" name="object 1707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609600" y="3517392"/>
              <a:ext cx="286512" cy="24384"/>
            </a:xfrm>
            <a:prstGeom prst="rect">
              <a:avLst/>
            </a:prstGeom>
          </p:spPr>
        </p:pic>
        <p:sp>
          <p:nvSpPr>
            <p:cNvPr id="1708" name="object 1708"/>
            <p:cNvSpPr/>
            <p:nvPr/>
          </p:nvSpPr>
          <p:spPr>
            <a:xfrm>
              <a:off x="2212848" y="3532631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>
                  <a:moveTo>
                    <a:pt x="0" y="0"/>
                  </a:moveTo>
                  <a:lnTo>
                    <a:pt x="18287" y="0"/>
                  </a:lnTo>
                </a:path>
                <a:path w="445135">
                  <a:moveTo>
                    <a:pt x="67056" y="0"/>
                  </a:moveTo>
                  <a:lnTo>
                    <a:pt x="85343" y="0"/>
                  </a:lnTo>
                </a:path>
                <a:path w="445135">
                  <a:moveTo>
                    <a:pt x="134112" y="0"/>
                  </a:moveTo>
                  <a:lnTo>
                    <a:pt x="152400" y="0"/>
                  </a:lnTo>
                </a:path>
                <a:path w="445135">
                  <a:moveTo>
                    <a:pt x="426720" y="0"/>
                  </a:moveTo>
                  <a:lnTo>
                    <a:pt x="4450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9" name="object 1709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6035040" y="3523487"/>
              <a:ext cx="121920" cy="12192"/>
            </a:xfrm>
            <a:prstGeom prst="rect">
              <a:avLst/>
            </a:prstGeom>
          </p:spPr>
        </p:pic>
        <p:pic>
          <p:nvPicPr>
            <p:cNvPr id="1710" name="object 1710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743456" y="3523487"/>
              <a:ext cx="79248" cy="24384"/>
            </a:xfrm>
            <a:prstGeom prst="rect">
              <a:avLst/>
            </a:prstGeom>
          </p:spPr>
        </p:pic>
        <p:sp>
          <p:nvSpPr>
            <p:cNvPr id="1711" name="object 1711"/>
            <p:cNvSpPr/>
            <p:nvPr/>
          </p:nvSpPr>
          <p:spPr>
            <a:xfrm>
              <a:off x="4724399" y="353263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18287" y="0"/>
                  </a:lnTo>
                </a:path>
                <a:path w="457200">
                  <a:moveTo>
                    <a:pt x="134112" y="0"/>
                  </a:moveTo>
                  <a:lnTo>
                    <a:pt x="152400" y="0"/>
                  </a:lnTo>
                </a:path>
                <a:path w="457200">
                  <a:moveTo>
                    <a:pt x="280416" y="0"/>
                  </a:moveTo>
                  <a:lnTo>
                    <a:pt x="298704" y="0"/>
                  </a:lnTo>
                </a:path>
                <a:path w="457200">
                  <a:moveTo>
                    <a:pt x="335280" y="0"/>
                  </a:moveTo>
                  <a:lnTo>
                    <a:pt x="353568" y="0"/>
                  </a:lnTo>
                </a:path>
                <a:path w="457200">
                  <a:moveTo>
                    <a:pt x="384048" y="0"/>
                  </a:moveTo>
                  <a:lnTo>
                    <a:pt x="408432" y="0"/>
                  </a:lnTo>
                </a:path>
                <a:path w="457200">
                  <a:moveTo>
                    <a:pt x="438912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2" name="object 1712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2682239" y="3517392"/>
              <a:ext cx="146304" cy="30480"/>
            </a:xfrm>
            <a:prstGeom prst="rect">
              <a:avLst/>
            </a:prstGeom>
          </p:spPr>
        </p:pic>
        <p:sp>
          <p:nvSpPr>
            <p:cNvPr id="1713" name="object 1713"/>
            <p:cNvSpPr/>
            <p:nvPr/>
          </p:nvSpPr>
          <p:spPr>
            <a:xfrm>
              <a:off x="5529072" y="35326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4" name="object 1714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1469136" y="3523487"/>
              <a:ext cx="140207" cy="18288"/>
            </a:xfrm>
            <a:prstGeom prst="rect">
              <a:avLst/>
            </a:prstGeom>
          </p:spPr>
        </p:pic>
        <p:sp>
          <p:nvSpPr>
            <p:cNvPr id="1715" name="object 1715"/>
            <p:cNvSpPr/>
            <p:nvPr/>
          </p:nvSpPr>
          <p:spPr>
            <a:xfrm>
              <a:off x="6138672" y="35326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6" name="object 1716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2505455" y="3517392"/>
              <a:ext cx="91440" cy="36575"/>
            </a:xfrm>
            <a:prstGeom prst="rect">
              <a:avLst/>
            </a:prstGeom>
          </p:spPr>
        </p:pic>
        <p:sp>
          <p:nvSpPr>
            <p:cNvPr id="1717" name="object 1717"/>
            <p:cNvSpPr/>
            <p:nvPr/>
          </p:nvSpPr>
          <p:spPr>
            <a:xfrm>
              <a:off x="853440" y="3532631"/>
              <a:ext cx="5377180" cy="6350"/>
            </a:xfrm>
            <a:custGeom>
              <a:avLst/>
              <a:gdLst/>
              <a:ahLst/>
              <a:cxnLst/>
              <a:rect l="l" t="t" r="r" b="b"/>
              <a:pathLst>
                <a:path w="5377180" h="6350">
                  <a:moveTo>
                    <a:pt x="5358384" y="0"/>
                  </a:moveTo>
                  <a:lnTo>
                    <a:pt x="5376672" y="0"/>
                  </a:lnTo>
                </a:path>
                <a:path w="5377180" h="6350">
                  <a:moveTo>
                    <a:pt x="0" y="6096"/>
                  </a:moveTo>
                  <a:lnTo>
                    <a:pt x="36575" y="6096"/>
                  </a:lnTo>
                </a:path>
                <a:path w="5377180" h="6350">
                  <a:moveTo>
                    <a:pt x="97535" y="6096"/>
                  </a:moveTo>
                  <a:lnTo>
                    <a:pt x="115823" y="6096"/>
                  </a:lnTo>
                </a:path>
                <a:path w="5377180" h="6350">
                  <a:moveTo>
                    <a:pt x="146304" y="6096"/>
                  </a:moveTo>
                  <a:lnTo>
                    <a:pt x="1645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8" name="object 1718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4126991" y="3517392"/>
              <a:ext cx="152399" cy="36575"/>
            </a:xfrm>
            <a:prstGeom prst="rect">
              <a:avLst/>
            </a:prstGeom>
          </p:spPr>
        </p:pic>
        <p:pic>
          <p:nvPicPr>
            <p:cNvPr id="1719" name="object 1719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1591056" y="3523487"/>
              <a:ext cx="128016" cy="18288"/>
            </a:xfrm>
            <a:prstGeom prst="rect">
              <a:avLst/>
            </a:prstGeom>
          </p:spPr>
        </p:pic>
        <p:pic>
          <p:nvPicPr>
            <p:cNvPr id="1720" name="object 1720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054608" y="3529583"/>
              <a:ext cx="146304" cy="18288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2212848" y="353872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2" name="object 1722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2414015" y="3529583"/>
              <a:ext cx="30480" cy="12192"/>
            </a:xfrm>
            <a:prstGeom prst="rect">
              <a:avLst/>
            </a:prstGeom>
          </p:spPr>
        </p:pic>
        <p:sp>
          <p:nvSpPr>
            <p:cNvPr id="1723" name="object 1723"/>
            <p:cNvSpPr/>
            <p:nvPr/>
          </p:nvSpPr>
          <p:spPr>
            <a:xfrm>
              <a:off x="2639568" y="35387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4" name="object 1724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4041647" y="3529583"/>
              <a:ext cx="30479" cy="12192"/>
            </a:xfrm>
            <a:prstGeom prst="rect">
              <a:avLst/>
            </a:prstGeom>
          </p:spPr>
        </p:pic>
        <p:pic>
          <p:nvPicPr>
            <p:cNvPr id="1725" name="object 1725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4261103" y="3523487"/>
              <a:ext cx="121920" cy="18288"/>
            </a:xfrm>
            <a:prstGeom prst="rect">
              <a:avLst/>
            </a:prstGeom>
          </p:spPr>
        </p:pic>
        <p:pic>
          <p:nvPicPr>
            <p:cNvPr id="1726" name="object 1726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4541520" y="3523487"/>
              <a:ext cx="140208" cy="18288"/>
            </a:xfrm>
            <a:prstGeom prst="rect">
              <a:avLst/>
            </a:prstGeom>
          </p:spPr>
        </p:pic>
        <p:sp>
          <p:nvSpPr>
            <p:cNvPr id="1727" name="object 1727"/>
            <p:cNvSpPr/>
            <p:nvPr/>
          </p:nvSpPr>
          <p:spPr>
            <a:xfrm>
              <a:off x="4663440" y="35387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8" name="object 1728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5736335" y="3523487"/>
              <a:ext cx="79247" cy="18288"/>
            </a:xfrm>
            <a:prstGeom prst="rect">
              <a:avLst/>
            </a:prstGeom>
          </p:spPr>
        </p:pic>
        <p:sp>
          <p:nvSpPr>
            <p:cNvPr id="1729" name="object 1729"/>
            <p:cNvSpPr/>
            <p:nvPr/>
          </p:nvSpPr>
          <p:spPr>
            <a:xfrm>
              <a:off x="4858511" y="35387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0" name="object 1730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4937760" y="3529583"/>
              <a:ext cx="24384" cy="12192"/>
            </a:xfrm>
            <a:prstGeom prst="rect">
              <a:avLst/>
            </a:prstGeom>
          </p:spPr>
        </p:pic>
        <p:pic>
          <p:nvPicPr>
            <p:cNvPr id="1731" name="object 1731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1920240" y="3529583"/>
              <a:ext cx="195072" cy="18288"/>
            </a:xfrm>
            <a:prstGeom prst="rect">
              <a:avLst/>
            </a:prstGeom>
          </p:spPr>
        </p:pic>
        <p:sp>
          <p:nvSpPr>
            <p:cNvPr id="1732" name="object 1732"/>
            <p:cNvSpPr/>
            <p:nvPr/>
          </p:nvSpPr>
          <p:spPr>
            <a:xfrm>
              <a:off x="5004816" y="35387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3" name="object 17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08447" y="3535680"/>
              <a:ext cx="18287" cy="6096"/>
            </a:xfrm>
            <a:prstGeom prst="rect">
              <a:avLst/>
            </a:prstGeom>
          </p:spPr>
        </p:pic>
        <p:sp>
          <p:nvSpPr>
            <p:cNvPr id="1734" name="object 1734"/>
            <p:cNvSpPr/>
            <p:nvPr/>
          </p:nvSpPr>
          <p:spPr>
            <a:xfrm>
              <a:off x="5163311" y="35387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5" name="object 1735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1804415" y="3535680"/>
              <a:ext cx="73151" cy="12192"/>
            </a:xfrm>
            <a:prstGeom prst="rect">
              <a:avLst/>
            </a:prstGeom>
          </p:spPr>
        </p:pic>
        <p:sp>
          <p:nvSpPr>
            <p:cNvPr id="1736" name="object 1736"/>
            <p:cNvSpPr/>
            <p:nvPr/>
          </p:nvSpPr>
          <p:spPr>
            <a:xfrm>
              <a:off x="5529072" y="353872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7" name="object 1737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4730496" y="3523487"/>
              <a:ext cx="73151" cy="30479"/>
            </a:xfrm>
            <a:prstGeom prst="rect">
              <a:avLst/>
            </a:prstGeom>
          </p:spPr>
        </p:pic>
        <p:sp>
          <p:nvSpPr>
            <p:cNvPr id="1738" name="object 1738"/>
            <p:cNvSpPr/>
            <p:nvPr/>
          </p:nvSpPr>
          <p:spPr>
            <a:xfrm>
              <a:off x="6089903" y="35387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9" name="object 1739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3877055" y="3517392"/>
              <a:ext cx="103631" cy="36575"/>
            </a:xfrm>
            <a:prstGeom prst="rect">
              <a:avLst/>
            </a:prstGeom>
          </p:spPr>
        </p:pic>
        <p:sp>
          <p:nvSpPr>
            <p:cNvPr id="1740" name="object 1740"/>
            <p:cNvSpPr/>
            <p:nvPr/>
          </p:nvSpPr>
          <p:spPr>
            <a:xfrm>
              <a:off x="6138672" y="3538727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18287" y="0"/>
                  </a:lnTo>
                </a:path>
                <a:path w="268604">
                  <a:moveTo>
                    <a:pt x="73151" y="0"/>
                  </a:moveTo>
                  <a:lnTo>
                    <a:pt x="91439" y="0"/>
                  </a:lnTo>
                </a:path>
                <a:path w="268604">
                  <a:moveTo>
                    <a:pt x="140207" y="0"/>
                  </a:moveTo>
                  <a:lnTo>
                    <a:pt x="207263" y="0"/>
                  </a:lnTo>
                </a:path>
                <a:path w="268604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1" name="object 1741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609600" y="3541776"/>
              <a:ext cx="97536" cy="6096"/>
            </a:xfrm>
            <a:prstGeom prst="rect">
              <a:avLst/>
            </a:prstGeom>
          </p:spPr>
        </p:pic>
        <p:pic>
          <p:nvPicPr>
            <p:cNvPr id="1742" name="object 1742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5401055" y="3523487"/>
              <a:ext cx="79248" cy="30479"/>
            </a:xfrm>
            <a:prstGeom prst="rect">
              <a:avLst/>
            </a:prstGeom>
          </p:spPr>
        </p:pic>
        <p:sp>
          <p:nvSpPr>
            <p:cNvPr id="1743" name="object 1743"/>
            <p:cNvSpPr/>
            <p:nvPr/>
          </p:nvSpPr>
          <p:spPr>
            <a:xfrm>
              <a:off x="950976" y="35448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4" name="object 1744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1280159" y="3529583"/>
              <a:ext cx="91440" cy="24383"/>
            </a:xfrm>
            <a:prstGeom prst="rect">
              <a:avLst/>
            </a:prstGeom>
          </p:spPr>
        </p:pic>
        <p:sp>
          <p:nvSpPr>
            <p:cNvPr id="1745" name="object 1745"/>
            <p:cNvSpPr/>
            <p:nvPr/>
          </p:nvSpPr>
          <p:spPr>
            <a:xfrm>
              <a:off x="999744" y="3544824"/>
              <a:ext cx="1365885" cy="0"/>
            </a:xfrm>
            <a:custGeom>
              <a:avLst/>
              <a:gdLst/>
              <a:ahLst/>
              <a:cxnLst/>
              <a:rect l="l" t="t" r="r" b="b"/>
              <a:pathLst>
                <a:path w="1365885">
                  <a:moveTo>
                    <a:pt x="0" y="0"/>
                  </a:moveTo>
                  <a:lnTo>
                    <a:pt x="18287" y="0"/>
                  </a:lnTo>
                </a:path>
                <a:path w="1365885">
                  <a:moveTo>
                    <a:pt x="701040" y="0"/>
                  </a:moveTo>
                  <a:lnTo>
                    <a:pt x="719328" y="0"/>
                  </a:lnTo>
                </a:path>
                <a:path w="1365885">
                  <a:moveTo>
                    <a:pt x="804672" y="0"/>
                  </a:moveTo>
                  <a:lnTo>
                    <a:pt x="822960" y="0"/>
                  </a:lnTo>
                </a:path>
                <a:path w="1365885">
                  <a:moveTo>
                    <a:pt x="1030224" y="0"/>
                  </a:moveTo>
                  <a:lnTo>
                    <a:pt x="1054608" y="0"/>
                  </a:lnTo>
                </a:path>
                <a:path w="1365885">
                  <a:moveTo>
                    <a:pt x="1103376" y="0"/>
                  </a:moveTo>
                  <a:lnTo>
                    <a:pt x="1115568" y="0"/>
                  </a:lnTo>
                </a:path>
                <a:path w="1365885">
                  <a:moveTo>
                    <a:pt x="1213104" y="0"/>
                  </a:moveTo>
                  <a:lnTo>
                    <a:pt x="13655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6" name="object 1746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5974079" y="3529583"/>
              <a:ext cx="79248" cy="18288"/>
            </a:xfrm>
            <a:prstGeom prst="rect">
              <a:avLst/>
            </a:prstGeom>
          </p:spPr>
        </p:pic>
        <p:sp>
          <p:nvSpPr>
            <p:cNvPr id="1747" name="object 1747"/>
            <p:cNvSpPr/>
            <p:nvPr/>
          </p:nvSpPr>
          <p:spPr>
            <a:xfrm>
              <a:off x="2420111" y="3544824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18287" y="0"/>
                  </a:lnTo>
                </a:path>
                <a:path w="238125">
                  <a:moveTo>
                    <a:pt x="219456" y="0"/>
                  </a:moveTo>
                  <a:lnTo>
                    <a:pt x="2377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8" name="object 1748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774191" y="3541776"/>
              <a:ext cx="115823" cy="12191"/>
            </a:xfrm>
            <a:prstGeom prst="rect">
              <a:avLst/>
            </a:prstGeom>
          </p:spPr>
        </p:pic>
        <p:sp>
          <p:nvSpPr>
            <p:cNvPr id="1749" name="object 1749"/>
            <p:cNvSpPr/>
            <p:nvPr/>
          </p:nvSpPr>
          <p:spPr>
            <a:xfrm>
              <a:off x="4370831" y="354482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0" name="object 1750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469136" y="3541776"/>
              <a:ext cx="67056" cy="12191"/>
            </a:xfrm>
            <a:prstGeom prst="rect">
              <a:avLst/>
            </a:prstGeom>
          </p:spPr>
        </p:pic>
        <p:sp>
          <p:nvSpPr>
            <p:cNvPr id="1751" name="object 1751"/>
            <p:cNvSpPr/>
            <p:nvPr/>
          </p:nvSpPr>
          <p:spPr>
            <a:xfrm>
              <a:off x="4541520" y="3544824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>
                  <a:moveTo>
                    <a:pt x="0" y="0"/>
                  </a:moveTo>
                  <a:lnTo>
                    <a:pt x="18287" y="0"/>
                  </a:lnTo>
                </a:path>
                <a:path w="640079">
                  <a:moveTo>
                    <a:pt x="54863" y="0"/>
                  </a:moveTo>
                  <a:lnTo>
                    <a:pt x="79248" y="0"/>
                  </a:lnTo>
                </a:path>
                <a:path w="640079">
                  <a:moveTo>
                    <a:pt x="121920" y="0"/>
                  </a:moveTo>
                  <a:lnTo>
                    <a:pt x="140208" y="0"/>
                  </a:lnTo>
                </a:path>
                <a:path w="640079">
                  <a:moveTo>
                    <a:pt x="316991" y="0"/>
                  </a:moveTo>
                  <a:lnTo>
                    <a:pt x="335279" y="0"/>
                  </a:lnTo>
                </a:path>
                <a:path w="640079">
                  <a:moveTo>
                    <a:pt x="396239" y="0"/>
                  </a:moveTo>
                  <a:lnTo>
                    <a:pt x="414527" y="0"/>
                  </a:lnTo>
                </a:path>
                <a:path w="640079">
                  <a:moveTo>
                    <a:pt x="463296" y="0"/>
                  </a:moveTo>
                  <a:lnTo>
                    <a:pt x="481584" y="0"/>
                  </a:lnTo>
                </a:path>
                <a:path w="640079">
                  <a:moveTo>
                    <a:pt x="518160" y="0"/>
                  </a:moveTo>
                  <a:lnTo>
                    <a:pt x="536448" y="0"/>
                  </a:lnTo>
                </a:path>
                <a:path w="640079">
                  <a:moveTo>
                    <a:pt x="573024" y="0"/>
                  </a:moveTo>
                  <a:lnTo>
                    <a:pt x="585215" y="0"/>
                  </a:lnTo>
                </a:path>
                <a:path w="640079">
                  <a:moveTo>
                    <a:pt x="621791" y="0"/>
                  </a:moveTo>
                  <a:lnTo>
                    <a:pt x="6400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2" name="object 1752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5279135" y="3535680"/>
              <a:ext cx="67055" cy="12192"/>
            </a:xfrm>
            <a:prstGeom prst="rect">
              <a:avLst/>
            </a:prstGeom>
          </p:spPr>
        </p:pic>
        <p:sp>
          <p:nvSpPr>
            <p:cNvPr id="1753" name="object 1753"/>
            <p:cNvSpPr/>
            <p:nvPr/>
          </p:nvSpPr>
          <p:spPr>
            <a:xfrm>
              <a:off x="5529072" y="35448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4" name="object 1754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5620511" y="3535680"/>
              <a:ext cx="67055" cy="12192"/>
            </a:xfrm>
            <a:prstGeom prst="rect">
              <a:avLst/>
            </a:prstGeom>
          </p:spPr>
        </p:pic>
        <p:pic>
          <p:nvPicPr>
            <p:cNvPr id="1755" name="object 1755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5870447" y="3535680"/>
              <a:ext cx="67055" cy="12192"/>
            </a:xfrm>
            <a:prstGeom prst="rect">
              <a:avLst/>
            </a:prstGeom>
          </p:spPr>
        </p:pic>
        <p:pic>
          <p:nvPicPr>
            <p:cNvPr id="1756" name="object 1756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6035040" y="3541776"/>
              <a:ext cx="73151" cy="6096"/>
            </a:xfrm>
            <a:prstGeom prst="rect">
              <a:avLst/>
            </a:prstGeom>
          </p:spPr>
        </p:pic>
        <p:sp>
          <p:nvSpPr>
            <p:cNvPr id="1757" name="object 1757"/>
            <p:cNvSpPr/>
            <p:nvPr/>
          </p:nvSpPr>
          <p:spPr>
            <a:xfrm>
              <a:off x="6138672" y="354482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8" name="object 175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284976" y="3541776"/>
              <a:ext cx="54863" cy="6096"/>
            </a:xfrm>
            <a:prstGeom prst="rect">
              <a:avLst/>
            </a:prstGeom>
          </p:spPr>
        </p:pic>
        <p:sp>
          <p:nvSpPr>
            <p:cNvPr id="1759" name="object 1759"/>
            <p:cNvSpPr/>
            <p:nvPr/>
          </p:nvSpPr>
          <p:spPr>
            <a:xfrm>
              <a:off x="609600" y="3544824"/>
              <a:ext cx="5797550" cy="6350"/>
            </a:xfrm>
            <a:custGeom>
              <a:avLst/>
              <a:gdLst/>
              <a:ahLst/>
              <a:cxnLst/>
              <a:rect l="l" t="t" r="r" b="b"/>
              <a:pathLst>
                <a:path w="5797550" h="6350">
                  <a:moveTo>
                    <a:pt x="5779008" y="0"/>
                  </a:moveTo>
                  <a:lnTo>
                    <a:pt x="5797295" y="0"/>
                  </a:lnTo>
                </a:path>
                <a:path w="5797550" h="6350">
                  <a:moveTo>
                    <a:pt x="0" y="6095"/>
                  </a:moveTo>
                  <a:lnTo>
                    <a:pt x="73151" y="6095"/>
                  </a:lnTo>
                </a:path>
                <a:path w="5797550" h="6350">
                  <a:moveTo>
                    <a:pt x="341375" y="6095"/>
                  </a:moveTo>
                  <a:lnTo>
                    <a:pt x="359663" y="6095"/>
                  </a:lnTo>
                </a:path>
                <a:path w="5797550" h="6350">
                  <a:moveTo>
                    <a:pt x="390144" y="6095"/>
                  </a:moveTo>
                  <a:lnTo>
                    <a:pt x="40843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0" name="object 1760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066800" y="3547871"/>
              <a:ext cx="140208" cy="6096"/>
            </a:xfrm>
            <a:prstGeom prst="rect">
              <a:avLst/>
            </a:prstGeom>
          </p:spPr>
        </p:pic>
        <p:sp>
          <p:nvSpPr>
            <p:cNvPr id="1761" name="object 1761"/>
            <p:cNvSpPr/>
            <p:nvPr/>
          </p:nvSpPr>
          <p:spPr>
            <a:xfrm>
              <a:off x="1469136" y="35509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2" name="object 1762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5736335" y="3541776"/>
              <a:ext cx="67055" cy="12191"/>
            </a:xfrm>
            <a:prstGeom prst="rect">
              <a:avLst/>
            </a:prstGeom>
          </p:spPr>
        </p:pic>
        <p:pic>
          <p:nvPicPr>
            <p:cNvPr id="1763" name="object 1763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591056" y="3535680"/>
              <a:ext cx="128016" cy="18287"/>
            </a:xfrm>
            <a:prstGeom prst="rect">
              <a:avLst/>
            </a:prstGeom>
          </p:spPr>
        </p:pic>
        <p:sp>
          <p:nvSpPr>
            <p:cNvPr id="1764" name="object 1764"/>
            <p:cNvSpPr/>
            <p:nvPr/>
          </p:nvSpPr>
          <p:spPr>
            <a:xfrm>
              <a:off x="1700784" y="355092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42671" y="0"/>
                  </a:moveTo>
                  <a:lnTo>
                    <a:pt x="54863" y="0"/>
                  </a:lnTo>
                </a:path>
                <a:path w="177164">
                  <a:moveTo>
                    <a:pt x="103631" y="0"/>
                  </a:moveTo>
                  <a:lnTo>
                    <a:pt x="121919" y="0"/>
                  </a:lnTo>
                </a:path>
                <a:path w="177164">
                  <a:moveTo>
                    <a:pt x="164591" y="0"/>
                  </a:moveTo>
                  <a:lnTo>
                    <a:pt x="176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5" name="object 17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4623" y="3547871"/>
              <a:ext cx="24383" cy="6096"/>
            </a:xfrm>
            <a:prstGeom prst="rect">
              <a:avLst/>
            </a:prstGeom>
          </p:spPr>
        </p:pic>
        <p:sp>
          <p:nvSpPr>
            <p:cNvPr id="1766" name="object 1766"/>
            <p:cNvSpPr/>
            <p:nvPr/>
          </p:nvSpPr>
          <p:spPr>
            <a:xfrm>
              <a:off x="2029968" y="3550920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18287" y="0"/>
                  </a:lnTo>
                </a:path>
                <a:path w="683260">
                  <a:moveTo>
                    <a:pt x="73151" y="0"/>
                  </a:moveTo>
                  <a:lnTo>
                    <a:pt x="85343" y="0"/>
                  </a:lnTo>
                </a:path>
                <a:path w="683260">
                  <a:moveTo>
                    <a:pt x="182879" y="0"/>
                  </a:moveTo>
                  <a:lnTo>
                    <a:pt x="335279" y="0"/>
                  </a:lnTo>
                </a:path>
                <a:path w="683260">
                  <a:moveTo>
                    <a:pt x="609600" y="0"/>
                  </a:moveTo>
                  <a:lnTo>
                    <a:pt x="627888" y="0"/>
                  </a:lnTo>
                </a:path>
                <a:path w="683260">
                  <a:moveTo>
                    <a:pt x="670559" y="0"/>
                  </a:moveTo>
                  <a:lnTo>
                    <a:pt x="6827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7" name="object 17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3680" y="3547871"/>
              <a:ext cx="24383" cy="6096"/>
            </a:xfrm>
            <a:prstGeom prst="rect">
              <a:avLst/>
            </a:prstGeom>
          </p:spPr>
        </p:pic>
        <p:pic>
          <p:nvPicPr>
            <p:cNvPr id="1768" name="object 1768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4261103" y="3535680"/>
              <a:ext cx="121920" cy="18287"/>
            </a:xfrm>
            <a:prstGeom prst="rect">
              <a:avLst/>
            </a:prstGeom>
          </p:spPr>
        </p:pic>
        <p:sp>
          <p:nvSpPr>
            <p:cNvPr id="1769" name="object 1769"/>
            <p:cNvSpPr/>
            <p:nvPr/>
          </p:nvSpPr>
          <p:spPr>
            <a:xfrm>
              <a:off x="4370831" y="3550920"/>
              <a:ext cx="707390" cy="0"/>
            </a:xfrm>
            <a:custGeom>
              <a:avLst/>
              <a:gdLst/>
              <a:ahLst/>
              <a:cxnLst/>
              <a:rect l="l" t="t" r="r" b="b"/>
              <a:pathLst>
                <a:path w="707389">
                  <a:moveTo>
                    <a:pt x="0" y="0"/>
                  </a:moveTo>
                  <a:lnTo>
                    <a:pt x="12191" y="0"/>
                  </a:lnTo>
                </a:path>
                <a:path w="707389">
                  <a:moveTo>
                    <a:pt x="170687" y="0"/>
                  </a:moveTo>
                  <a:lnTo>
                    <a:pt x="188975" y="0"/>
                  </a:lnTo>
                </a:path>
                <a:path w="707389">
                  <a:moveTo>
                    <a:pt x="225551" y="0"/>
                  </a:moveTo>
                  <a:lnTo>
                    <a:pt x="243839" y="0"/>
                  </a:lnTo>
                </a:path>
                <a:path w="707389">
                  <a:moveTo>
                    <a:pt x="292608" y="0"/>
                  </a:moveTo>
                  <a:lnTo>
                    <a:pt x="310896" y="0"/>
                  </a:lnTo>
                </a:path>
                <a:path w="707389">
                  <a:moveTo>
                    <a:pt x="487679" y="0"/>
                  </a:moveTo>
                  <a:lnTo>
                    <a:pt x="505967" y="0"/>
                  </a:lnTo>
                </a:path>
                <a:path w="707389">
                  <a:moveTo>
                    <a:pt x="566927" y="0"/>
                  </a:moveTo>
                  <a:lnTo>
                    <a:pt x="579119" y="0"/>
                  </a:lnTo>
                </a:path>
                <a:path w="707389">
                  <a:moveTo>
                    <a:pt x="633984" y="0"/>
                  </a:moveTo>
                  <a:lnTo>
                    <a:pt x="652272" y="0"/>
                  </a:lnTo>
                </a:path>
                <a:path w="707389">
                  <a:moveTo>
                    <a:pt x="688848" y="0"/>
                  </a:moveTo>
                  <a:lnTo>
                    <a:pt x="7071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0" name="object 1770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5114543" y="3547871"/>
              <a:ext cx="12191" cy="6096"/>
            </a:xfrm>
            <a:prstGeom prst="rect">
              <a:avLst/>
            </a:prstGeom>
          </p:spPr>
        </p:pic>
        <p:sp>
          <p:nvSpPr>
            <p:cNvPr id="1771" name="object 1771"/>
            <p:cNvSpPr/>
            <p:nvPr/>
          </p:nvSpPr>
          <p:spPr>
            <a:xfrm>
              <a:off x="1469136" y="3550920"/>
              <a:ext cx="4937760" cy="6350"/>
            </a:xfrm>
            <a:custGeom>
              <a:avLst/>
              <a:gdLst/>
              <a:ahLst/>
              <a:cxnLst/>
              <a:rect l="l" t="t" r="r" b="b"/>
              <a:pathLst>
                <a:path w="4937760" h="6350">
                  <a:moveTo>
                    <a:pt x="3694176" y="0"/>
                  </a:moveTo>
                  <a:lnTo>
                    <a:pt x="3712464" y="0"/>
                  </a:lnTo>
                </a:path>
                <a:path w="4937760" h="6350">
                  <a:moveTo>
                    <a:pt x="3834384" y="0"/>
                  </a:moveTo>
                  <a:lnTo>
                    <a:pt x="3852672" y="0"/>
                  </a:lnTo>
                </a:path>
                <a:path w="4937760" h="6350">
                  <a:moveTo>
                    <a:pt x="4059936" y="0"/>
                  </a:moveTo>
                  <a:lnTo>
                    <a:pt x="4078224" y="0"/>
                  </a:lnTo>
                </a:path>
                <a:path w="4937760" h="6350">
                  <a:moveTo>
                    <a:pt x="4175760" y="0"/>
                  </a:moveTo>
                  <a:lnTo>
                    <a:pt x="4194048" y="0"/>
                  </a:lnTo>
                </a:path>
                <a:path w="4937760" h="6350">
                  <a:moveTo>
                    <a:pt x="4267200" y="0"/>
                  </a:moveTo>
                  <a:lnTo>
                    <a:pt x="4285488" y="0"/>
                  </a:lnTo>
                </a:path>
                <a:path w="4937760" h="6350">
                  <a:moveTo>
                    <a:pt x="4425696" y="0"/>
                  </a:moveTo>
                  <a:lnTo>
                    <a:pt x="4443984" y="0"/>
                  </a:lnTo>
                </a:path>
                <a:path w="4937760" h="6350">
                  <a:moveTo>
                    <a:pt x="4504944" y="0"/>
                  </a:moveTo>
                  <a:lnTo>
                    <a:pt x="4517136" y="0"/>
                  </a:lnTo>
                </a:path>
                <a:path w="4937760" h="6350">
                  <a:moveTo>
                    <a:pt x="4565904" y="0"/>
                  </a:moveTo>
                  <a:lnTo>
                    <a:pt x="4584192" y="0"/>
                  </a:lnTo>
                </a:path>
                <a:path w="4937760" h="6350">
                  <a:moveTo>
                    <a:pt x="4626864" y="0"/>
                  </a:moveTo>
                  <a:lnTo>
                    <a:pt x="4639056" y="0"/>
                  </a:lnTo>
                </a:path>
                <a:path w="4937760" h="6350">
                  <a:moveTo>
                    <a:pt x="4669536" y="0"/>
                  </a:moveTo>
                  <a:lnTo>
                    <a:pt x="4687824" y="0"/>
                  </a:lnTo>
                </a:path>
                <a:path w="4937760" h="6350">
                  <a:moveTo>
                    <a:pt x="4742688" y="0"/>
                  </a:moveTo>
                  <a:lnTo>
                    <a:pt x="4760976" y="0"/>
                  </a:lnTo>
                </a:path>
                <a:path w="4937760" h="6350">
                  <a:moveTo>
                    <a:pt x="4834128" y="0"/>
                  </a:moveTo>
                  <a:lnTo>
                    <a:pt x="4852416" y="0"/>
                  </a:lnTo>
                </a:path>
                <a:path w="4937760" h="6350">
                  <a:moveTo>
                    <a:pt x="4919471" y="0"/>
                  </a:moveTo>
                  <a:lnTo>
                    <a:pt x="4937759" y="0"/>
                  </a:lnTo>
                </a:path>
                <a:path w="4937760" h="6350">
                  <a:moveTo>
                    <a:pt x="0" y="6096"/>
                  </a:moveTo>
                  <a:lnTo>
                    <a:pt x="18287" y="6096"/>
                  </a:lnTo>
                </a:path>
                <a:path w="4937760" h="6350">
                  <a:moveTo>
                    <a:pt x="4267200" y="6096"/>
                  </a:moveTo>
                  <a:lnTo>
                    <a:pt x="428548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2" name="object 1772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2420111" y="3547871"/>
              <a:ext cx="18287" cy="18288"/>
            </a:xfrm>
            <a:prstGeom prst="rect">
              <a:avLst/>
            </a:prstGeom>
          </p:spPr>
        </p:pic>
        <p:sp>
          <p:nvSpPr>
            <p:cNvPr id="1773" name="object 1773"/>
            <p:cNvSpPr/>
            <p:nvPr/>
          </p:nvSpPr>
          <p:spPr>
            <a:xfrm>
              <a:off x="6400799" y="35570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4" name="object 1774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4047743" y="3541776"/>
              <a:ext cx="18287" cy="24383"/>
            </a:xfrm>
            <a:prstGeom prst="rect">
              <a:avLst/>
            </a:prstGeom>
          </p:spPr>
        </p:pic>
        <p:sp>
          <p:nvSpPr>
            <p:cNvPr id="1775" name="object 1775"/>
            <p:cNvSpPr/>
            <p:nvPr/>
          </p:nvSpPr>
          <p:spPr>
            <a:xfrm>
              <a:off x="1469136" y="3563111"/>
              <a:ext cx="4937760" cy="12700"/>
            </a:xfrm>
            <a:custGeom>
              <a:avLst/>
              <a:gdLst/>
              <a:ahLst/>
              <a:cxnLst/>
              <a:rect l="l" t="t" r="r" b="b"/>
              <a:pathLst>
                <a:path w="4937760" h="12700">
                  <a:moveTo>
                    <a:pt x="0" y="0"/>
                  </a:moveTo>
                  <a:lnTo>
                    <a:pt x="18287" y="0"/>
                  </a:lnTo>
                </a:path>
                <a:path w="4937760" h="12700">
                  <a:moveTo>
                    <a:pt x="4267200" y="0"/>
                  </a:moveTo>
                  <a:lnTo>
                    <a:pt x="4285488" y="0"/>
                  </a:lnTo>
                </a:path>
                <a:path w="4937760" h="12700">
                  <a:moveTo>
                    <a:pt x="4931664" y="0"/>
                  </a:moveTo>
                  <a:lnTo>
                    <a:pt x="4937760" y="0"/>
                  </a:lnTo>
                </a:path>
                <a:path w="4937760" h="12700">
                  <a:moveTo>
                    <a:pt x="0" y="6096"/>
                  </a:moveTo>
                  <a:lnTo>
                    <a:pt x="18287" y="6096"/>
                  </a:lnTo>
                </a:path>
                <a:path w="4937760" h="12700">
                  <a:moveTo>
                    <a:pt x="4267200" y="6096"/>
                  </a:moveTo>
                  <a:lnTo>
                    <a:pt x="4285488" y="6096"/>
                  </a:lnTo>
                </a:path>
                <a:path w="4937760" h="12700">
                  <a:moveTo>
                    <a:pt x="4931664" y="6096"/>
                  </a:moveTo>
                  <a:lnTo>
                    <a:pt x="4937760" y="6096"/>
                  </a:lnTo>
                </a:path>
                <a:path w="4937760" h="12700">
                  <a:moveTo>
                    <a:pt x="0" y="12192"/>
                  </a:moveTo>
                  <a:lnTo>
                    <a:pt x="18287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6" name="object 1776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2414015" y="3566159"/>
              <a:ext cx="18287" cy="12192"/>
            </a:xfrm>
            <a:prstGeom prst="rect">
              <a:avLst/>
            </a:prstGeom>
          </p:spPr>
        </p:pic>
        <p:pic>
          <p:nvPicPr>
            <p:cNvPr id="1777" name="object 1777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4041647" y="3566159"/>
              <a:ext cx="18287" cy="12192"/>
            </a:xfrm>
            <a:prstGeom prst="rect">
              <a:avLst/>
            </a:prstGeom>
          </p:spPr>
        </p:pic>
        <p:sp>
          <p:nvSpPr>
            <p:cNvPr id="1778" name="object 1778"/>
            <p:cNvSpPr/>
            <p:nvPr/>
          </p:nvSpPr>
          <p:spPr>
            <a:xfrm>
              <a:off x="5736335" y="357530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6400799" y="357530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1469136" y="3581399"/>
              <a:ext cx="4285615" cy="0"/>
            </a:xfrm>
            <a:custGeom>
              <a:avLst/>
              <a:gdLst/>
              <a:ahLst/>
              <a:cxnLst/>
              <a:rect l="l" t="t" r="r" b="b"/>
              <a:pathLst>
                <a:path w="4285615">
                  <a:moveTo>
                    <a:pt x="0" y="0"/>
                  </a:moveTo>
                  <a:lnTo>
                    <a:pt x="18287" y="0"/>
                  </a:lnTo>
                </a:path>
                <a:path w="4285615">
                  <a:moveTo>
                    <a:pt x="4267200" y="0"/>
                  </a:moveTo>
                  <a:lnTo>
                    <a:pt x="428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6394703" y="35813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1469136" y="35874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3" name="object 1783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2407920" y="3578352"/>
              <a:ext cx="18287" cy="12192"/>
            </a:xfrm>
            <a:prstGeom prst="rect">
              <a:avLst/>
            </a:prstGeom>
          </p:spPr>
        </p:pic>
        <p:pic>
          <p:nvPicPr>
            <p:cNvPr id="1784" name="object 1784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4035552" y="3578352"/>
              <a:ext cx="18287" cy="12192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1469136" y="3587496"/>
              <a:ext cx="4932045" cy="12700"/>
            </a:xfrm>
            <a:custGeom>
              <a:avLst/>
              <a:gdLst/>
              <a:ahLst/>
              <a:cxnLst/>
              <a:rect l="l" t="t" r="r" b="b"/>
              <a:pathLst>
                <a:path w="4932045" h="12700">
                  <a:moveTo>
                    <a:pt x="4267200" y="0"/>
                  </a:moveTo>
                  <a:lnTo>
                    <a:pt x="4285488" y="0"/>
                  </a:lnTo>
                </a:path>
                <a:path w="4932045" h="12700">
                  <a:moveTo>
                    <a:pt x="4925568" y="0"/>
                  </a:moveTo>
                  <a:lnTo>
                    <a:pt x="4931664" y="0"/>
                  </a:lnTo>
                </a:path>
                <a:path w="4932045" h="12700">
                  <a:moveTo>
                    <a:pt x="0" y="6096"/>
                  </a:moveTo>
                  <a:lnTo>
                    <a:pt x="18287" y="6096"/>
                  </a:lnTo>
                </a:path>
                <a:path w="4932045" h="12700">
                  <a:moveTo>
                    <a:pt x="4267200" y="6096"/>
                  </a:moveTo>
                  <a:lnTo>
                    <a:pt x="4285488" y="6096"/>
                  </a:lnTo>
                </a:path>
                <a:path w="4932045" h="12700">
                  <a:moveTo>
                    <a:pt x="0" y="12192"/>
                  </a:moveTo>
                  <a:lnTo>
                    <a:pt x="18287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6" name="object 1786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2389631" y="3590543"/>
              <a:ext cx="30480" cy="18288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5736335" y="35996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8" name="object 1788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4011167" y="3590543"/>
              <a:ext cx="36575" cy="18288"/>
            </a:xfrm>
            <a:prstGeom prst="rect">
              <a:avLst/>
            </a:prstGeom>
          </p:spPr>
        </p:pic>
        <p:sp>
          <p:nvSpPr>
            <p:cNvPr id="1789" name="object 1789"/>
            <p:cNvSpPr/>
            <p:nvPr/>
          </p:nvSpPr>
          <p:spPr>
            <a:xfrm>
              <a:off x="597408" y="3605784"/>
              <a:ext cx="5157470" cy="73660"/>
            </a:xfrm>
            <a:custGeom>
              <a:avLst/>
              <a:gdLst/>
              <a:ahLst/>
              <a:cxnLst/>
              <a:rect l="l" t="t" r="r" b="b"/>
              <a:pathLst>
                <a:path w="5157470" h="73660">
                  <a:moveTo>
                    <a:pt x="871728" y="0"/>
                  </a:moveTo>
                  <a:lnTo>
                    <a:pt x="890016" y="0"/>
                  </a:lnTo>
                </a:path>
                <a:path w="5157470" h="73660">
                  <a:moveTo>
                    <a:pt x="5138928" y="0"/>
                  </a:moveTo>
                  <a:lnTo>
                    <a:pt x="5157216" y="0"/>
                  </a:lnTo>
                </a:path>
                <a:path w="5157470" h="73660">
                  <a:moveTo>
                    <a:pt x="0" y="73151"/>
                  </a:moveTo>
                  <a:lnTo>
                    <a:pt x="121920" y="7315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0" name="object 1790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176271" y="3669791"/>
              <a:ext cx="60960" cy="12192"/>
            </a:xfrm>
            <a:prstGeom prst="rect">
              <a:avLst/>
            </a:prstGeom>
          </p:spPr>
        </p:pic>
        <p:sp>
          <p:nvSpPr>
            <p:cNvPr id="1791" name="object 1791"/>
            <p:cNvSpPr/>
            <p:nvPr/>
          </p:nvSpPr>
          <p:spPr>
            <a:xfrm>
              <a:off x="597408" y="3685031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2" name="object 1792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3877055" y="3675887"/>
              <a:ext cx="97536" cy="12192"/>
            </a:xfrm>
            <a:prstGeom prst="rect">
              <a:avLst/>
            </a:prstGeom>
          </p:spPr>
        </p:pic>
        <p:sp>
          <p:nvSpPr>
            <p:cNvPr id="1793" name="object 1793"/>
            <p:cNvSpPr/>
            <p:nvPr/>
          </p:nvSpPr>
          <p:spPr>
            <a:xfrm>
              <a:off x="597408" y="3691128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4" name="object 1794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2139696" y="3681984"/>
              <a:ext cx="91439" cy="18288"/>
            </a:xfrm>
            <a:prstGeom prst="rect">
              <a:avLst/>
            </a:prstGeom>
          </p:spPr>
        </p:pic>
        <p:sp>
          <p:nvSpPr>
            <p:cNvPr id="1795" name="object 1795"/>
            <p:cNvSpPr/>
            <p:nvPr/>
          </p:nvSpPr>
          <p:spPr>
            <a:xfrm>
              <a:off x="652272" y="3691128"/>
              <a:ext cx="3328670" cy="12700"/>
            </a:xfrm>
            <a:custGeom>
              <a:avLst/>
              <a:gdLst/>
              <a:ahLst/>
              <a:cxnLst/>
              <a:rect l="l" t="t" r="r" b="b"/>
              <a:pathLst>
                <a:path w="3328670" h="12700">
                  <a:moveTo>
                    <a:pt x="3224784" y="0"/>
                  </a:moveTo>
                  <a:lnTo>
                    <a:pt x="3328416" y="0"/>
                  </a:lnTo>
                </a:path>
                <a:path w="3328670" h="12700">
                  <a:moveTo>
                    <a:pt x="0" y="6096"/>
                  </a:moveTo>
                  <a:lnTo>
                    <a:pt x="18287" y="6096"/>
                  </a:lnTo>
                </a:path>
                <a:path w="3328670" h="12700">
                  <a:moveTo>
                    <a:pt x="3224784" y="6096"/>
                  </a:moveTo>
                  <a:lnTo>
                    <a:pt x="3243072" y="6096"/>
                  </a:lnTo>
                </a:path>
                <a:path w="3328670" h="12700">
                  <a:moveTo>
                    <a:pt x="0" y="12191"/>
                  </a:moveTo>
                  <a:lnTo>
                    <a:pt x="18287" y="12191"/>
                  </a:lnTo>
                </a:path>
                <a:path w="3328670" h="12700">
                  <a:moveTo>
                    <a:pt x="3224784" y="12191"/>
                  </a:moveTo>
                  <a:lnTo>
                    <a:pt x="3243072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6" name="object 1796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3962399" y="3694176"/>
              <a:ext cx="30480" cy="18287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652272" y="3709416"/>
              <a:ext cx="3243580" cy="12700"/>
            </a:xfrm>
            <a:custGeom>
              <a:avLst/>
              <a:gdLst/>
              <a:ahLst/>
              <a:cxnLst/>
              <a:rect l="l" t="t" r="r" b="b"/>
              <a:pathLst>
                <a:path w="3243579" h="12700">
                  <a:moveTo>
                    <a:pt x="0" y="0"/>
                  </a:moveTo>
                  <a:lnTo>
                    <a:pt x="18287" y="0"/>
                  </a:lnTo>
                </a:path>
                <a:path w="3243579" h="12700">
                  <a:moveTo>
                    <a:pt x="3224784" y="0"/>
                  </a:moveTo>
                  <a:lnTo>
                    <a:pt x="3243072" y="0"/>
                  </a:lnTo>
                </a:path>
                <a:path w="3243579" h="12700">
                  <a:moveTo>
                    <a:pt x="0" y="6096"/>
                  </a:moveTo>
                  <a:lnTo>
                    <a:pt x="18287" y="6096"/>
                  </a:lnTo>
                </a:path>
                <a:path w="3243579" h="12700">
                  <a:moveTo>
                    <a:pt x="3224784" y="6096"/>
                  </a:moveTo>
                  <a:lnTo>
                    <a:pt x="3243072" y="6096"/>
                  </a:lnTo>
                </a:path>
                <a:path w="3243579" h="12700">
                  <a:moveTo>
                    <a:pt x="0" y="12192"/>
                  </a:moveTo>
                  <a:lnTo>
                    <a:pt x="18287" y="12192"/>
                  </a:lnTo>
                </a:path>
                <a:path w="3243579" h="12700">
                  <a:moveTo>
                    <a:pt x="518160" y="12192"/>
                  </a:moveTo>
                  <a:lnTo>
                    <a:pt x="536448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8" name="object 1798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2097024" y="3700272"/>
              <a:ext cx="54864" cy="24384"/>
            </a:xfrm>
            <a:prstGeom prst="rect">
              <a:avLst/>
            </a:prstGeom>
          </p:spPr>
        </p:pic>
        <p:sp>
          <p:nvSpPr>
            <p:cNvPr id="1799" name="object 1799"/>
            <p:cNvSpPr/>
            <p:nvPr/>
          </p:nvSpPr>
          <p:spPr>
            <a:xfrm>
              <a:off x="1249679" y="3721608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2191" y="0"/>
                  </a:lnTo>
                </a:path>
                <a:path w="597535">
                  <a:moveTo>
                    <a:pt x="48768" y="0"/>
                  </a:moveTo>
                  <a:lnTo>
                    <a:pt x="67056" y="0"/>
                  </a:lnTo>
                </a:path>
                <a:path w="597535">
                  <a:moveTo>
                    <a:pt x="121919" y="0"/>
                  </a:moveTo>
                  <a:lnTo>
                    <a:pt x="140207" y="0"/>
                  </a:lnTo>
                </a:path>
                <a:path w="597535">
                  <a:moveTo>
                    <a:pt x="213359" y="0"/>
                  </a:moveTo>
                  <a:lnTo>
                    <a:pt x="231647" y="0"/>
                  </a:lnTo>
                </a:path>
                <a:path w="597535">
                  <a:moveTo>
                    <a:pt x="274319" y="0"/>
                  </a:moveTo>
                  <a:lnTo>
                    <a:pt x="371856" y="0"/>
                  </a:lnTo>
                </a:path>
                <a:path w="597535">
                  <a:moveTo>
                    <a:pt x="390144" y="0"/>
                  </a:moveTo>
                  <a:lnTo>
                    <a:pt x="408431" y="0"/>
                  </a:lnTo>
                </a:path>
                <a:path w="597535">
                  <a:moveTo>
                    <a:pt x="463295" y="0"/>
                  </a:moveTo>
                  <a:lnTo>
                    <a:pt x="481583" y="0"/>
                  </a:lnTo>
                </a:path>
                <a:path w="597535">
                  <a:moveTo>
                    <a:pt x="499871" y="0"/>
                  </a:moveTo>
                  <a:lnTo>
                    <a:pt x="5974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2136648" y="37185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1" name="object 1801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2267711" y="3718560"/>
              <a:ext cx="79248" cy="6096"/>
            </a:xfrm>
            <a:prstGeom prst="rect">
              <a:avLst/>
            </a:prstGeom>
          </p:spPr>
        </p:pic>
        <p:sp>
          <p:nvSpPr>
            <p:cNvPr id="1802" name="object 1802"/>
            <p:cNvSpPr/>
            <p:nvPr/>
          </p:nvSpPr>
          <p:spPr>
            <a:xfrm>
              <a:off x="2371343" y="3721608"/>
              <a:ext cx="2261870" cy="0"/>
            </a:xfrm>
            <a:custGeom>
              <a:avLst/>
              <a:gdLst/>
              <a:ahLst/>
              <a:cxnLst/>
              <a:rect l="l" t="t" r="r" b="b"/>
              <a:pathLst>
                <a:path w="2261870">
                  <a:moveTo>
                    <a:pt x="0" y="0"/>
                  </a:moveTo>
                  <a:lnTo>
                    <a:pt x="18287" y="0"/>
                  </a:lnTo>
                </a:path>
                <a:path w="2261870">
                  <a:moveTo>
                    <a:pt x="67055" y="0"/>
                  </a:moveTo>
                  <a:lnTo>
                    <a:pt x="85343" y="0"/>
                  </a:lnTo>
                </a:path>
                <a:path w="2261870">
                  <a:moveTo>
                    <a:pt x="1505712" y="0"/>
                  </a:moveTo>
                  <a:lnTo>
                    <a:pt x="1524000" y="0"/>
                  </a:lnTo>
                </a:path>
                <a:path w="2261870">
                  <a:moveTo>
                    <a:pt x="1780032" y="0"/>
                  </a:moveTo>
                  <a:lnTo>
                    <a:pt x="1853184" y="0"/>
                  </a:lnTo>
                </a:path>
                <a:path w="2261870">
                  <a:moveTo>
                    <a:pt x="1901952" y="0"/>
                  </a:moveTo>
                  <a:lnTo>
                    <a:pt x="1920239" y="0"/>
                  </a:lnTo>
                </a:path>
                <a:path w="2261870">
                  <a:moveTo>
                    <a:pt x="2078736" y="0"/>
                  </a:moveTo>
                  <a:lnTo>
                    <a:pt x="2170176" y="0"/>
                  </a:lnTo>
                </a:path>
                <a:path w="2261870">
                  <a:moveTo>
                    <a:pt x="2243328" y="0"/>
                  </a:moveTo>
                  <a:lnTo>
                    <a:pt x="22616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3" name="object 1803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4700016" y="3718560"/>
              <a:ext cx="60960" cy="6096"/>
            </a:xfrm>
            <a:prstGeom prst="rect">
              <a:avLst/>
            </a:prstGeom>
          </p:spPr>
        </p:pic>
        <p:sp>
          <p:nvSpPr>
            <p:cNvPr id="1804" name="object 1804"/>
            <p:cNvSpPr/>
            <p:nvPr/>
          </p:nvSpPr>
          <p:spPr>
            <a:xfrm>
              <a:off x="4949952" y="3721608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73151" y="0"/>
                  </a:moveTo>
                  <a:lnTo>
                    <a:pt x="91439" y="0"/>
                  </a:lnTo>
                </a:path>
                <a:path w="146685">
                  <a:moveTo>
                    <a:pt x="128016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5" name="object 1805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841248" y="3718560"/>
              <a:ext cx="30480" cy="12192"/>
            </a:xfrm>
            <a:prstGeom prst="rect">
              <a:avLst/>
            </a:prstGeom>
          </p:spPr>
        </p:pic>
        <p:sp>
          <p:nvSpPr>
            <p:cNvPr id="1806" name="object 1806"/>
            <p:cNvSpPr/>
            <p:nvPr/>
          </p:nvSpPr>
          <p:spPr>
            <a:xfrm>
              <a:off x="5151120" y="3721608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0" y="0"/>
                  </a:moveTo>
                  <a:lnTo>
                    <a:pt x="18287" y="0"/>
                  </a:lnTo>
                </a:path>
                <a:path w="402589">
                  <a:moveTo>
                    <a:pt x="36575" y="0"/>
                  </a:moveTo>
                  <a:lnTo>
                    <a:pt x="134112" y="0"/>
                  </a:lnTo>
                </a:path>
                <a:path w="402589">
                  <a:moveTo>
                    <a:pt x="152400" y="0"/>
                  </a:moveTo>
                  <a:lnTo>
                    <a:pt x="170687" y="0"/>
                  </a:lnTo>
                </a:path>
                <a:path w="402589">
                  <a:moveTo>
                    <a:pt x="335279" y="0"/>
                  </a:moveTo>
                  <a:lnTo>
                    <a:pt x="4023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7" name="object 1807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902208" y="3718560"/>
              <a:ext cx="73151" cy="12192"/>
            </a:xfrm>
            <a:prstGeom prst="rect">
              <a:avLst/>
            </a:prstGeom>
          </p:spPr>
        </p:pic>
        <p:sp>
          <p:nvSpPr>
            <p:cNvPr id="1808" name="object 1808"/>
            <p:cNvSpPr/>
            <p:nvPr/>
          </p:nvSpPr>
          <p:spPr>
            <a:xfrm>
              <a:off x="5760720" y="372160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9" name="object 1809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024127" y="3718560"/>
              <a:ext cx="54864" cy="12192"/>
            </a:xfrm>
            <a:prstGeom prst="rect">
              <a:avLst/>
            </a:prstGeom>
          </p:spPr>
        </p:pic>
        <p:sp>
          <p:nvSpPr>
            <p:cNvPr id="1810" name="object 1810"/>
            <p:cNvSpPr/>
            <p:nvPr/>
          </p:nvSpPr>
          <p:spPr>
            <a:xfrm>
              <a:off x="5907023" y="372160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1" name="object 1811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926336" y="3718560"/>
              <a:ext cx="103631" cy="12192"/>
            </a:xfrm>
            <a:prstGeom prst="rect">
              <a:avLst/>
            </a:prstGeom>
          </p:spPr>
        </p:pic>
        <p:sp>
          <p:nvSpPr>
            <p:cNvPr id="1812" name="object 1812"/>
            <p:cNvSpPr/>
            <p:nvPr/>
          </p:nvSpPr>
          <p:spPr>
            <a:xfrm>
              <a:off x="6071616" y="37216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3" name="object 18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84976" y="3718560"/>
              <a:ext cx="24384" cy="6096"/>
            </a:xfrm>
            <a:prstGeom prst="rect">
              <a:avLst/>
            </a:prstGeom>
          </p:spPr>
        </p:pic>
        <p:sp>
          <p:nvSpPr>
            <p:cNvPr id="1814" name="object 1814"/>
            <p:cNvSpPr/>
            <p:nvPr/>
          </p:nvSpPr>
          <p:spPr>
            <a:xfrm>
              <a:off x="652272" y="3721608"/>
              <a:ext cx="6151245" cy="6350"/>
            </a:xfrm>
            <a:custGeom>
              <a:avLst/>
              <a:gdLst/>
              <a:ahLst/>
              <a:cxnLst/>
              <a:rect l="l" t="t" r="r" b="b"/>
              <a:pathLst>
                <a:path w="6151245" h="6350">
                  <a:moveTo>
                    <a:pt x="5724144" y="0"/>
                  </a:moveTo>
                  <a:lnTo>
                    <a:pt x="5742432" y="0"/>
                  </a:lnTo>
                </a:path>
                <a:path w="6151245" h="6350">
                  <a:moveTo>
                    <a:pt x="6041135" y="0"/>
                  </a:moveTo>
                  <a:lnTo>
                    <a:pt x="6059424" y="0"/>
                  </a:lnTo>
                </a:path>
                <a:path w="6151245" h="6350">
                  <a:moveTo>
                    <a:pt x="6132576" y="0"/>
                  </a:moveTo>
                  <a:lnTo>
                    <a:pt x="6150864" y="0"/>
                  </a:lnTo>
                </a:path>
                <a:path w="615124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5" name="object 1815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743712" y="3718560"/>
              <a:ext cx="54864" cy="12192"/>
            </a:xfrm>
            <a:prstGeom prst="rect">
              <a:avLst/>
            </a:prstGeom>
          </p:spPr>
        </p:pic>
        <p:sp>
          <p:nvSpPr>
            <p:cNvPr id="1816" name="object 1816"/>
            <p:cNvSpPr/>
            <p:nvPr/>
          </p:nvSpPr>
          <p:spPr>
            <a:xfrm>
              <a:off x="902208" y="3727703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18287" y="0"/>
                  </a:lnTo>
                </a:path>
                <a:path w="360044">
                  <a:moveTo>
                    <a:pt x="268224" y="0"/>
                  </a:moveTo>
                  <a:lnTo>
                    <a:pt x="286512" y="0"/>
                  </a:lnTo>
                </a:path>
                <a:path w="360044">
                  <a:moveTo>
                    <a:pt x="347472" y="0"/>
                  </a:moveTo>
                  <a:lnTo>
                    <a:pt x="3596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7" name="object 1817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4047743" y="3718560"/>
              <a:ext cx="48767" cy="12192"/>
            </a:xfrm>
            <a:prstGeom prst="rect">
              <a:avLst/>
            </a:prstGeom>
          </p:spPr>
        </p:pic>
        <p:sp>
          <p:nvSpPr>
            <p:cNvPr id="1818" name="object 1818"/>
            <p:cNvSpPr/>
            <p:nvPr/>
          </p:nvSpPr>
          <p:spPr>
            <a:xfrm>
              <a:off x="1298448" y="3727703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18287" y="0"/>
                  </a:lnTo>
                </a:path>
                <a:path w="548639">
                  <a:moveTo>
                    <a:pt x="67056" y="0"/>
                  </a:moveTo>
                  <a:lnTo>
                    <a:pt x="91440" y="0"/>
                  </a:lnTo>
                </a:path>
                <a:path w="548639">
                  <a:moveTo>
                    <a:pt x="225551" y="0"/>
                  </a:moveTo>
                  <a:lnTo>
                    <a:pt x="323088" y="0"/>
                  </a:lnTo>
                </a:path>
                <a:path w="548639">
                  <a:moveTo>
                    <a:pt x="341375" y="0"/>
                  </a:moveTo>
                  <a:lnTo>
                    <a:pt x="359663" y="0"/>
                  </a:lnTo>
                </a:path>
                <a:path w="548639">
                  <a:moveTo>
                    <a:pt x="408431" y="0"/>
                  </a:moveTo>
                  <a:lnTo>
                    <a:pt x="432815" y="0"/>
                  </a:lnTo>
                </a:path>
                <a:path w="548639">
                  <a:moveTo>
                    <a:pt x="451103" y="0"/>
                  </a:moveTo>
                  <a:lnTo>
                    <a:pt x="5486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9" name="object 1819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2090927" y="3718560"/>
              <a:ext cx="121919" cy="18287"/>
            </a:xfrm>
            <a:prstGeom prst="rect">
              <a:avLst/>
            </a:prstGeom>
          </p:spPr>
        </p:pic>
        <p:sp>
          <p:nvSpPr>
            <p:cNvPr id="1820" name="object 1820"/>
            <p:cNvSpPr/>
            <p:nvPr/>
          </p:nvSpPr>
          <p:spPr>
            <a:xfrm>
              <a:off x="2267711" y="3727703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287" y="0"/>
                  </a:lnTo>
                </a:path>
                <a:path w="189230">
                  <a:moveTo>
                    <a:pt x="54863" y="0"/>
                  </a:moveTo>
                  <a:lnTo>
                    <a:pt x="79247" y="0"/>
                  </a:lnTo>
                </a:path>
                <a:path w="189230">
                  <a:moveTo>
                    <a:pt x="103632" y="0"/>
                  </a:moveTo>
                  <a:lnTo>
                    <a:pt x="121920" y="0"/>
                  </a:lnTo>
                </a:path>
                <a:path w="189230">
                  <a:moveTo>
                    <a:pt x="164592" y="0"/>
                  </a:moveTo>
                  <a:lnTo>
                    <a:pt x="1889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1" name="object 1821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5620511" y="3688079"/>
              <a:ext cx="54863" cy="42672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3877055" y="372770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3" name="object 1823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3974591" y="3712464"/>
              <a:ext cx="18287" cy="18288"/>
            </a:xfrm>
            <a:prstGeom prst="rect">
              <a:avLst/>
            </a:prstGeom>
          </p:spPr>
        </p:pic>
        <p:sp>
          <p:nvSpPr>
            <p:cNvPr id="1824" name="object 1824"/>
            <p:cNvSpPr/>
            <p:nvPr/>
          </p:nvSpPr>
          <p:spPr>
            <a:xfrm>
              <a:off x="4151376" y="372770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73151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5" name="object 1825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6455664" y="3718560"/>
              <a:ext cx="30479" cy="12192"/>
            </a:xfrm>
            <a:prstGeom prst="rect">
              <a:avLst/>
            </a:prstGeom>
          </p:spPr>
        </p:pic>
        <p:sp>
          <p:nvSpPr>
            <p:cNvPr id="1826" name="object 1826"/>
            <p:cNvSpPr/>
            <p:nvPr/>
          </p:nvSpPr>
          <p:spPr>
            <a:xfrm>
              <a:off x="4450079" y="372770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7" name="object 18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96384" y="3724655"/>
              <a:ext cx="54863" cy="6096"/>
            </a:xfrm>
            <a:prstGeom prst="rect">
              <a:avLst/>
            </a:prstGeom>
          </p:spPr>
        </p:pic>
        <p:pic>
          <p:nvPicPr>
            <p:cNvPr id="1828" name="object 1828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6516623" y="3718560"/>
              <a:ext cx="128016" cy="12192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4700016" y="3727703"/>
              <a:ext cx="1609725" cy="0"/>
            </a:xfrm>
            <a:custGeom>
              <a:avLst/>
              <a:gdLst/>
              <a:ahLst/>
              <a:cxnLst/>
              <a:rect l="l" t="t" r="r" b="b"/>
              <a:pathLst>
                <a:path w="1609725">
                  <a:moveTo>
                    <a:pt x="0" y="0"/>
                  </a:moveTo>
                  <a:lnTo>
                    <a:pt x="18287" y="0"/>
                  </a:lnTo>
                </a:path>
                <a:path w="1609725">
                  <a:moveTo>
                    <a:pt x="30479" y="0"/>
                  </a:moveTo>
                  <a:lnTo>
                    <a:pt x="73151" y="0"/>
                  </a:lnTo>
                </a:path>
                <a:path w="1609725">
                  <a:moveTo>
                    <a:pt x="323087" y="0"/>
                  </a:moveTo>
                  <a:lnTo>
                    <a:pt x="341375" y="0"/>
                  </a:lnTo>
                </a:path>
                <a:path w="1609725">
                  <a:moveTo>
                    <a:pt x="377951" y="0"/>
                  </a:moveTo>
                  <a:lnTo>
                    <a:pt x="396239" y="0"/>
                  </a:lnTo>
                </a:path>
                <a:path w="1609725">
                  <a:moveTo>
                    <a:pt x="445007" y="0"/>
                  </a:moveTo>
                  <a:lnTo>
                    <a:pt x="469391" y="0"/>
                  </a:lnTo>
                </a:path>
                <a:path w="1609725">
                  <a:moveTo>
                    <a:pt x="487679" y="0"/>
                  </a:moveTo>
                  <a:lnTo>
                    <a:pt x="585215" y="0"/>
                  </a:lnTo>
                </a:path>
                <a:path w="1609725">
                  <a:moveTo>
                    <a:pt x="603503" y="0"/>
                  </a:moveTo>
                  <a:lnTo>
                    <a:pt x="621791" y="0"/>
                  </a:lnTo>
                </a:path>
                <a:path w="1609725">
                  <a:moveTo>
                    <a:pt x="786383" y="0"/>
                  </a:moveTo>
                  <a:lnTo>
                    <a:pt x="853439" y="0"/>
                  </a:lnTo>
                </a:path>
                <a:path w="1609725">
                  <a:moveTo>
                    <a:pt x="1133856" y="0"/>
                  </a:moveTo>
                  <a:lnTo>
                    <a:pt x="1152144" y="0"/>
                  </a:lnTo>
                </a:path>
                <a:path w="1609725">
                  <a:moveTo>
                    <a:pt x="1207007" y="0"/>
                  </a:moveTo>
                  <a:lnTo>
                    <a:pt x="1225295" y="0"/>
                  </a:lnTo>
                </a:path>
                <a:path w="1609725">
                  <a:moveTo>
                    <a:pt x="1261871" y="0"/>
                  </a:moveTo>
                  <a:lnTo>
                    <a:pt x="1280159" y="0"/>
                  </a:lnTo>
                </a:path>
                <a:path w="1609725">
                  <a:moveTo>
                    <a:pt x="1371600" y="0"/>
                  </a:moveTo>
                  <a:lnTo>
                    <a:pt x="1389888" y="0"/>
                  </a:lnTo>
                </a:path>
                <a:path w="1609725">
                  <a:moveTo>
                    <a:pt x="1584960" y="0"/>
                  </a:moveTo>
                  <a:lnTo>
                    <a:pt x="1609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0" name="object 1830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4834128" y="3718560"/>
              <a:ext cx="134111" cy="18287"/>
            </a:xfrm>
            <a:prstGeom prst="rect">
              <a:avLst/>
            </a:prstGeom>
          </p:spPr>
        </p:pic>
        <p:pic>
          <p:nvPicPr>
            <p:cNvPr id="1831" name="object 183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4223" y="3724655"/>
              <a:ext cx="48767" cy="6096"/>
            </a:xfrm>
            <a:prstGeom prst="rect">
              <a:avLst/>
            </a:prstGeom>
          </p:spPr>
        </p:pic>
        <p:sp>
          <p:nvSpPr>
            <p:cNvPr id="1832" name="object 1832"/>
            <p:cNvSpPr/>
            <p:nvPr/>
          </p:nvSpPr>
          <p:spPr>
            <a:xfrm>
              <a:off x="6516623" y="3727703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8" y="0"/>
                  </a:lnTo>
                </a:path>
                <a:path w="195579">
                  <a:moveTo>
                    <a:pt x="109728" y="0"/>
                  </a:moveTo>
                  <a:lnTo>
                    <a:pt x="128016" y="0"/>
                  </a:lnTo>
                </a:path>
                <a:path w="195579">
                  <a:moveTo>
                    <a:pt x="176783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3" name="object 18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66560" y="3724655"/>
              <a:ext cx="54864" cy="6096"/>
            </a:xfrm>
            <a:prstGeom prst="rect">
              <a:avLst/>
            </a:prstGeom>
          </p:spPr>
        </p:pic>
        <p:sp>
          <p:nvSpPr>
            <p:cNvPr id="1834" name="object 1834"/>
            <p:cNvSpPr/>
            <p:nvPr/>
          </p:nvSpPr>
          <p:spPr>
            <a:xfrm>
              <a:off x="652272" y="3733799"/>
              <a:ext cx="664845" cy="0"/>
            </a:xfrm>
            <a:custGeom>
              <a:avLst/>
              <a:gdLst/>
              <a:ahLst/>
              <a:cxnLst/>
              <a:rect l="l" t="t" r="r" b="b"/>
              <a:pathLst>
                <a:path w="664844">
                  <a:moveTo>
                    <a:pt x="0" y="0"/>
                  </a:moveTo>
                  <a:lnTo>
                    <a:pt x="18287" y="0"/>
                  </a:lnTo>
                </a:path>
                <a:path w="664844">
                  <a:moveTo>
                    <a:pt x="85343" y="0"/>
                  </a:moveTo>
                  <a:lnTo>
                    <a:pt x="152399" y="0"/>
                  </a:lnTo>
                </a:path>
                <a:path w="664844">
                  <a:moveTo>
                    <a:pt x="188975" y="0"/>
                  </a:moveTo>
                  <a:lnTo>
                    <a:pt x="219455" y="0"/>
                  </a:lnTo>
                </a:path>
                <a:path w="664844">
                  <a:moveTo>
                    <a:pt x="518160" y="0"/>
                  </a:moveTo>
                  <a:lnTo>
                    <a:pt x="536448" y="0"/>
                  </a:lnTo>
                </a:path>
                <a:path w="664844">
                  <a:moveTo>
                    <a:pt x="597408" y="0"/>
                  </a:moveTo>
                  <a:lnTo>
                    <a:pt x="609599" y="0"/>
                  </a:lnTo>
                </a:path>
                <a:path w="664844">
                  <a:moveTo>
                    <a:pt x="646176" y="0"/>
                  </a:moveTo>
                  <a:lnTo>
                    <a:pt x="6644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5" name="object 1835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359407" y="3730752"/>
              <a:ext cx="30480" cy="6096"/>
            </a:xfrm>
            <a:prstGeom prst="rect">
              <a:avLst/>
            </a:prstGeom>
          </p:spPr>
        </p:pic>
        <p:sp>
          <p:nvSpPr>
            <p:cNvPr id="1836" name="object 1836"/>
            <p:cNvSpPr/>
            <p:nvPr/>
          </p:nvSpPr>
          <p:spPr>
            <a:xfrm>
              <a:off x="1524000" y="373379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7" name="object 1837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639823" y="3730752"/>
              <a:ext cx="91440" cy="6096"/>
            </a:xfrm>
            <a:prstGeom prst="rect">
              <a:avLst/>
            </a:prstGeom>
          </p:spPr>
        </p:pic>
        <p:sp>
          <p:nvSpPr>
            <p:cNvPr id="1838" name="object 1838"/>
            <p:cNvSpPr/>
            <p:nvPr/>
          </p:nvSpPr>
          <p:spPr>
            <a:xfrm>
              <a:off x="1749551" y="373379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9" name="object 1839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1920240" y="3724655"/>
              <a:ext cx="109727" cy="12191"/>
            </a:xfrm>
            <a:prstGeom prst="rect">
              <a:avLst/>
            </a:prstGeom>
          </p:spPr>
        </p:pic>
        <p:pic>
          <p:nvPicPr>
            <p:cNvPr id="1840" name="object 1840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426208" y="3730752"/>
              <a:ext cx="30480" cy="6096"/>
            </a:xfrm>
            <a:prstGeom prst="rect">
              <a:avLst/>
            </a:prstGeom>
          </p:spPr>
        </p:pic>
        <p:sp>
          <p:nvSpPr>
            <p:cNvPr id="1841" name="object 1841"/>
            <p:cNvSpPr/>
            <p:nvPr/>
          </p:nvSpPr>
          <p:spPr>
            <a:xfrm>
              <a:off x="3877055" y="3733799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8287" y="0"/>
                  </a:lnTo>
                </a:path>
                <a:path w="1219200">
                  <a:moveTo>
                    <a:pt x="97536" y="0"/>
                  </a:moveTo>
                  <a:lnTo>
                    <a:pt x="109727" y="0"/>
                  </a:lnTo>
                </a:path>
                <a:path w="1219200">
                  <a:moveTo>
                    <a:pt x="164591" y="0"/>
                  </a:moveTo>
                  <a:lnTo>
                    <a:pt x="225551" y="0"/>
                  </a:lnTo>
                </a:path>
                <a:path w="1219200">
                  <a:moveTo>
                    <a:pt x="274320" y="0"/>
                  </a:moveTo>
                  <a:lnTo>
                    <a:pt x="347472" y="0"/>
                  </a:lnTo>
                </a:path>
                <a:path w="1219200">
                  <a:moveTo>
                    <a:pt x="396239" y="0"/>
                  </a:moveTo>
                  <a:lnTo>
                    <a:pt x="414527" y="0"/>
                  </a:lnTo>
                </a:path>
                <a:path w="1219200">
                  <a:moveTo>
                    <a:pt x="573024" y="0"/>
                  </a:moveTo>
                  <a:lnTo>
                    <a:pt x="664463" y="0"/>
                  </a:lnTo>
                </a:path>
                <a:path w="1219200">
                  <a:moveTo>
                    <a:pt x="713232" y="0"/>
                  </a:moveTo>
                  <a:lnTo>
                    <a:pt x="780288" y="0"/>
                  </a:lnTo>
                </a:path>
                <a:path w="1219200">
                  <a:moveTo>
                    <a:pt x="822960" y="0"/>
                  </a:moveTo>
                  <a:lnTo>
                    <a:pt x="841248" y="0"/>
                  </a:lnTo>
                </a:path>
                <a:path w="1219200">
                  <a:moveTo>
                    <a:pt x="847343" y="0"/>
                  </a:moveTo>
                  <a:lnTo>
                    <a:pt x="902207" y="0"/>
                  </a:lnTo>
                </a:path>
                <a:path w="1219200">
                  <a:moveTo>
                    <a:pt x="1072895" y="0"/>
                  </a:moveTo>
                  <a:lnTo>
                    <a:pt x="1091183" y="0"/>
                  </a:lnTo>
                </a:path>
                <a:path w="1219200">
                  <a:moveTo>
                    <a:pt x="1146047" y="0"/>
                  </a:moveTo>
                  <a:lnTo>
                    <a:pt x="1164335" y="0"/>
                  </a:lnTo>
                </a:path>
                <a:path w="1219200">
                  <a:moveTo>
                    <a:pt x="1200912" y="0"/>
                  </a:moveTo>
                  <a:lnTo>
                    <a:pt x="1219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2" name="object 1842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5138928" y="3730752"/>
              <a:ext cx="30479" cy="6096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5187696" y="3733799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>
                  <a:moveTo>
                    <a:pt x="0" y="0"/>
                  </a:moveTo>
                  <a:lnTo>
                    <a:pt x="97536" y="0"/>
                  </a:lnTo>
                </a:path>
                <a:path w="902335">
                  <a:moveTo>
                    <a:pt x="115824" y="0"/>
                  </a:moveTo>
                  <a:lnTo>
                    <a:pt x="134112" y="0"/>
                  </a:lnTo>
                </a:path>
                <a:path w="902335">
                  <a:moveTo>
                    <a:pt x="298703" y="0"/>
                  </a:moveTo>
                  <a:lnTo>
                    <a:pt x="365759" y="0"/>
                  </a:lnTo>
                </a:path>
                <a:path w="902335">
                  <a:moveTo>
                    <a:pt x="719327" y="0"/>
                  </a:moveTo>
                  <a:lnTo>
                    <a:pt x="737615" y="0"/>
                  </a:lnTo>
                </a:path>
                <a:path w="902335">
                  <a:moveTo>
                    <a:pt x="774191" y="0"/>
                  </a:moveTo>
                  <a:lnTo>
                    <a:pt x="792479" y="0"/>
                  </a:lnTo>
                </a:path>
                <a:path w="902335">
                  <a:moveTo>
                    <a:pt x="883920" y="0"/>
                  </a:moveTo>
                  <a:lnTo>
                    <a:pt x="902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4" name="object 1844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1353312" y="3724655"/>
              <a:ext cx="158496" cy="24383"/>
            </a:xfrm>
            <a:prstGeom prst="rect">
              <a:avLst/>
            </a:prstGeom>
          </p:spPr>
        </p:pic>
        <p:sp>
          <p:nvSpPr>
            <p:cNvPr id="1845" name="object 1845"/>
            <p:cNvSpPr/>
            <p:nvPr/>
          </p:nvSpPr>
          <p:spPr>
            <a:xfrm>
              <a:off x="652272" y="3733799"/>
              <a:ext cx="6175375" cy="6350"/>
            </a:xfrm>
            <a:custGeom>
              <a:avLst/>
              <a:gdLst/>
              <a:ahLst/>
              <a:cxnLst/>
              <a:rect l="l" t="t" r="r" b="b"/>
              <a:pathLst>
                <a:path w="6175375" h="6350">
                  <a:moveTo>
                    <a:pt x="5632704" y="0"/>
                  </a:moveTo>
                  <a:lnTo>
                    <a:pt x="5657088" y="0"/>
                  </a:lnTo>
                </a:path>
                <a:path w="6175375" h="6350">
                  <a:moveTo>
                    <a:pt x="5705856" y="0"/>
                  </a:moveTo>
                  <a:lnTo>
                    <a:pt x="5766816" y="0"/>
                  </a:lnTo>
                </a:path>
                <a:path w="6175375" h="6350">
                  <a:moveTo>
                    <a:pt x="5803392" y="0"/>
                  </a:moveTo>
                  <a:lnTo>
                    <a:pt x="5833871" y="0"/>
                  </a:lnTo>
                </a:path>
                <a:path w="6175375" h="6350">
                  <a:moveTo>
                    <a:pt x="5864352" y="0"/>
                  </a:moveTo>
                  <a:lnTo>
                    <a:pt x="5882640" y="0"/>
                  </a:lnTo>
                </a:path>
                <a:path w="6175375" h="6350">
                  <a:moveTo>
                    <a:pt x="5913120" y="0"/>
                  </a:moveTo>
                  <a:lnTo>
                    <a:pt x="5943600" y="0"/>
                  </a:lnTo>
                </a:path>
                <a:path w="6175375" h="6350">
                  <a:moveTo>
                    <a:pt x="5974080" y="0"/>
                  </a:moveTo>
                  <a:lnTo>
                    <a:pt x="5992368" y="0"/>
                  </a:lnTo>
                </a:path>
                <a:path w="6175375" h="6350">
                  <a:moveTo>
                    <a:pt x="6041135" y="0"/>
                  </a:moveTo>
                  <a:lnTo>
                    <a:pt x="6059424" y="0"/>
                  </a:lnTo>
                </a:path>
                <a:path w="6175375" h="6350">
                  <a:moveTo>
                    <a:pt x="6108192" y="0"/>
                  </a:moveTo>
                  <a:lnTo>
                    <a:pt x="6175248" y="0"/>
                  </a:lnTo>
                </a:path>
                <a:path w="6175375" h="6350">
                  <a:moveTo>
                    <a:pt x="0" y="6096"/>
                  </a:moveTo>
                  <a:lnTo>
                    <a:pt x="18287" y="6096"/>
                  </a:lnTo>
                </a:path>
                <a:path w="6175375" h="6350">
                  <a:moveTo>
                    <a:pt x="518160" y="6096"/>
                  </a:moveTo>
                  <a:lnTo>
                    <a:pt x="536448" y="6096"/>
                  </a:lnTo>
                </a:path>
                <a:path w="6175375" h="6350">
                  <a:moveTo>
                    <a:pt x="597408" y="6096"/>
                  </a:moveTo>
                  <a:lnTo>
                    <a:pt x="609599" y="6096"/>
                  </a:lnTo>
                </a:path>
                <a:path w="6175375" h="6350">
                  <a:moveTo>
                    <a:pt x="646176" y="6096"/>
                  </a:moveTo>
                  <a:lnTo>
                    <a:pt x="664464" y="6096"/>
                  </a:lnTo>
                </a:path>
                <a:path w="6175375" h="6350">
                  <a:moveTo>
                    <a:pt x="707136" y="6096"/>
                  </a:moveTo>
                  <a:lnTo>
                    <a:pt x="737616" y="6096"/>
                  </a:lnTo>
                </a:path>
                <a:path w="6175375" h="6350">
                  <a:moveTo>
                    <a:pt x="908303" y="6096"/>
                  </a:moveTo>
                  <a:lnTo>
                    <a:pt x="926591" y="6096"/>
                  </a:lnTo>
                </a:path>
                <a:path w="6175375" h="6350">
                  <a:moveTo>
                    <a:pt x="987551" y="6096"/>
                  </a:moveTo>
                  <a:lnTo>
                    <a:pt x="1005839" y="6096"/>
                  </a:lnTo>
                </a:path>
                <a:path w="6175375" h="6350">
                  <a:moveTo>
                    <a:pt x="1048512" y="6096"/>
                  </a:moveTo>
                  <a:lnTo>
                    <a:pt x="10789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6" name="object 1846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5675376" y="3724655"/>
              <a:ext cx="176784" cy="24383"/>
            </a:xfrm>
            <a:prstGeom prst="rect">
              <a:avLst/>
            </a:prstGeom>
          </p:spPr>
        </p:pic>
        <p:sp>
          <p:nvSpPr>
            <p:cNvPr id="1847" name="object 1847"/>
            <p:cNvSpPr/>
            <p:nvPr/>
          </p:nvSpPr>
          <p:spPr>
            <a:xfrm>
              <a:off x="1792223" y="3739896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>
                  <a:moveTo>
                    <a:pt x="0" y="0"/>
                  </a:moveTo>
                  <a:lnTo>
                    <a:pt x="18287" y="0"/>
                  </a:lnTo>
                </a:path>
                <a:path w="494030">
                  <a:moveTo>
                    <a:pt x="475488" y="0"/>
                  </a:moveTo>
                  <a:lnTo>
                    <a:pt x="4937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8" name="object 1848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6187440" y="3718560"/>
              <a:ext cx="30479" cy="24383"/>
            </a:xfrm>
            <a:prstGeom prst="rect">
              <a:avLst/>
            </a:prstGeom>
          </p:spPr>
        </p:pic>
        <p:sp>
          <p:nvSpPr>
            <p:cNvPr id="1849" name="object 1849"/>
            <p:cNvSpPr/>
            <p:nvPr/>
          </p:nvSpPr>
          <p:spPr>
            <a:xfrm>
              <a:off x="2316480" y="3739896"/>
              <a:ext cx="2152015" cy="0"/>
            </a:xfrm>
            <a:custGeom>
              <a:avLst/>
              <a:gdLst/>
              <a:ahLst/>
              <a:cxnLst/>
              <a:rect l="l" t="t" r="r" b="b"/>
              <a:pathLst>
                <a:path w="2152015">
                  <a:moveTo>
                    <a:pt x="0" y="0"/>
                  </a:moveTo>
                  <a:lnTo>
                    <a:pt x="12192" y="0"/>
                  </a:lnTo>
                </a:path>
                <a:path w="2152015">
                  <a:moveTo>
                    <a:pt x="54864" y="0"/>
                  </a:moveTo>
                  <a:lnTo>
                    <a:pt x="73152" y="0"/>
                  </a:lnTo>
                </a:path>
                <a:path w="2152015">
                  <a:moveTo>
                    <a:pt x="109728" y="0"/>
                  </a:moveTo>
                  <a:lnTo>
                    <a:pt x="140208" y="0"/>
                  </a:lnTo>
                </a:path>
                <a:path w="2152015">
                  <a:moveTo>
                    <a:pt x="1560576" y="0"/>
                  </a:moveTo>
                  <a:lnTo>
                    <a:pt x="1578864" y="0"/>
                  </a:lnTo>
                </a:path>
                <a:path w="2152015">
                  <a:moveTo>
                    <a:pt x="1780032" y="0"/>
                  </a:moveTo>
                  <a:lnTo>
                    <a:pt x="1792223" y="0"/>
                  </a:lnTo>
                </a:path>
                <a:path w="2152015">
                  <a:moveTo>
                    <a:pt x="1834896" y="0"/>
                  </a:moveTo>
                  <a:lnTo>
                    <a:pt x="1853184" y="0"/>
                  </a:lnTo>
                </a:path>
                <a:path w="2152015">
                  <a:moveTo>
                    <a:pt x="1889760" y="0"/>
                  </a:moveTo>
                  <a:lnTo>
                    <a:pt x="1908048" y="0"/>
                  </a:lnTo>
                </a:path>
                <a:path w="2152015">
                  <a:moveTo>
                    <a:pt x="1956816" y="0"/>
                  </a:moveTo>
                  <a:lnTo>
                    <a:pt x="1975104" y="0"/>
                  </a:lnTo>
                </a:path>
                <a:path w="2152015">
                  <a:moveTo>
                    <a:pt x="2133600" y="0"/>
                  </a:moveTo>
                  <a:lnTo>
                    <a:pt x="21518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0" name="object 1850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005840" y="3736847"/>
              <a:ext cx="30480" cy="12192"/>
            </a:xfrm>
            <a:prstGeom prst="rect">
              <a:avLst/>
            </a:prstGeom>
          </p:spPr>
        </p:pic>
        <p:sp>
          <p:nvSpPr>
            <p:cNvPr id="1851" name="object 1851"/>
            <p:cNvSpPr/>
            <p:nvPr/>
          </p:nvSpPr>
          <p:spPr>
            <a:xfrm>
              <a:off x="4523231" y="37398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2" name="object 1852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859536" y="3736847"/>
              <a:ext cx="18287" cy="12192"/>
            </a:xfrm>
            <a:prstGeom prst="rect">
              <a:avLst/>
            </a:prstGeom>
          </p:spPr>
        </p:pic>
        <p:pic>
          <p:nvPicPr>
            <p:cNvPr id="1853" name="object 1853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902208" y="3730752"/>
              <a:ext cx="73151" cy="18288"/>
            </a:xfrm>
            <a:prstGeom prst="rect">
              <a:avLst/>
            </a:prstGeom>
          </p:spPr>
        </p:pic>
        <p:sp>
          <p:nvSpPr>
            <p:cNvPr id="1854" name="object 1854"/>
            <p:cNvSpPr/>
            <p:nvPr/>
          </p:nvSpPr>
          <p:spPr>
            <a:xfrm>
              <a:off x="4767072" y="3739896"/>
              <a:ext cx="1542415" cy="0"/>
            </a:xfrm>
            <a:custGeom>
              <a:avLst/>
              <a:gdLst/>
              <a:ahLst/>
              <a:cxnLst/>
              <a:rect l="l" t="t" r="r" b="b"/>
              <a:pathLst>
                <a:path w="1542414">
                  <a:moveTo>
                    <a:pt x="0" y="0"/>
                  </a:moveTo>
                  <a:lnTo>
                    <a:pt x="18287" y="0"/>
                  </a:lnTo>
                </a:path>
                <a:path w="1542414">
                  <a:moveTo>
                    <a:pt x="60960" y="0"/>
                  </a:moveTo>
                  <a:lnTo>
                    <a:pt x="79248" y="0"/>
                  </a:lnTo>
                </a:path>
                <a:path w="1542414">
                  <a:moveTo>
                    <a:pt x="128016" y="0"/>
                  </a:moveTo>
                  <a:lnTo>
                    <a:pt x="146304" y="0"/>
                  </a:lnTo>
                </a:path>
                <a:path w="1542414">
                  <a:moveTo>
                    <a:pt x="182879" y="0"/>
                  </a:moveTo>
                  <a:lnTo>
                    <a:pt x="201167" y="0"/>
                  </a:lnTo>
                </a:path>
                <a:path w="1542414">
                  <a:moveTo>
                    <a:pt x="256031" y="0"/>
                  </a:moveTo>
                  <a:lnTo>
                    <a:pt x="274319" y="0"/>
                  </a:lnTo>
                </a:path>
                <a:path w="1542414">
                  <a:moveTo>
                    <a:pt x="310896" y="0"/>
                  </a:moveTo>
                  <a:lnTo>
                    <a:pt x="329184" y="0"/>
                  </a:lnTo>
                </a:path>
                <a:path w="1542414">
                  <a:moveTo>
                    <a:pt x="371856" y="0"/>
                  </a:moveTo>
                  <a:lnTo>
                    <a:pt x="402336" y="0"/>
                  </a:lnTo>
                </a:path>
                <a:path w="1542414">
                  <a:moveTo>
                    <a:pt x="463295" y="0"/>
                  </a:moveTo>
                  <a:lnTo>
                    <a:pt x="475487" y="0"/>
                  </a:lnTo>
                </a:path>
                <a:path w="1542414">
                  <a:moveTo>
                    <a:pt x="536448" y="0"/>
                  </a:moveTo>
                  <a:lnTo>
                    <a:pt x="554736" y="0"/>
                  </a:lnTo>
                </a:path>
                <a:path w="1542414">
                  <a:moveTo>
                    <a:pt x="1066800" y="0"/>
                  </a:moveTo>
                  <a:lnTo>
                    <a:pt x="1085088" y="0"/>
                  </a:lnTo>
                </a:path>
                <a:path w="1542414">
                  <a:moveTo>
                    <a:pt x="1139952" y="0"/>
                  </a:moveTo>
                  <a:lnTo>
                    <a:pt x="1158239" y="0"/>
                  </a:lnTo>
                </a:path>
                <a:path w="1542414">
                  <a:moveTo>
                    <a:pt x="1194815" y="0"/>
                  </a:moveTo>
                  <a:lnTo>
                    <a:pt x="1213103" y="0"/>
                  </a:lnTo>
                </a:path>
                <a:path w="1542414">
                  <a:moveTo>
                    <a:pt x="1304544" y="0"/>
                  </a:moveTo>
                  <a:lnTo>
                    <a:pt x="1322832" y="0"/>
                  </a:lnTo>
                </a:path>
                <a:path w="1542414">
                  <a:moveTo>
                    <a:pt x="1511808" y="0"/>
                  </a:moveTo>
                  <a:lnTo>
                    <a:pt x="15422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5" name="object 1855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1914143" y="3730752"/>
              <a:ext cx="128016" cy="18288"/>
            </a:xfrm>
            <a:prstGeom prst="rect">
              <a:avLst/>
            </a:prstGeom>
          </p:spPr>
        </p:pic>
        <p:sp>
          <p:nvSpPr>
            <p:cNvPr id="1856" name="object 1856"/>
            <p:cNvSpPr/>
            <p:nvPr/>
          </p:nvSpPr>
          <p:spPr>
            <a:xfrm>
              <a:off x="6352031" y="37398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7" name="object 1857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3962399" y="3736847"/>
              <a:ext cx="24384" cy="12192"/>
            </a:xfrm>
            <a:prstGeom prst="rect">
              <a:avLst/>
            </a:prstGeom>
          </p:spPr>
        </p:pic>
        <p:sp>
          <p:nvSpPr>
            <p:cNvPr id="1858" name="object 1858"/>
            <p:cNvSpPr/>
            <p:nvPr/>
          </p:nvSpPr>
          <p:spPr>
            <a:xfrm>
              <a:off x="6516623" y="37398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9" name="object 1859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725424" y="3736847"/>
              <a:ext cx="91440" cy="18288"/>
            </a:xfrm>
            <a:prstGeom prst="rect">
              <a:avLst/>
            </a:prstGeom>
          </p:spPr>
        </p:pic>
        <p:sp>
          <p:nvSpPr>
            <p:cNvPr id="1860" name="object 1860"/>
            <p:cNvSpPr/>
            <p:nvPr/>
          </p:nvSpPr>
          <p:spPr>
            <a:xfrm>
              <a:off x="652272" y="3739896"/>
              <a:ext cx="5992495" cy="6350"/>
            </a:xfrm>
            <a:custGeom>
              <a:avLst/>
              <a:gdLst/>
              <a:ahLst/>
              <a:cxnLst/>
              <a:rect l="l" t="t" r="r" b="b"/>
              <a:pathLst>
                <a:path w="5992495" h="6350">
                  <a:moveTo>
                    <a:pt x="5974080" y="0"/>
                  </a:moveTo>
                  <a:lnTo>
                    <a:pt x="5992368" y="0"/>
                  </a:lnTo>
                </a:path>
                <a:path w="599249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1" name="object 1861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4029455" y="3736847"/>
              <a:ext cx="85343" cy="12192"/>
            </a:xfrm>
            <a:prstGeom prst="rect">
              <a:avLst/>
            </a:prstGeom>
          </p:spPr>
        </p:pic>
        <p:sp>
          <p:nvSpPr>
            <p:cNvPr id="1862" name="object 1862"/>
            <p:cNvSpPr/>
            <p:nvPr/>
          </p:nvSpPr>
          <p:spPr>
            <a:xfrm>
              <a:off x="902208" y="3745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3" name="object 1863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018031" y="3730752"/>
              <a:ext cx="79247" cy="18288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1170431" y="3745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5" name="object 1865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2084831" y="3730752"/>
              <a:ext cx="146303" cy="24384"/>
            </a:xfrm>
            <a:prstGeom prst="rect">
              <a:avLst/>
            </a:prstGeom>
          </p:spPr>
        </p:pic>
        <p:sp>
          <p:nvSpPr>
            <p:cNvPr id="1866" name="object 1866"/>
            <p:cNvSpPr/>
            <p:nvPr/>
          </p:nvSpPr>
          <p:spPr>
            <a:xfrm>
              <a:off x="1249679" y="374599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2191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7" name="object 1867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5602223" y="3730752"/>
              <a:ext cx="79248" cy="18288"/>
            </a:xfrm>
            <a:prstGeom prst="rect">
              <a:avLst/>
            </a:prstGeom>
          </p:spPr>
        </p:pic>
        <p:sp>
          <p:nvSpPr>
            <p:cNvPr id="1868" name="object 1868"/>
            <p:cNvSpPr/>
            <p:nvPr/>
          </p:nvSpPr>
          <p:spPr>
            <a:xfrm>
              <a:off x="1560576" y="3745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9" name="object 1869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639823" y="3742943"/>
              <a:ext cx="91440" cy="6096"/>
            </a:xfrm>
            <a:prstGeom prst="rect">
              <a:avLst/>
            </a:prstGeom>
          </p:spPr>
        </p:pic>
        <p:sp>
          <p:nvSpPr>
            <p:cNvPr id="1870" name="object 1870"/>
            <p:cNvSpPr/>
            <p:nvPr/>
          </p:nvSpPr>
          <p:spPr>
            <a:xfrm>
              <a:off x="1792223" y="3745991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8287" y="0"/>
                  </a:lnTo>
                </a:path>
                <a:path w="311150">
                  <a:moveTo>
                    <a:pt x="298704" y="0"/>
                  </a:moveTo>
                  <a:lnTo>
                    <a:pt x="3108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1" name="object 1871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2267711" y="3730752"/>
              <a:ext cx="121920" cy="18288"/>
            </a:xfrm>
            <a:prstGeom prst="rect">
              <a:avLst/>
            </a:prstGeom>
          </p:spPr>
        </p:pic>
        <p:sp>
          <p:nvSpPr>
            <p:cNvPr id="1872" name="object 1872"/>
            <p:cNvSpPr/>
            <p:nvPr/>
          </p:nvSpPr>
          <p:spPr>
            <a:xfrm>
              <a:off x="2371343" y="3745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3" name="object 18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420111" y="3742943"/>
              <a:ext cx="36575" cy="6096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3877055" y="3745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5" name="object 1875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6473952" y="3736847"/>
              <a:ext cx="18287" cy="12192"/>
            </a:xfrm>
            <a:prstGeom prst="rect">
              <a:avLst/>
            </a:prstGeom>
          </p:spPr>
        </p:pic>
        <p:pic>
          <p:nvPicPr>
            <p:cNvPr id="1876" name="object 1876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6559296" y="3736847"/>
              <a:ext cx="18288" cy="12192"/>
            </a:xfrm>
            <a:prstGeom prst="rect">
              <a:avLst/>
            </a:prstGeom>
          </p:spPr>
        </p:pic>
        <p:sp>
          <p:nvSpPr>
            <p:cNvPr id="1877" name="object 1877"/>
            <p:cNvSpPr/>
            <p:nvPr/>
          </p:nvSpPr>
          <p:spPr>
            <a:xfrm>
              <a:off x="4151376" y="3745991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54863" y="0"/>
                  </a:moveTo>
                  <a:lnTo>
                    <a:pt x="73151" y="0"/>
                  </a:lnTo>
                </a:path>
                <a:path w="317500">
                  <a:moveTo>
                    <a:pt x="121919" y="0"/>
                  </a:moveTo>
                  <a:lnTo>
                    <a:pt x="140207" y="0"/>
                  </a:lnTo>
                </a:path>
                <a:path w="317500">
                  <a:moveTo>
                    <a:pt x="298703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8" name="object 1878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4523231" y="3736847"/>
              <a:ext cx="316992" cy="18288"/>
            </a:xfrm>
            <a:prstGeom prst="rect">
              <a:avLst/>
            </a:prstGeom>
          </p:spPr>
        </p:pic>
        <p:pic>
          <p:nvPicPr>
            <p:cNvPr id="1879" name="object 18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01184" y="3742943"/>
              <a:ext cx="18287" cy="6096"/>
            </a:xfrm>
            <a:prstGeom prst="rect">
              <a:avLst/>
            </a:prstGeom>
          </p:spPr>
        </p:pic>
        <p:sp>
          <p:nvSpPr>
            <p:cNvPr id="1880" name="object 1880"/>
            <p:cNvSpPr/>
            <p:nvPr/>
          </p:nvSpPr>
          <p:spPr>
            <a:xfrm>
              <a:off x="4949952" y="374599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73151" y="0"/>
                  </a:moveTo>
                  <a:lnTo>
                    <a:pt x="91439" y="0"/>
                  </a:lnTo>
                </a:path>
                <a:path w="146685">
                  <a:moveTo>
                    <a:pt x="128016" y="0"/>
                  </a:moveTo>
                  <a:lnTo>
                    <a:pt x="146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1" name="object 188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32831" y="3742943"/>
              <a:ext cx="36575" cy="6096"/>
            </a:xfrm>
            <a:prstGeom prst="rect">
              <a:avLst/>
            </a:prstGeom>
          </p:spPr>
        </p:pic>
        <p:sp>
          <p:nvSpPr>
            <p:cNvPr id="1882" name="object 1882"/>
            <p:cNvSpPr/>
            <p:nvPr/>
          </p:nvSpPr>
          <p:spPr>
            <a:xfrm>
              <a:off x="5230367" y="3745991"/>
              <a:ext cx="1079500" cy="0"/>
            </a:xfrm>
            <a:custGeom>
              <a:avLst/>
              <a:gdLst/>
              <a:ahLst/>
              <a:cxnLst/>
              <a:rect l="l" t="t" r="r" b="b"/>
              <a:pathLst>
                <a:path w="1079500">
                  <a:moveTo>
                    <a:pt x="0" y="0"/>
                  </a:moveTo>
                  <a:lnTo>
                    <a:pt x="12191" y="0"/>
                  </a:lnTo>
                </a:path>
                <a:path w="1079500">
                  <a:moveTo>
                    <a:pt x="73152" y="0"/>
                  </a:moveTo>
                  <a:lnTo>
                    <a:pt x="91440" y="0"/>
                  </a:lnTo>
                </a:path>
                <a:path w="1079500">
                  <a:moveTo>
                    <a:pt x="603504" y="0"/>
                  </a:moveTo>
                  <a:lnTo>
                    <a:pt x="621792" y="0"/>
                  </a:lnTo>
                </a:path>
                <a:path w="1079500">
                  <a:moveTo>
                    <a:pt x="676656" y="0"/>
                  </a:moveTo>
                  <a:lnTo>
                    <a:pt x="694944" y="0"/>
                  </a:lnTo>
                </a:path>
                <a:path w="1079500">
                  <a:moveTo>
                    <a:pt x="731520" y="0"/>
                  </a:moveTo>
                  <a:lnTo>
                    <a:pt x="749808" y="0"/>
                  </a:lnTo>
                </a:path>
                <a:path w="1079500">
                  <a:moveTo>
                    <a:pt x="841248" y="0"/>
                  </a:moveTo>
                  <a:lnTo>
                    <a:pt x="859536" y="0"/>
                  </a:lnTo>
                </a:path>
                <a:path w="1079500">
                  <a:moveTo>
                    <a:pt x="957072" y="0"/>
                  </a:moveTo>
                  <a:lnTo>
                    <a:pt x="975360" y="0"/>
                  </a:lnTo>
                </a:path>
                <a:path w="1079500">
                  <a:moveTo>
                    <a:pt x="981456" y="0"/>
                  </a:moveTo>
                  <a:lnTo>
                    <a:pt x="987552" y="0"/>
                  </a:lnTo>
                </a:path>
                <a:path w="1079500">
                  <a:moveTo>
                    <a:pt x="1048512" y="0"/>
                  </a:moveTo>
                  <a:lnTo>
                    <a:pt x="1054608" y="0"/>
                  </a:lnTo>
                </a:path>
                <a:path w="1079500">
                  <a:moveTo>
                    <a:pt x="1060704" y="0"/>
                  </a:moveTo>
                  <a:lnTo>
                    <a:pt x="1078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3" name="object 1883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6693408" y="3736847"/>
              <a:ext cx="146304" cy="18288"/>
            </a:xfrm>
            <a:prstGeom prst="rect">
              <a:avLst/>
            </a:prstGeom>
          </p:spPr>
        </p:pic>
        <p:sp>
          <p:nvSpPr>
            <p:cNvPr id="1884" name="object 1884"/>
            <p:cNvSpPr/>
            <p:nvPr/>
          </p:nvSpPr>
          <p:spPr>
            <a:xfrm>
              <a:off x="652272" y="3745991"/>
              <a:ext cx="6059805" cy="6350"/>
            </a:xfrm>
            <a:custGeom>
              <a:avLst/>
              <a:gdLst/>
              <a:ahLst/>
              <a:cxnLst/>
              <a:rect l="l" t="t" r="r" b="b"/>
              <a:pathLst>
                <a:path w="6059805" h="6350">
                  <a:moveTo>
                    <a:pt x="5864352" y="0"/>
                  </a:moveTo>
                  <a:lnTo>
                    <a:pt x="5882640" y="0"/>
                  </a:lnTo>
                </a:path>
                <a:path w="6059805" h="6350">
                  <a:moveTo>
                    <a:pt x="5974080" y="0"/>
                  </a:moveTo>
                  <a:lnTo>
                    <a:pt x="5992368" y="0"/>
                  </a:lnTo>
                </a:path>
                <a:path w="6059805" h="6350">
                  <a:moveTo>
                    <a:pt x="6041135" y="0"/>
                  </a:moveTo>
                  <a:lnTo>
                    <a:pt x="6059424" y="0"/>
                  </a:lnTo>
                </a:path>
                <a:path w="605980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5" name="object 1885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6345935" y="3736847"/>
              <a:ext cx="85343" cy="18288"/>
            </a:xfrm>
            <a:prstGeom prst="rect">
              <a:avLst/>
            </a:prstGeom>
          </p:spPr>
        </p:pic>
        <p:sp>
          <p:nvSpPr>
            <p:cNvPr id="1886" name="object 1886"/>
            <p:cNvSpPr/>
            <p:nvPr/>
          </p:nvSpPr>
          <p:spPr>
            <a:xfrm>
              <a:off x="865631" y="375208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10">
                  <a:moveTo>
                    <a:pt x="0" y="0"/>
                  </a:moveTo>
                  <a:lnTo>
                    <a:pt x="12191" y="0"/>
                  </a:lnTo>
                </a:path>
                <a:path w="524510">
                  <a:moveTo>
                    <a:pt x="36575" y="0"/>
                  </a:moveTo>
                  <a:lnTo>
                    <a:pt x="54863" y="0"/>
                  </a:lnTo>
                </a:path>
                <a:path w="524510">
                  <a:moveTo>
                    <a:pt x="79247" y="0"/>
                  </a:moveTo>
                  <a:lnTo>
                    <a:pt x="91439" y="0"/>
                  </a:lnTo>
                </a:path>
                <a:path w="524510">
                  <a:moveTo>
                    <a:pt x="140207" y="0"/>
                  </a:moveTo>
                  <a:lnTo>
                    <a:pt x="152399" y="0"/>
                  </a:lnTo>
                </a:path>
                <a:path w="524510">
                  <a:moveTo>
                    <a:pt x="219455" y="0"/>
                  </a:moveTo>
                  <a:lnTo>
                    <a:pt x="231647" y="0"/>
                  </a:lnTo>
                </a:path>
                <a:path w="524510">
                  <a:moveTo>
                    <a:pt x="304800" y="0"/>
                  </a:moveTo>
                  <a:lnTo>
                    <a:pt x="323088" y="0"/>
                  </a:lnTo>
                </a:path>
                <a:path w="524510">
                  <a:moveTo>
                    <a:pt x="384047" y="0"/>
                  </a:moveTo>
                  <a:lnTo>
                    <a:pt x="396239" y="0"/>
                  </a:lnTo>
                </a:path>
                <a:path w="524510">
                  <a:moveTo>
                    <a:pt x="432816" y="0"/>
                  </a:moveTo>
                  <a:lnTo>
                    <a:pt x="451103" y="0"/>
                  </a:lnTo>
                </a:path>
                <a:path w="524510">
                  <a:moveTo>
                    <a:pt x="487679" y="0"/>
                  </a:moveTo>
                  <a:lnTo>
                    <a:pt x="499871" y="0"/>
                  </a:lnTo>
                </a:path>
                <a:path w="524510">
                  <a:moveTo>
                    <a:pt x="505967" y="0"/>
                  </a:moveTo>
                  <a:lnTo>
                    <a:pt x="5242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7" name="object 18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26464" y="3749040"/>
              <a:ext cx="18287" cy="6096"/>
            </a:xfrm>
            <a:prstGeom prst="rect">
              <a:avLst/>
            </a:prstGeom>
          </p:spPr>
        </p:pic>
        <p:sp>
          <p:nvSpPr>
            <p:cNvPr id="1888" name="object 1888"/>
            <p:cNvSpPr/>
            <p:nvPr/>
          </p:nvSpPr>
          <p:spPr>
            <a:xfrm>
              <a:off x="1639823" y="375208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54864" y="0"/>
                  </a:moveTo>
                  <a:lnTo>
                    <a:pt x="67056" y="0"/>
                  </a:lnTo>
                </a:path>
                <a:path w="170814">
                  <a:moveTo>
                    <a:pt x="73151" y="0"/>
                  </a:moveTo>
                  <a:lnTo>
                    <a:pt x="91439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1929384" y="37490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1969008" y="375208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1" name="object 1891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2212848" y="3742943"/>
              <a:ext cx="73151" cy="12192"/>
            </a:xfrm>
            <a:prstGeom prst="rect">
              <a:avLst/>
            </a:prstGeom>
          </p:spPr>
        </p:pic>
        <p:sp>
          <p:nvSpPr>
            <p:cNvPr id="1892" name="object 1892"/>
            <p:cNvSpPr/>
            <p:nvPr/>
          </p:nvSpPr>
          <p:spPr>
            <a:xfrm>
              <a:off x="2267711" y="3752087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89">
                  <a:moveTo>
                    <a:pt x="0" y="0"/>
                  </a:moveTo>
                  <a:lnTo>
                    <a:pt x="18287" y="0"/>
                  </a:lnTo>
                </a:path>
                <a:path w="1774189">
                  <a:moveTo>
                    <a:pt x="42672" y="0"/>
                  </a:moveTo>
                  <a:lnTo>
                    <a:pt x="54864" y="0"/>
                  </a:lnTo>
                </a:path>
                <a:path w="1774189">
                  <a:moveTo>
                    <a:pt x="103632" y="0"/>
                  </a:moveTo>
                  <a:lnTo>
                    <a:pt x="121920" y="0"/>
                  </a:lnTo>
                </a:path>
                <a:path w="1774189">
                  <a:moveTo>
                    <a:pt x="152400" y="0"/>
                  </a:moveTo>
                  <a:lnTo>
                    <a:pt x="164592" y="0"/>
                  </a:lnTo>
                </a:path>
                <a:path w="1774189">
                  <a:moveTo>
                    <a:pt x="170687" y="0"/>
                  </a:moveTo>
                  <a:lnTo>
                    <a:pt x="188975" y="0"/>
                  </a:lnTo>
                </a:path>
                <a:path w="1774189">
                  <a:moveTo>
                    <a:pt x="1609344" y="0"/>
                  </a:moveTo>
                  <a:lnTo>
                    <a:pt x="1706880" y="0"/>
                  </a:lnTo>
                </a:path>
                <a:path w="1774189">
                  <a:moveTo>
                    <a:pt x="1761744" y="0"/>
                  </a:moveTo>
                  <a:lnTo>
                    <a:pt x="1773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3" name="object 1893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4102608" y="3749040"/>
              <a:ext cx="67056" cy="6096"/>
            </a:xfrm>
            <a:prstGeom prst="rect">
              <a:avLst/>
            </a:prstGeom>
          </p:spPr>
        </p:pic>
        <p:sp>
          <p:nvSpPr>
            <p:cNvPr id="1894" name="object 1894"/>
            <p:cNvSpPr/>
            <p:nvPr/>
          </p:nvSpPr>
          <p:spPr>
            <a:xfrm>
              <a:off x="4206240" y="3752087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18287" y="0"/>
                  </a:lnTo>
                </a:path>
                <a:path w="1115695">
                  <a:moveTo>
                    <a:pt x="67055" y="0"/>
                  </a:moveTo>
                  <a:lnTo>
                    <a:pt x="85343" y="0"/>
                  </a:lnTo>
                </a:path>
                <a:path w="1115695">
                  <a:moveTo>
                    <a:pt x="243839" y="0"/>
                  </a:moveTo>
                  <a:lnTo>
                    <a:pt x="262127" y="0"/>
                  </a:lnTo>
                </a:path>
                <a:path w="1115695">
                  <a:moveTo>
                    <a:pt x="316991" y="0"/>
                  </a:moveTo>
                  <a:lnTo>
                    <a:pt x="335279" y="0"/>
                  </a:lnTo>
                </a:path>
                <a:path w="1115695">
                  <a:moveTo>
                    <a:pt x="694943" y="0"/>
                  </a:moveTo>
                  <a:lnTo>
                    <a:pt x="713231" y="0"/>
                  </a:lnTo>
                </a:path>
                <a:path w="1115695">
                  <a:moveTo>
                    <a:pt x="743711" y="0"/>
                  </a:moveTo>
                  <a:lnTo>
                    <a:pt x="761999" y="0"/>
                  </a:lnTo>
                </a:path>
                <a:path w="1115695">
                  <a:moveTo>
                    <a:pt x="816863" y="0"/>
                  </a:moveTo>
                  <a:lnTo>
                    <a:pt x="835151" y="0"/>
                  </a:lnTo>
                </a:path>
                <a:path w="1115695">
                  <a:moveTo>
                    <a:pt x="871727" y="0"/>
                  </a:moveTo>
                  <a:lnTo>
                    <a:pt x="890015" y="0"/>
                  </a:lnTo>
                </a:path>
                <a:path w="1115695">
                  <a:moveTo>
                    <a:pt x="926591" y="0"/>
                  </a:moveTo>
                  <a:lnTo>
                    <a:pt x="938783" y="0"/>
                  </a:lnTo>
                </a:path>
                <a:path w="1115695">
                  <a:moveTo>
                    <a:pt x="944879" y="0"/>
                  </a:moveTo>
                  <a:lnTo>
                    <a:pt x="963167" y="0"/>
                  </a:lnTo>
                </a:path>
                <a:path w="1115695">
                  <a:moveTo>
                    <a:pt x="1024127" y="0"/>
                  </a:moveTo>
                  <a:lnTo>
                    <a:pt x="1036319" y="0"/>
                  </a:lnTo>
                </a:path>
                <a:path w="1115695">
                  <a:moveTo>
                    <a:pt x="1097279" y="0"/>
                  </a:moveTo>
                  <a:lnTo>
                    <a:pt x="11155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5" name="object 1895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5486399" y="3736847"/>
              <a:ext cx="67055" cy="18288"/>
            </a:xfrm>
            <a:prstGeom prst="rect">
              <a:avLst/>
            </a:prstGeom>
          </p:spPr>
        </p:pic>
        <p:sp>
          <p:nvSpPr>
            <p:cNvPr id="1896" name="object 1896"/>
            <p:cNvSpPr/>
            <p:nvPr/>
          </p:nvSpPr>
          <p:spPr>
            <a:xfrm>
              <a:off x="5535167" y="3752087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7056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7" name="object 1897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5669279" y="3736847"/>
              <a:ext cx="73151" cy="18288"/>
            </a:xfrm>
            <a:prstGeom prst="rect">
              <a:avLst/>
            </a:prstGeom>
          </p:spPr>
        </p:pic>
        <p:sp>
          <p:nvSpPr>
            <p:cNvPr id="1898" name="object 1898"/>
            <p:cNvSpPr/>
            <p:nvPr/>
          </p:nvSpPr>
          <p:spPr>
            <a:xfrm>
              <a:off x="652272" y="3752087"/>
              <a:ext cx="6059805" cy="6350"/>
            </a:xfrm>
            <a:custGeom>
              <a:avLst/>
              <a:gdLst/>
              <a:ahLst/>
              <a:cxnLst/>
              <a:rect l="l" t="t" r="r" b="b"/>
              <a:pathLst>
                <a:path w="6059805" h="6350">
                  <a:moveTo>
                    <a:pt x="5254752" y="0"/>
                  </a:moveTo>
                  <a:lnTo>
                    <a:pt x="5273040" y="0"/>
                  </a:lnTo>
                </a:path>
                <a:path w="6059805" h="6350">
                  <a:moveTo>
                    <a:pt x="5309616" y="0"/>
                  </a:moveTo>
                  <a:lnTo>
                    <a:pt x="5327904" y="0"/>
                  </a:lnTo>
                </a:path>
                <a:path w="6059805" h="6350">
                  <a:moveTo>
                    <a:pt x="5419344" y="0"/>
                  </a:moveTo>
                  <a:lnTo>
                    <a:pt x="5437632" y="0"/>
                  </a:lnTo>
                </a:path>
                <a:path w="6059805" h="6350">
                  <a:moveTo>
                    <a:pt x="5535168" y="0"/>
                  </a:moveTo>
                  <a:lnTo>
                    <a:pt x="5553456" y="0"/>
                  </a:lnTo>
                </a:path>
                <a:path w="6059805" h="6350">
                  <a:moveTo>
                    <a:pt x="5559552" y="0"/>
                  </a:moveTo>
                  <a:lnTo>
                    <a:pt x="5571744" y="0"/>
                  </a:lnTo>
                </a:path>
                <a:path w="6059805" h="6350">
                  <a:moveTo>
                    <a:pt x="5827776" y="0"/>
                  </a:moveTo>
                  <a:lnTo>
                    <a:pt x="5839968" y="0"/>
                  </a:lnTo>
                </a:path>
                <a:path w="6059805" h="6350">
                  <a:moveTo>
                    <a:pt x="5864352" y="0"/>
                  </a:moveTo>
                  <a:lnTo>
                    <a:pt x="5882640" y="0"/>
                  </a:lnTo>
                </a:path>
                <a:path w="6059805" h="6350">
                  <a:moveTo>
                    <a:pt x="5907024" y="0"/>
                  </a:moveTo>
                  <a:lnTo>
                    <a:pt x="5919216" y="0"/>
                  </a:lnTo>
                </a:path>
                <a:path w="6059805" h="6350">
                  <a:moveTo>
                    <a:pt x="5974080" y="0"/>
                  </a:moveTo>
                  <a:lnTo>
                    <a:pt x="5992368" y="0"/>
                  </a:lnTo>
                </a:path>
                <a:path w="6059805" h="6350">
                  <a:moveTo>
                    <a:pt x="6041135" y="0"/>
                  </a:moveTo>
                  <a:lnTo>
                    <a:pt x="6059424" y="0"/>
                  </a:lnTo>
                </a:path>
                <a:path w="6059805" h="6350">
                  <a:moveTo>
                    <a:pt x="0" y="6096"/>
                  </a:moveTo>
                  <a:lnTo>
                    <a:pt x="18287" y="6096"/>
                  </a:lnTo>
                </a:path>
                <a:path w="6059805" h="6350">
                  <a:moveTo>
                    <a:pt x="73151" y="6096"/>
                  </a:moveTo>
                  <a:lnTo>
                    <a:pt x="85343" y="6096"/>
                  </a:lnTo>
                </a:path>
                <a:path w="6059805" h="6350">
                  <a:moveTo>
                    <a:pt x="152400" y="6096"/>
                  </a:moveTo>
                  <a:lnTo>
                    <a:pt x="164592" y="6096"/>
                  </a:lnTo>
                </a:path>
                <a:path w="6059805" h="6350">
                  <a:moveTo>
                    <a:pt x="213360" y="6096"/>
                  </a:moveTo>
                  <a:lnTo>
                    <a:pt x="231648" y="6096"/>
                  </a:lnTo>
                </a:path>
                <a:path w="6059805" h="6350">
                  <a:moveTo>
                    <a:pt x="249936" y="6096"/>
                  </a:moveTo>
                  <a:lnTo>
                    <a:pt x="268223" y="6096"/>
                  </a:lnTo>
                </a:path>
                <a:path w="6059805" h="6350">
                  <a:moveTo>
                    <a:pt x="286511" y="6096"/>
                  </a:moveTo>
                  <a:lnTo>
                    <a:pt x="304799" y="6096"/>
                  </a:lnTo>
                </a:path>
                <a:path w="6059805" h="6350">
                  <a:moveTo>
                    <a:pt x="353567" y="6096"/>
                  </a:moveTo>
                  <a:lnTo>
                    <a:pt x="365759" y="6096"/>
                  </a:lnTo>
                </a:path>
                <a:path w="6059805" h="6350">
                  <a:moveTo>
                    <a:pt x="432815" y="6096"/>
                  </a:moveTo>
                  <a:lnTo>
                    <a:pt x="445007" y="6096"/>
                  </a:lnTo>
                </a:path>
                <a:path w="6059805" h="6350">
                  <a:moveTo>
                    <a:pt x="518160" y="6096"/>
                  </a:moveTo>
                  <a:lnTo>
                    <a:pt x="536448" y="6096"/>
                  </a:lnTo>
                </a:path>
                <a:path w="6059805" h="6350">
                  <a:moveTo>
                    <a:pt x="597408" y="6096"/>
                  </a:moveTo>
                  <a:lnTo>
                    <a:pt x="609599" y="6096"/>
                  </a:lnTo>
                </a:path>
                <a:path w="6059805" h="6350">
                  <a:moveTo>
                    <a:pt x="646176" y="6096"/>
                  </a:moveTo>
                  <a:lnTo>
                    <a:pt x="66446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9" name="object 18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47215" y="3755135"/>
              <a:ext cx="18287" cy="6096"/>
            </a:xfrm>
            <a:prstGeom prst="rect">
              <a:avLst/>
            </a:prstGeom>
          </p:spPr>
        </p:pic>
        <p:sp>
          <p:nvSpPr>
            <p:cNvPr id="1900" name="object 1900"/>
            <p:cNvSpPr/>
            <p:nvPr/>
          </p:nvSpPr>
          <p:spPr>
            <a:xfrm>
              <a:off x="1371600" y="375818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54864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1" name="object 1901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1499615" y="3749040"/>
              <a:ext cx="79247" cy="12192"/>
            </a:xfrm>
            <a:prstGeom prst="rect">
              <a:avLst/>
            </a:prstGeom>
          </p:spPr>
        </p:pic>
        <p:sp>
          <p:nvSpPr>
            <p:cNvPr id="1902" name="object 1902"/>
            <p:cNvSpPr/>
            <p:nvPr/>
          </p:nvSpPr>
          <p:spPr>
            <a:xfrm>
              <a:off x="1560576" y="37581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3" name="object 1903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639823" y="3755135"/>
              <a:ext cx="67056" cy="6096"/>
            </a:xfrm>
            <a:prstGeom prst="rect">
              <a:avLst/>
            </a:prstGeom>
          </p:spPr>
        </p:pic>
        <p:sp>
          <p:nvSpPr>
            <p:cNvPr id="1904" name="object 1904"/>
            <p:cNvSpPr/>
            <p:nvPr/>
          </p:nvSpPr>
          <p:spPr>
            <a:xfrm>
              <a:off x="1712976" y="3758184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18287" y="0"/>
                  </a:lnTo>
                </a:path>
                <a:path w="573405">
                  <a:moveTo>
                    <a:pt x="79248" y="0"/>
                  </a:moveTo>
                  <a:lnTo>
                    <a:pt x="97536" y="0"/>
                  </a:lnTo>
                </a:path>
                <a:path w="573405">
                  <a:moveTo>
                    <a:pt x="316992" y="0"/>
                  </a:moveTo>
                  <a:lnTo>
                    <a:pt x="329184" y="0"/>
                  </a:lnTo>
                </a:path>
                <a:path w="573405">
                  <a:moveTo>
                    <a:pt x="505968" y="0"/>
                  </a:moveTo>
                  <a:lnTo>
                    <a:pt x="518160" y="0"/>
                  </a:lnTo>
                </a:path>
                <a:path w="573405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5" name="object 1905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6272784" y="3749040"/>
              <a:ext cx="36576" cy="12192"/>
            </a:xfrm>
            <a:prstGeom prst="rect">
              <a:avLst/>
            </a:prstGeom>
          </p:spPr>
        </p:pic>
        <p:pic>
          <p:nvPicPr>
            <p:cNvPr id="1906" name="object 190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04287" y="3755135"/>
              <a:ext cx="18287" cy="6096"/>
            </a:xfrm>
            <a:prstGeom prst="rect">
              <a:avLst/>
            </a:prstGeom>
          </p:spPr>
        </p:pic>
        <p:sp>
          <p:nvSpPr>
            <p:cNvPr id="1907" name="object 1907"/>
            <p:cNvSpPr/>
            <p:nvPr/>
          </p:nvSpPr>
          <p:spPr>
            <a:xfrm>
              <a:off x="2371343" y="37581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8" name="object 190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14015" y="3755135"/>
              <a:ext cx="18287" cy="6096"/>
            </a:xfrm>
            <a:prstGeom prst="rect">
              <a:avLst/>
            </a:prstGeom>
          </p:spPr>
        </p:pic>
        <p:sp>
          <p:nvSpPr>
            <p:cNvPr id="1909" name="object 1909"/>
            <p:cNvSpPr/>
            <p:nvPr/>
          </p:nvSpPr>
          <p:spPr>
            <a:xfrm>
              <a:off x="2438399" y="3758184"/>
              <a:ext cx="2658110" cy="0"/>
            </a:xfrm>
            <a:custGeom>
              <a:avLst/>
              <a:gdLst/>
              <a:ahLst/>
              <a:cxnLst/>
              <a:rect l="l" t="t" r="r" b="b"/>
              <a:pathLst>
                <a:path w="2658110">
                  <a:moveTo>
                    <a:pt x="0" y="0"/>
                  </a:moveTo>
                  <a:lnTo>
                    <a:pt x="18287" y="0"/>
                  </a:lnTo>
                </a:path>
                <a:path w="2658110">
                  <a:moveTo>
                    <a:pt x="1438656" y="0"/>
                  </a:moveTo>
                  <a:lnTo>
                    <a:pt x="1536192" y="0"/>
                  </a:lnTo>
                </a:path>
                <a:path w="2658110">
                  <a:moveTo>
                    <a:pt x="1591056" y="0"/>
                  </a:moveTo>
                  <a:lnTo>
                    <a:pt x="1603248" y="0"/>
                  </a:lnTo>
                </a:path>
                <a:path w="2658110">
                  <a:moveTo>
                    <a:pt x="1664208" y="0"/>
                  </a:moveTo>
                  <a:lnTo>
                    <a:pt x="1676400" y="0"/>
                  </a:lnTo>
                </a:path>
                <a:path w="2658110">
                  <a:moveTo>
                    <a:pt x="1712976" y="0"/>
                  </a:moveTo>
                  <a:lnTo>
                    <a:pt x="1725168" y="0"/>
                  </a:lnTo>
                </a:path>
                <a:path w="2658110">
                  <a:moveTo>
                    <a:pt x="1767840" y="0"/>
                  </a:moveTo>
                  <a:lnTo>
                    <a:pt x="1786128" y="0"/>
                  </a:lnTo>
                </a:path>
                <a:path w="2658110">
                  <a:moveTo>
                    <a:pt x="1834896" y="0"/>
                  </a:moveTo>
                  <a:lnTo>
                    <a:pt x="1853184" y="0"/>
                  </a:lnTo>
                </a:path>
                <a:path w="2658110">
                  <a:moveTo>
                    <a:pt x="2011680" y="0"/>
                  </a:moveTo>
                  <a:lnTo>
                    <a:pt x="2029968" y="0"/>
                  </a:lnTo>
                </a:path>
                <a:path w="2658110">
                  <a:moveTo>
                    <a:pt x="2084832" y="0"/>
                  </a:moveTo>
                  <a:lnTo>
                    <a:pt x="2103120" y="0"/>
                  </a:lnTo>
                </a:path>
                <a:path w="2658110">
                  <a:moveTo>
                    <a:pt x="2139696" y="0"/>
                  </a:moveTo>
                  <a:lnTo>
                    <a:pt x="2151888" y="0"/>
                  </a:lnTo>
                </a:path>
                <a:path w="2658110">
                  <a:moveTo>
                    <a:pt x="2218944" y="0"/>
                  </a:moveTo>
                  <a:lnTo>
                    <a:pt x="2225040" y="0"/>
                  </a:lnTo>
                </a:path>
                <a:path w="2658110">
                  <a:moveTo>
                    <a:pt x="2261616" y="0"/>
                  </a:moveTo>
                  <a:lnTo>
                    <a:pt x="2279904" y="0"/>
                  </a:lnTo>
                </a:path>
                <a:path w="2658110">
                  <a:moveTo>
                    <a:pt x="2340864" y="0"/>
                  </a:moveTo>
                  <a:lnTo>
                    <a:pt x="2353055" y="0"/>
                  </a:lnTo>
                </a:path>
                <a:path w="2658110">
                  <a:moveTo>
                    <a:pt x="2462784" y="0"/>
                  </a:moveTo>
                  <a:lnTo>
                    <a:pt x="2481072" y="0"/>
                  </a:lnTo>
                </a:path>
                <a:path w="2658110">
                  <a:moveTo>
                    <a:pt x="2511552" y="0"/>
                  </a:moveTo>
                  <a:lnTo>
                    <a:pt x="2529840" y="0"/>
                  </a:lnTo>
                </a:path>
                <a:path w="2658110">
                  <a:moveTo>
                    <a:pt x="2584704" y="0"/>
                  </a:moveTo>
                  <a:lnTo>
                    <a:pt x="2602991" y="0"/>
                  </a:lnTo>
                </a:path>
                <a:path w="2658110">
                  <a:moveTo>
                    <a:pt x="2639568" y="0"/>
                  </a:moveTo>
                  <a:lnTo>
                    <a:pt x="26578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0" name="object 191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26735" y="3755135"/>
              <a:ext cx="18287" cy="6096"/>
            </a:xfrm>
            <a:prstGeom prst="rect">
              <a:avLst/>
            </a:prstGeom>
          </p:spPr>
        </p:pic>
        <p:sp>
          <p:nvSpPr>
            <p:cNvPr id="1911" name="object 1911"/>
            <p:cNvSpPr/>
            <p:nvPr/>
          </p:nvSpPr>
          <p:spPr>
            <a:xfrm>
              <a:off x="5151120" y="3758184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18287" y="0"/>
                  </a:lnTo>
                </a:path>
                <a:path w="585470">
                  <a:moveTo>
                    <a:pt x="79247" y="0"/>
                  </a:moveTo>
                  <a:lnTo>
                    <a:pt x="91439" y="0"/>
                  </a:lnTo>
                </a:path>
                <a:path w="585470">
                  <a:moveTo>
                    <a:pt x="152400" y="0"/>
                  </a:moveTo>
                  <a:lnTo>
                    <a:pt x="170687" y="0"/>
                  </a:lnTo>
                </a:path>
                <a:path w="585470">
                  <a:moveTo>
                    <a:pt x="335279" y="0"/>
                  </a:moveTo>
                  <a:lnTo>
                    <a:pt x="347471" y="0"/>
                  </a:lnTo>
                </a:path>
                <a:path w="585470">
                  <a:moveTo>
                    <a:pt x="384047" y="0"/>
                  </a:moveTo>
                  <a:lnTo>
                    <a:pt x="402335" y="0"/>
                  </a:lnTo>
                </a:path>
                <a:path w="585470">
                  <a:moveTo>
                    <a:pt x="451103" y="0"/>
                  </a:moveTo>
                  <a:lnTo>
                    <a:pt x="463295" y="0"/>
                  </a:lnTo>
                </a:path>
                <a:path w="585470">
                  <a:moveTo>
                    <a:pt x="530352" y="0"/>
                  </a:moveTo>
                  <a:lnTo>
                    <a:pt x="542544" y="0"/>
                  </a:lnTo>
                </a:path>
                <a:path w="585470">
                  <a:moveTo>
                    <a:pt x="573024" y="0"/>
                  </a:moveTo>
                  <a:lnTo>
                    <a:pt x="5852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2" name="object 1912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5797296" y="3749040"/>
              <a:ext cx="54864" cy="12192"/>
            </a:xfrm>
            <a:prstGeom prst="rect">
              <a:avLst/>
            </a:prstGeom>
          </p:spPr>
        </p:pic>
        <p:sp>
          <p:nvSpPr>
            <p:cNvPr id="1913" name="object 1913"/>
            <p:cNvSpPr/>
            <p:nvPr/>
          </p:nvSpPr>
          <p:spPr>
            <a:xfrm>
              <a:off x="5833872" y="3758184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4" name="object 1914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2029968" y="3749040"/>
              <a:ext cx="121919" cy="18288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652272" y="3758184"/>
              <a:ext cx="6108700" cy="6350"/>
            </a:xfrm>
            <a:custGeom>
              <a:avLst/>
              <a:gdLst/>
              <a:ahLst/>
              <a:cxnLst/>
              <a:rect l="l" t="t" r="r" b="b"/>
              <a:pathLst>
                <a:path w="6108700" h="6350">
                  <a:moveTo>
                    <a:pt x="5309616" y="0"/>
                  </a:moveTo>
                  <a:lnTo>
                    <a:pt x="5327904" y="0"/>
                  </a:lnTo>
                </a:path>
                <a:path w="6108700" h="6350">
                  <a:moveTo>
                    <a:pt x="5419344" y="0"/>
                  </a:moveTo>
                  <a:lnTo>
                    <a:pt x="5437632" y="0"/>
                  </a:lnTo>
                </a:path>
                <a:path w="6108700" h="6350">
                  <a:moveTo>
                    <a:pt x="5535168" y="0"/>
                  </a:moveTo>
                  <a:lnTo>
                    <a:pt x="5553456" y="0"/>
                  </a:lnTo>
                </a:path>
                <a:path w="6108700" h="6350">
                  <a:moveTo>
                    <a:pt x="5638800" y="0"/>
                  </a:moveTo>
                  <a:lnTo>
                    <a:pt x="5657088" y="0"/>
                  </a:lnTo>
                </a:path>
                <a:path w="6108700" h="6350">
                  <a:moveTo>
                    <a:pt x="5693664" y="0"/>
                  </a:moveTo>
                  <a:lnTo>
                    <a:pt x="5705856" y="0"/>
                  </a:lnTo>
                </a:path>
                <a:path w="6108700" h="6350">
                  <a:moveTo>
                    <a:pt x="5766816" y="0"/>
                  </a:moveTo>
                  <a:lnTo>
                    <a:pt x="5779008" y="0"/>
                  </a:lnTo>
                </a:path>
                <a:path w="6108700" h="6350">
                  <a:moveTo>
                    <a:pt x="5827776" y="0"/>
                  </a:moveTo>
                  <a:lnTo>
                    <a:pt x="5846064" y="0"/>
                  </a:lnTo>
                </a:path>
                <a:path w="6108700" h="6350">
                  <a:moveTo>
                    <a:pt x="5864352" y="0"/>
                  </a:moveTo>
                  <a:lnTo>
                    <a:pt x="5882640" y="0"/>
                  </a:lnTo>
                </a:path>
                <a:path w="6108700" h="6350">
                  <a:moveTo>
                    <a:pt x="5900928" y="0"/>
                  </a:moveTo>
                  <a:lnTo>
                    <a:pt x="5919216" y="0"/>
                  </a:lnTo>
                </a:path>
                <a:path w="6108700" h="6350">
                  <a:moveTo>
                    <a:pt x="5974080" y="0"/>
                  </a:moveTo>
                  <a:lnTo>
                    <a:pt x="5992368" y="0"/>
                  </a:lnTo>
                </a:path>
                <a:path w="6108700" h="6350">
                  <a:moveTo>
                    <a:pt x="6041135" y="0"/>
                  </a:moveTo>
                  <a:lnTo>
                    <a:pt x="6059424" y="0"/>
                  </a:lnTo>
                </a:path>
                <a:path w="6108700" h="6350">
                  <a:moveTo>
                    <a:pt x="6096000" y="0"/>
                  </a:moveTo>
                  <a:lnTo>
                    <a:pt x="6108192" y="0"/>
                  </a:lnTo>
                </a:path>
                <a:path w="6108700" h="6350">
                  <a:moveTo>
                    <a:pt x="0" y="6096"/>
                  </a:moveTo>
                  <a:lnTo>
                    <a:pt x="18287" y="6096"/>
                  </a:lnTo>
                </a:path>
                <a:path w="6108700" h="6350">
                  <a:moveTo>
                    <a:pt x="73151" y="6096"/>
                  </a:moveTo>
                  <a:lnTo>
                    <a:pt x="85343" y="6096"/>
                  </a:lnTo>
                </a:path>
                <a:path w="6108700" h="6350">
                  <a:moveTo>
                    <a:pt x="219455" y="6096"/>
                  </a:moveTo>
                  <a:lnTo>
                    <a:pt x="231647" y="6096"/>
                  </a:lnTo>
                </a:path>
                <a:path w="6108700" h="6350">
                  <a:moveTo>
                    <a:pt x="249936" y="6096"/>
                  </a:moveTo>
                  <a:lnTo>
                    <a:pt x="268223" y="6096"/>
                  </a:lnTo>
                </a:path>
                <a:path w="6108700" h="6350">
                  <a:moveTo>
                    <a:pt x="286511" y="6096"/>
                  </a:moveTo>
                  <a:lnTo>
                    <a:pt x="298703" y="6096"/>
                  </a:lnTo>
                </a:path>
                <a:path w="6108700" h="6350">
                  <a:moveTo>
                    <a:pt x="353567" y="6096"/>
                  </a:moveTo>
                  <a:lnTo>
                    <a:pt x="365759" y="6096"/>
                  </a:lnTo>
                </a:path>
                <a:path w="6108700" h="6350">
                  <a:moveTo>
                    <a:pt x="432815" y="6096"/>
                  </a:moveTo>
                  <a:lnTo>
                    <a:pt x="445007" y="6096"/>
                  </a:lnTo>
                </a:path>
                <a:path w="6108700" h="6350">
                  <a:moveTo>
                    <a:pt x="524255" y="6096"/>
                  </a:moveTo>
                  <a:lnTo>
                    <a:pt x="536447" y="6096"/>
                  </a:lnTo>
                </a:path>
                <a:path w="6108700" h="6350">
                  <a:moveTo>
                    <a:pt x="597408" y="6096"/>
                  </a:moveTo>
                  <a:lnTo>
                    <a:pt x="609599" y="6096"/>
                  </a:lnTo>
                </a:path>
                <a:path w="6108700" h="6350">
                  <a:moveTo>
                    <a:pt x="646176" y="6096"/>
                  </a:moveTo>
                  <a:lnTo>
                    <a:pt x="664464" y="6096"/>
                  </a:lnTo>
                </a:path>
                <a:path w="6108700" h="6350">
                  <a:moveTo>
                    <a:pt x="694943" y="6096"/>
                  </a:moveTo>
                  <a:lnTo>
                    <a:pt x="707135" y="6096"/>
                  </a:lnTo>
                </a:path>
                <a:path w="6108700" h="6350">
                  <a:moveTo>
                    <a:pt x="719327" y="6096"/>
                  </a:moveTo>
                  <a:lnTo>
                    <a:pt x="737615" y="6096"/>
                  </a:lnTo>
                </a:path>
                <a:path w="6108700" h="6350">
                  <a:moveTo>
                    <a:pt x="774192" y="6096"/>
                  </a:moveTo>
                  <a:lnTo>
                    <a:pt x="786383" y="6096"/>
                  </a:lnTo>
                </a:path>
                <a:path w="6108700" h="6350">
                  <a:moveTo>
                    <a:pt x="908303" y="6096"/>
                  </a:moveTo>
                  <a:lnTo>
                    <a:pt x="926591" y="6096"/>
                  </a:lnTo>
                </a:path>
                <a:path w="6108700" h="6350">
                  <a:moveTo>
                    <a:pt x="987551" y="6096"/>
                  </a:moveTo>
                  <a:lnTo>
                    <a:pt x="1005839" y="6096"/>
                  </a:lnTo>
                </a:path>
                <a:path w="6108700" h="6350">
                  <a:moveTo>
                    <a:pt x="1036319" y="6096"/>
                  </a:moveTo>
                  <a:lnTo>
                    <a:pt x="1048512" y="6096"/>
                  </a:lnTo>
                </a:path>
                <a:path w="6108700" h="6350">
                  <a:moveTo>
                    <a:pt x="1060703" y="6096"/>
                  </a:moveTo>
                  <a:lnTo>
                    <a:pt x="1078991" y="6096"/>
                  </a:lnTo>
                </a:path>
                <a:path w="6108700" h="6350">
                  <a:moveTo>
                    <a:pt x="1139952" y="6096"/>
                  </a:moveTo>
                  <a:lnTo>
                    <a:pt x="1158239" y="6096"/>
                  </a:lnTo>
                </a:path>
                <a:path w="6108700" h="6350">
                  <a:moveTo>
                    <a:pt x="1475232" y="6096"/>
                  </a:moveTo>
                  <a:lnTo>
                    <a:pt x="1493520" y="6096"/>
                  </a:lnTo>
                </a:path>
                <a:path w="6108700" h="6350">
                  <a:moveTo>
                    <a:pt x="1566672" y="6096"/>
                  </a:moveTo>
                  <a:lnTo>
                    <a:pt x="1578864" y="6096"/>
                  </a:lnTo>
                </a:path>
                <a:path w="6108700" h="6350">
                  <a:moveTo>
                    <a:pt x="1615439" y="6096"/>
                  </a:moveTo>
                  <a:lnTo>
                    <a:pt x="1633727" y="6096"/>
                  </a:lnTo>
                </a:path>
                <a:path w="6108700" h="6350">
                  <a:moveTo>
                    <a:pt x="1652016" y="6096"/>
                  </a:moveTo>
                  <a:lnTo>
                    <a:pt x="1664208" y="6096"/>
                  </a:lnTo>
                </a:path>
                <a:path w="6108700" h="6350">
                  <a:moveTo>
                    <a:pt x="1719072" y="6096"/>
                  </a:moveTo>
                  <a:lnTo>
                    <a:pt x="1737360" y="6096"/>
                  </a:lnTo>
                </a:path>
                <a:path w="6108700" h="6350">
                  <a:moveTo>
                    <a:pt x="1761744" y="6096"/>
                  </a:moveTo>
                  <a:lnTo>
                    <a:pt x="1773936" y="6096"/>
                  </a:lnTo>
                </a:path>
                <a:path w="6108700" h="6350">
                  <a:moveTo>
                    <a:pt x="1786127" y="6096"/>
                  </a:moveTo>
                  <a:lnTo>
                    <a:pt x="1804415" y="6096"/>
                  </a:lnTo>
                </a:path>
                <a:path w="6108700" h="6350">
                  <a:moveTo>
                    <a:pt x="3450336" y="6096"/>
                  </a:moveTo>
                  <a:lnTo>
                    <a:pt x="3462528" y="6096"/>
                  </a:lnTo>
                </a:path>
                <a:path w="6108700" h="6350">
                  <a:moveTo>
                    <a:pt x="3499104" y="6096"/>
                  </a:moveTo>
                  <a:lnTo>
                    <a:pt x="3511296" y="6096"/>
                  </a:lnTo>
                </a:path>
                <a:path w="6108700" h="6350">
                  <a:moveTo>
                    <a:pt x="3553968" y="6096"/>
                  </a:moveTo>
                  <a:lnTo>
                    <a:pt x="3572256" y="6096"/>
                  </a:lnTo>
                </a:path>
                <a:path w="6108700" h="6350">
                  <a:moveTo>
                    <a:pt x="3621024" y="6096"/>
                  </a:moveTo>
                  <a:lnTo>
                    <a:pt x="3639312" y="6096"/>
                  </a:lnTo>
                </a:path>
                <a:path w="6108700" h="6350">
                  <a:moveTo>
                    <a:pt x="3797808" y="6096"/>
                  </a:moveTo>
                  <a:lnTo>
                    <a:pt x="3816096" y="6096"/>
                  </a:lnTo>
                </a:path>
                <a:path w="6108700" h="6350">
                  <a:moveTo>
                    <a:pt x="3870960" y="6096"/>
                  </a:moveTo>
                  <a:lnTo>
                    <a:pt x="3889248" y="6096"/>
                  </a:lnTo>
                </a:path>
                <a:path w="6108700" h="6350">
                  <a:moveTo>
                    <a:pt x="3925824" y="6096"/>
                  </a:moveTo>
                  <a:lnTo>
                    <a:pt x="393801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6" name="object 1916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804672" y="3761231"/>
              <a:ext cx="18288" cy="12192"/>
            </a:xfrm>
            <a:prstGeom prst="rect">
              <a:avLst/>
            </a:prstGeom>
          </p:spPr>
        </p:pic>
        <p:sp>
          <p:nvSpPr>
            <p:cNvPr id="1917" name="object 1917"/>
            <p:cNvSpPr/>
            <p:nvPr/>
          </p:nvSpPr>
          <p:spPr>
            <a:xfrm>
              <a:off x="4779264" y="3764279"/>
              <a:ext cx="1310640" cy="0"/>
            </a:xfrm>
            <a:custGeom>
              <a:avLst/>
              <a:gdLst/>
              <a:ahLst/>
              <a:cxnLst/>
              <a:rect l="l" t="t" r="r" b="b"/>
              <a:pathLst>
                <a:path w="1310639">
                  <a:moveTo>
                    <a:pt x="0" y="0"/>
                  </a:moveTo>
                  <a:lnTo>
                    <a:pt x="12191" y="0"/>
                  </a:lnTo>
                </a:path>
                <a:path w="1310639">
                  <a:moveTo>
                    <a:pt x="170687" y="0"/>
                  </a:moveTo>
                  <a:lnTo>
                    <a:pt x="188975" y="0"/>
                  </a:lnTo>
                </a:path>
                <a:path w="1310639">
                  <a:moveTo>
                    <a:pt x="243839" y="0"/>
                  </a:moveTo>
                  <a:lnTo>
                    <a:pt x="262127" y="0"/>
                  </a:lnTo>
                </a:path>
                <a:path w="1310639">
                  <a:moveTo>
                    <a:pt x="298704" y="0"/>
                  </a:moveTo>
                  <a:lnTo>
                    <a:pt x="316992" y="0"/>
                  </a:lnTo>
                </a:path>
                <a:path w="1310639">
                  <a:moveTo>
                    <a:pt x="347472" y="0"/>
                  </a:moveTo>
                  <a:lnTo>
                    <a:pt x="359664" y="0"/>
                  </a:lnTo>
                </a:path>
                <a:path w="1310639">
                  <a:moveTo>
                    <a:pt x="371856" y="0"/>
                  </a:moveTo>
                  <a:lnTo>
                    <a:pt x="390144" y="0"/>
                  </a:lnTo>
                </a:path>
                <a:path w="1310639">
                  <a:moveTo>
                    <a:pt x="451103" y="0"/>
                  </a:moveTo>
                  <a:lnTo>
                    <a:pt x="463295" y="0"/>
                  </a:lnTo>
                </a:path>
                <a:path w="1310639">
                  <a:moveTo>
                    <a:pt x="524256" y="0"/>
                  </a:moveTo>
                  <a:lnTo>
                    <a:pt x="542544" y="0"/>
                  </a:lnTo>
                </a:path>
                <a:path w="1310639">
                  <a:moveTo>
                    <a:pt x="707136" y="0"/>
                  </a:moveTo>
                  <a:lnTo>
                    <a:pt x="719327" y="0"/>
                  </a:lnTo>
                </a:path>
                <a:path w="1310639">
                  <a:moveTo>
                    <a:pt x="755903" y="0"/>
                  </a:moveTo>
                  <a:lnTo>
                    <a:pt x="774191" y="0"/>
                  </a:lnTo>
                </a:path>
                <a:path w="1310639">
                  <a:moveTo>
                    <a:pt x="822960" y="0"/>
                  </a:moveTo>
                  <a:lnTo>
                    <a:pt x="835151" y="0"/>
                  </a:lnTo>
                </a:path>
                <a:path w="1310639">
                  <a:moveTo>
                    <a:pt x="902208" y="0"/>
                  </a:moveTo>
                  <a:lnTo>
                    <a:pt x="914400" y="0"/>
                  </a:lnTo>
                </a:path>
                <a:path w="1310639">
                  <a:moveTo>
                    <a:pt x="944880" y="0"/>
                  </a:moveTo>
                  <a:lnTo>
                    <a:pt x="957072" y="0"/>
                  </a:lnTo>
                </a:path>
                <a:path w="1310639">
                  <a:moveTo>
                    <a:pt x="1054608" y="0"/>
                  </a:moveTo>
                  <a:lnTo>
                    <a:pt x="1072896" y="0"/>
                  </a:lnTo>
                </a:path>
                <a:path w="1310639">
                  <a:moveTo>
                    <a:pt x="1127760" y="0"/>
                  </a:moveTo>
                  <a:lnTo>
                    <a:pt x="1146048" y="0"/>
                  </a:lnTo>
                </a:path>
                <a:path w="1310639">
                  <a:moveTo>
                    <a:pt x="1182624" y="0"/>
                  </a:moveTo>
                  <a:lnTo>
                    <a:pt x="1200912" y="0"/>
                  </a:lnTo>
                </a:path>
                <a:path w="1310639">
                  <a:moveTo>
                    <a:pt x="1292352" y="0"/>
                  </a:moveTo>
                  <a:lnTo>
                    <a:pt x="13106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8" name="object 1918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6187440" y="3755135"/>
              <a:ext cx="42671" cy="18288"/>
            </a:xfrm>
            <a:prstGeom prst="rect">
              <a:avLst/>
            </a:prstGeom>
          </p:spPr>
        </p:pic>
        <p:sp>
          <p:nvSpPr>
            <p:cNvPr id="1919" name="object 1919"/>
            <p:cNvSpPr/>
            <p:nvPr/>
          </p:nvSpPr>
          <p:spPr>
            <a:xfrm>
              <a:off x="6272784" y="376427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6096" y="0"/>
                  </a:lnTo>
                </a:path>
                <a:path w="85725">
                  <a:moveTo>
                    <a:pt x="18288" y="0"/>
                  </a:moveTo>
                  <a:lnTo>
                    <a:pt x="36576" y="0"/>
                  </a:lnTo>
                </a:path>
                <a:path w="85725">
                  <a:moveTo>
                    <a:pt x="73152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0" name="object 1920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3877055" y="3761231"/>
              <a:ext cx="164591" cy="12192"/>
            </a:xfrm>
            <a:prstGeom prst="rect">
              <a:avLst/>
            </a:prstGeom>
          </p:spPr>
        </p:pic>
        <p:sp>
          <p:nvSpPr>
            <p:cNvPr id="1921" name="object 1921"/>
            <p:cNvSpPr/>
            <p:nvPr/>
          </p:nvSpPr>
          <p:spPr>
            <a:xfrm>
              <a:off x="652272" y="3764279"/>
              <a:ext cx="6108700" cy="6350"/>
            </a:xfrm>
            <a:custGeom>
              <a:avLst/>
              <a:gdLst/>
              <a:ahLst/>
              <a:cxnLst/>
              <a:rect l="l" t="t" r="r" b="b"/>
              <a:pathLst>
                <a:path w="6108700" h="6350">
                  <a:moveTo>
                    <a:pt x="5864352" y="0"/>
                  </a:moveTo>
                  <a:lnTo>
                    <a:pt x="5882640" y="0"/>
                  </a:lnTo>
                </a:path>
                <a:path w="6108700" h="6350">
                  <a:moveTo>
                    <a:pt x="5900928" y="0"/>
                  </a:moveTo>
                  <a:lnTo>
                    <a:pt x="5913120" y="0"/>
                  </a:lnTo>
                </a:path>
                <a:path w="6108700" h="6350">
                  <a:moveTo>
                    <a:pt x="5974080" y="0"/>
                  </a:moveTo>
                  <a:lnTo>
                    <a:pt x="5992368" y="0"/>
                  </a:lnTo>
                </a:path>
                <a:path w="6108700" h="6350">
                  <a:moveTo>
                    <a:pt x="6041135" y="0"/>
                  </a:moveTo>
                  <a:lnTo>
                    <a:pt x="6059424" y="0"/>
                  </a:lnTo>
                </a:path>
                <a:path w="6108700" h="6350">
                  <a:moveTo>
                    <a:pt x="6096000" y="0"/>
                  </a:moveTo>
                  <a:lnTo>
                    <a:pt x="6108192" y="0"/>
                  </a:lnTo>
                </a:path>
                <a:path w="6108700" h="6350">
                  <a:moveTo>
                    <a:pt x="0" y="6096"/>
                  </a:moveTo>
                  <a:lnTo>
                    <a:pt x="18287" y="6096"/>
                  </a:lnTo>
                </a:path>
                <a:path w="6108700" h="6350">
                  <a:moveTo>
                    <a:pt x="73151" y="6096"/>
                  </a:moveTo>
                  <a:lnTo>
                    <a:pt x="8534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2" name="object 1922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4657343" y="3761231"/>
              <a:ext cx="60960" cy="12192"/>
            </a:xfrm>
            <a:prstGeom prst="rect">
              <a:avLst/>
            </a:prstGeom>
          </p:spPr>
        </p:pic>
        <p:sp>
          <p:nvSpPr>
            <p:cNvPr id="1923" name="object 1923"/>
            <p:cNvSpPr/>
            <p:nvPr/>
          </p:nvSpPr>
          <p:spPr>
            <a:xfrm>
              <a:off x="871727" y="3770376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12191" y="0"/>
                  </a:lnTo>
                </a:path>
                <a:path w="48894">
                  <a:moveTo>
                    <a:pt x="30480" y="0"/>
                  </a:moveTo>
                  <a:lnTo>
                    <a:pt x="48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4" name="object 1924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1944623" y="3755135"/>
              <a:ext cx="42672" cy="24384"/>
            </a:xfrm>
            <a:prstGeom prst="rect">
              <a:avLst/>
            </a:prstGeom>
          </p:spPr>
        </p:pic>
        <p:sp>
          <p:nvSpPr>
            <p:cNvPr id="1925" name="object 1925"/>
            <p:cNvSpPr/>
            <p:nvPr/>
          </p:nvSpPr>
          <p:spPr>
            <a:xfrm>
              <a:off x="938784" y="3770376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5">
                  <a:moveTo>
                    <a:pt x="0" y="0"/>
                  </a:moveTo>
                  <a:lnTo>
                    <a:pt x="12191" y="0"/>
                  </a:lnTo>
                </a:path>
                <a:path w="871855">
                  <a:moveTo>
                    <a:pt x="67056" y="0"/>
                  </a:moveTo>
                  <a:lnTo>
                    <a:pt x="79247" y="0"/>
                  </a:lnTo>
                </a:path>
                <a:path w="871855">
                  <a:moveTo>
                    <a:pt x="146303" y="0"/>
                  </a:moveTo>
                  <a:lnTo>
                    <a:pt x="158495" y="0"/>
                  </a:lnTo>
                </a:path>
                <a:path w="871855">
                  <a:moveTo>
                    <a:pt x="237744" y="0"/>
                  </a:moveTo>
                  <a:lnTo>
                    <a:pt x="249935" y="0"/>
                  </a:lnTo>
                </a:path>
                <a:path w="871855">
                  <a:moveTo>
                    <a:pt x="310896" y="0"/>
                  </a:moveTo>
                  <a:lnTo>
                    <a:pt x="323088" y="0"/>
                  </a:lnTo>
                </a:path>
                <a:path w="871855">
                  <a:moveTo>
                    <a:pt x="359664" y="0"/>
                  </a:moveTo>
                  <a:lnTo>
                    <a:pt x="377952" y="0"/>
                  </a:lnTo>
                </a:path>
                <a:path w="871855">
                  <a:moveTo>
                    <a:pt x="408431" y="0"/>
                  </a:moveTo>
                  <a:lnTo>
                    <a:pt x="420623" y="0"/>
                  </a:lnTo>
                </a:path>
                <a:path w="871855">
                  <a:moveTo>
                    <a:pt x="432816" y="0"/>
                  </a:moveTo>
                  <a:lnTo>
                    <a:pt x="451103" y="0"/>
                  </a:lnTo>
                </a:path>
                <a:path w="871855">
                  <a:moveTo>
                    <a:pt x="487680" y="0"/>
                  </a:moveTo>
                  <a:lnTo>
                    <a:pt x="499872" y="0"/>
                  </a:lnTo>
                </a:path>
                <a:path w="871855">
                  <a:moveTo>
                    <a:pt x="621791" y="0"/>
                  </a:moveTo>
                  <a:lnTo>
                    <a:pt x="640079" y="0"/>
                  </a:lnTo>
                </a:path>
                <a:path w="871855">
                  <a:moveTo>
                    <a:pt x="701040" y="0"/>
                  </a:moveTo>
                  <a:lnTo>
                    <a:pt x="719328" y="0"/>
                  </a:lnTo>
                </a:path>
                <a:path w="871855">
                  <a:moveTo>
                    <a:pt x="749808" y="0"/>
                  </a:moveTo>
                  <a:lnTo>
                    <a:pt x="762000" y="0"/>
                  </a:lnTo>
                </a:path>
                <a:path w="871855">
                  <a:moveTo>
                    <a:pt x="774191" y="0"/>
                  </a:moveTo>
                  <a:lnTo>
                    <a:pt x="792479" y="0"/>
                  </a:lnTo>
                </a:path>
                <a:path w="871855">
                  <a:moveTo>
                    <a:pt x="853440" y="0"/>
                  </a:moveTo>
                  <a:lnTo>
                    <a:pt x="8717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6" name="object 1926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2029968" y="3761231"/>
              <a:ext cx="67055" cy="12192"/>
            </a:xfrm>
            <a:prstGeom prst="rect">
              <a:avLst/>
            </a:prstGeom>
          </p:spPr>
        </p:pic>
        <p:sp>
          <p:nvSpPr>
            <p:cNvPr id="1927" name="object 1927"/>
            <p:cNvSpPr/>
            <p:nvPr/>
          </p:nvSpPr>
          <p:spPr>
            <a:xfrm>
              <a:off x="2084831" y="3770376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12192" y="0"/>
                  </a:lnTo>
                </a:path>
                <a:path w="231775">
                  <a:moveTo>
                    <a:pt x="134112" y="0"/>
                  </a:moveTo>
                  <a:lnTo>
                    <a:pt x="146304" y="0"/>
                  </a:lnTo>
                </a:path>
                <a:path w="231775">
                  <a:moveTo>
                    <a:pt x="182880" y="0"/>
                  </a:moveTo>
                  <a:lnTo>
                    <a:pt x="201168" y="0"/>
                  </a:lnTo>
                </a:path>
                <a:path w="231775">
                  <a:moveTo>
                    <a:pt x="219456" y="0"/>
                  </a:moveTo>
                  <a:lnTo>
                    <a:pt x="2316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8" name="object 1928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6419087" y="3761231"/>
              <a:ext cx="79248" cy="12192"/>
            </a:xfrm>
            <a:prstGeom prst="rect">
              <a:avLst/>
            </a:prstGeom>
          </p:spPr>
        </p:pic>
        <p:sp>
          <p:nvSpPr>
            <p:cNvPr id="1929" name="object 1929"/>
            <p:cNvSpPr/>
            <p:nvPr/>
          </p:nvSpPr>
          <p:spPr>
            <a:xfrm>
              <a:off x="4029455" y="3770376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2191" y="0"/>
                  </a:lnTo>
                </a:path>
                <a:path w="195579">
                  <a:moveTo>
                    <a:pt x="73151" y="0"/>
                  </a:moveTo>
                  <a:lnTo>
                    <a:pt x="85343" y="0"/>
                  </a:lnTo>
                </a:path>
                <a:path w="195579">
                  <a:moveTo>
                    <a:pt x="121920" y="0"/>
                  </a:moveTo>
                  <a:lnTo>
                    <a:pt x="134112" y="0"/>
                  </a:lnTo>
                </a:path>
                <a:path w="195579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0" name="object 193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827519" y="3755135"/>
              <a:ext cx="18288" cy="18288"/>
            </a:xfrm>
            <a:prstGeom prst="rect">
              <a:avLst/>
            </a:prstGeom>
          </p:spPr>
        </p:pic>
        <p:sp>
          <p:nvSpPr>
            <p:cNvPr id="1931" name="object 1931"/>
            <p:cNvSpPr/>
            <p:nvPr/>
          </p:nvSpPr>
          <p:spPr>
            <a:xfrm>
              <a:off x="652272" y="3770376"/>
              <a:ext cx="6108700" cy="6350"/>
            </a:xfrm>
            <a:custGeom>
              <a:avLst/>
              <a:gdLst/>
              <a:ahLst/>
              <a:cxnLst/>
              <a:rect l="l" t="t" r="r" b="b"/>
              <a:pathLst>
                <a:path w="6108700" h="6350">
                  <a:moveTo>
                    <a:pt x="3797808" y="0"/>
                  </a:moveTo>
                  <a:lnTo>
                    <a:pt x="3816096" y="0"/>
                  </a:lnTo>
                </a:path>
                <a:path w="6108700" h="6350">
                  <a:moveTo>
                    <a:pt x="3870960" y="0"/>
                  </a:moveTo>
                  <a:lnTo>
                    <a:pt x="3889248" y="0"/>
                  </a:lnTo>
                </a:path>
                <a:path w="6108700" h="6350">
                  <a:moveTo>
                    <a:pt x="3925824" y="0"/>
                  </a:moveTo>
                  <a:lnTo>
                    <a:pt x="3938016" y="0"/>
                  </a:lnTo>
                </a:path>
                <a:path w="6108700" h="6350">
                  <a:moveTo>
                    <a:pt x="4047744" y="0"/>
                  </a:moveTo>
                  <a:lnTo>
                    <a:pt x="4066032" y="0"/>
                  </a:lnTo>
                </a:path>
                <a:path w="6108700" h="6350">
                  <a:moveTo>
                    <a:pt x="4126991" y="0"/>
                  </a:moveTo>
                  <a:lnTo>
                    <a:pt x="4139183" y="0"/>
                  </a:lnTo>
                </a:path>
                <a:path w="6108700" h="6350">
                  <a:moveTo>
                    <a:pt x="4297680" y="0"/>
                  </a:moveTo>
                  <a:lnTo>
                    <a:pt x="4315968" y="0"/>
                  </a:lnTo>
                </a:path>
                <a:path w="6108700" h="6350">
                  <a:moveTo>
                    <a:pt x="4370832" y="0"/>
                  </a:moveTo>
                  <a:lnTo>
                    <a:pt x="4389120" y="0"/>
                  </a:lnTo>
                </a:path>
                <a:path w="6108700" h="6350">
                  <a:moveTo>
                    <a:pt x="4425696" y="0"/>
                  </a:moveTo>
                  <a:lnTo>
                    <a:pt x="4443984" y="0"/>
                  </a:lnTo>
                </a:path>
                <a:path w="6108700" h="6350">
                  <a:moveTo>
                    <a:pt x="4474464" y="0"/>
                  </a:moveTo>
                  <a:lnTo>
                    <a:pt x="4486656" y="0"/>
                  </a:lnTo>
                </a:path>
                <a:path w="6108700" h="6350">
                  <a:moveTo>
                    <a:pt x="4498848" y="0"/>
                  </a:moveTo>
                  <a:lnTo>
                    <a:pt x="4517136" y="0"/>
                  </a:lnTo>
                </a:path>
                <a:path w="6108700" h="6350">
                  <a:moveTo>
                    <a:pt x="4578095" y="0"/>
                  </a:moveTo>
                  <a:lnTo>
                    <a:pt x="4590287" y="0"/>
                  </a:lnTo>
                </a:path>
                <a:path w="6108700" h="6350">
                  <a:moveTo>
                    <a:pt x="4651248" y="0"/>
                  </a:moveTo>
                  <a:lnTo>
                    <a:pt x="4669536" y="0"/>
                  </a:lnTo>
                </a:path>
                <a:path w="6108700" h="6350">
                  <a:moveTo>
                    <a:pt x="4834128" y="0"/>
                  </a:moveTo>
                  <a:lnTo>
                    <a:pt x="4846320" y="0"/>
                  </a:lnTo>
                </a:path>
                <a:path w="6108700" h="6350">
                  <a:moveTo>
                    <a:pt x="4882895" y="0"/>
                  </a:moveTo>
                  <a:lnTo>
                    <a:pt x="4901183" y="0"/>
                  </a:lnTo>
                </a:path>
                <a:path w="6108700" h="6350">
                  <a:moveTo>
                    <a:pt x="4949952" y="0"/>
                  </a:moveTo>
                  <a:lnTo>
                    <a:pt x="4962144" y="0"/>
                  </a:lnTo>
                </a:path>
                <a:path w="6108700" h="6350">
                  <a:moveTo>
                    <a:pt x="5029200" y="0"/>
                  </a:moveTo>
                  <a:lnTo>
                    <a:pt x="5041392" y="0"/>
                  </a:lnTo>
                </a:path>
                <a:path w="6108700" h="6350">
                  <a:moveTo>
                    <a:pt x="5071872" y="0"/>
                  </a:moveTo>
                  <a:lnTo>
                    <a:pt x="5084064" y="0"/>
                  </a:lnTo>
                </a:path>
                <a:path w="6108700" h="6350">
                  <a:moveTo>
                    <a:pt x="5181600" y="0"/>
                  </a:moveTo>
                  <a:lnTo>
                    <a:pt x="5199888" y="0"/>
                  </a:lnTo>
                </a:path>
                <a:path w="6108700" h="6350">
                  <a:moveTo>
                    <a:pt x="5254752" y="0"/>
                  </a:moveTo>
                  <a:lnTo>
                    <a:pt x="5273040" y="0"/>
                  </a:lnTo>
                </a:path>
                <a:path w="6108700" h="6350">
                  <a:moveTo>
                    <a:pt x="5309616" y="0"/>
                  </a:moveTo>
                  <a:lnTo>
                    <a:pt x="5327904" y="0"/>
                  </a:lnTo>
                </a:path>
                <a:path w="6108700" h="6350">
                  <a:moveTo>
                    <a:pt x="5419344" y="0"/>
                  </a:moveTo>
                  <a:lnTo>
                    <a:pt x="5437632" y="0"/>
                  </a:lnTo>
                </a:path>
                <a:path w="6108700" h="6350">
                  <a:moveTo>
                    <a:pt x="5535168" y="0"/>
                  </a:moveTo>
                  <a:lnTo>
                    <a:pt x="5553456" y="0"/>
                  </a:lnTo>
                </a:path>
                <a:path w="6108700" h="6350">
                  <a:moveTo>
                    <a:pt x="5620512" y="0"/>
                  </a:moveTo>
                  <a:lnTo>
                    <a:pt x="5626608" y="0"/>
                  </a:lnTo>
                </a:path>
                <a:path w="6108700" h="6350">
                  <a:moveTo>
                    <a:pt x="5638800" y="0"/>
                  </a:moveTo>
                  <a:lnTo>
                    <a:pt x="5657088" y="0"/>
                  </a:lnTo>
                </a:path>
                <a:path w="6108700" h="6350">
                  <a:moveTo>
                    <a:pt x="5693664" y="0"/>
                  </a:moveTo>
                  <a:lnTo>
                    <a:pt x="5705856" y="0"/>
                  </a:lnTo>
                </a:path>
                <a:path w="6108700" h="6350">
                  <a:moveTo>
                    <a:pt x="5833872" y="0"/>
                  </a:moveTo>
                  <a:lnTo>
                    <a:pt x="5846064" y="0"/>
                  </a:lnTo>
                </a:path>
                <a:path w="6108700" h="6350">
                  <a:moveTo>
                    <a:pt x="5864352" y="0"/>
                  </a:moveTo>
                  <a:lnTo>
                    <a:pt x="5882640" y="0"/>
                  </a:lnTo>
                </a:path>
                <a:path w="6108700" h="6350">
                  <a:moveTo>
                    <a:pt x="5900928" y="0"/>
                  </a:moveTo>
                  <a:lnTo>
                    <a:pt x="5913120" y="0"/>
                  </a:lnTo>
                </a:path>
                <a:path w="6108700" h="6350">
                  <a:moveTo>
                    <a:pt x="5974080" y="0"/>
                  </a:moveTo>
                  <a:lnTo>
                    <a:pt x="5992368" y="0"/>
                  </a:lnTo>
                </a:path>
                <a:path w="6108700" h="6350">
                  <a:moveTo>
                    <a:pt x="6041135" y="0"/>
                  </a:moveTo>
                  <a:lnTo>
                    <a:pt x="6059424" y="0"/>
                  </a:lnTo>
                </a:path>
                <a:path w="6108700" h="6350">
                  <a:moveTo>
                    <a:pt x="6096000" y="0"/>
                  </a:moveTo>
                  <a:lnTo>
                    <a:pt x="6108192" y="0"/>
                  </a:lnTo>
                </a:path>
                <a:path w="6108700" h="6350">
                  <a:moveTo>
                    <a:pt x="0" y="6096"/>
                  </a:moveTo>
                  <a:lnTo>
                    <a:pt x="18287" y="6096"/>
                  </a:lnTo>
                </a:path>
                <a:path w="6108700" h="6350">
                  <a:moveTo>
                    <a:pt x="67055" y="6096"/>
                  </a:moveTo>
                  <a:lnTo>
                    <a:pt x="85343" y="6096"/>
                  </a:lnTo>
                </a:path>
                <a:path w="6108700" h="6350">
                  <a:moveTo>
                    <a:pt x="152400" y="6096"/>
                  </a:moveTo>
                  <a:lnTo>
                    <a:pt x="170688" y="6096"/>
                  </a:lnTo>
                </a:path>
                <a:path w="6108700" h="6350">
                  <a:moveTo>
                    <a:pt x="249936" y="6096"/>
                  </a:moveTo>
                  <a:lnTo>
                    <a:pt x="268223" y="6096"/>
                  </a:lnTo>
                </a:path>
                <a:path w="6108700" h="6350">
                  <a:moveTo>
                    <a:pt x="347472" y="6096"/>
                  </a:moveTo>
                  <a:lnTo>
                    <a:pt x="45110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2" name="object 19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41120" y="3773423"/>
              <a:ext cx="18287" cy="6096"/>
            </a:xfrm>
            <a:prstGeom prst="rect">
              <a:avLst/>
            </a:prstGeom>
          </p:spPr>
        </p:pic>
        <p:sp>
          <p:nvSpPr>
            <p:cNvPr id="1933" name="object 1933"/>
            <p:cNvSpPr/>
            <p:nvPr/>
          </p:nvSpPr>
          <p:spPr>
            <a:xfrm>
              <a:off x="1371600" y="3776472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48768" y="0"/>
                  </a:moveTo>
                  <a:lnTo>
                    <a:pt x="67056" y="0"/>
                  </a:lnTo>
                </a:path>
                <a:path w="207644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4" name="object 19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9823" y="3773423"/>
              <a:ext cx="60959" cy="6096"/>
            </a:xfrm>
            <a:prstGeom prst="rect">
              <a:avLst/>
            </a:prstGeom>
          </p:spPr>
        </p:pic>
        <p:sp>
          <p:nvSpPr>
            <p:cNvPr id="1935" name="object 1935"/>
            <p:cNvSpPr/>
            <p:nvPr/>
          </p:nvSpPr>
          <p:spPr>
            <a:xfrm>
              <a:off x="1712976" y="3776472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18287" y="0"/>
                  </a:lnTo>
                </a:path>
                <a:path w="573405">
                  <a:moveTo>
                    <a:pt x="79248" y="0"/>
                  </a:moveTo>
                  <a:lnTo>
                    <a:pt x="97536" y="0"/>
                  </a:lnTo>
                </a:path>
                <a:path w="573405">
                  <a:moveTo>
                    <a:pt x="316992" y="0"/>
                  </a:moveTo>
                  <a:lnTo>
                    <a:pt x="335280" y="0"/>
                  </a:lnTo>
                </a:path>
                <a:path w="573405">
                  <a:moveTo>
                    <a:pt x="505968" y="0"/>
                  </a:moveTo>
                  <a:lnTo>
                    <a:pt x="524256" y="0"/>
                  </a:lnTo>
                </a:path>
                <a:path w="573405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6" name="object 1936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2371343" y="3767328"/>
              <a:ext cx="85343" cy="12192"/>
            </a:xfrm>
            <a:prstGeom prst="rect">
              <a:avLst/>
            </a:prstGeom>
          </p:spPr>
        </p:pic>
        <p:sp>
          <p:nvSpPr>
            <p:cNvPr id="1937" name="object 1937"/>
            <p:cNvSpPr/>
            <p:nvPr/>
          </p:nvSpPr>
          <p:spPr>
            <a:xfrm>
              <a:off x="3877055" y="3776472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18287" y="0"/>
                  </a:lnTo>
                </a:path>
                <a:path w="347979">
                  <a:moveTo>
                    <a:pt x="146303" y="0"/>
                  </a:moveTo>
                  <a:lnTo>
                    <a:pt x="243839" y="0"/>
                  </a:lnTo>
                </a:path>
                <a:path w="347979">
                  <a:moveTo>
                    <a:pt x="274320" y="0"/>
                  </a:moveTo>
                  <a:lnTo>
                    <a:pt x="286512" y="0"/>
                  </a:lnTo>
                </a:path>
                <a:path w="347979">
                  <a:moveTo>
                    <a:pt x="329184" y="0"/>
                  </a:moveTo>
                  <a:lnTo>
                    <a:pt x="3474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8" name="object 1938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4273296" y="3767328"/>
              <a:ext cx="60960" cy="12192"/>
            </a:xfrm>
            <a:prstGeom prst="rect">
              <a:avLst/>
            </a:prstGeom>
          </p:spPr>
        </p:pic>
        <p:sp>
          <p:nvSpPr>
            <p:cNvPr id="1939" name="object 1939"/>
            <p:cNvSpPr/>
            <p:nvPr/>
          </p:nvSpPr>
          <p:spPr>
            <a:xfrm>
              <a:off x="4450079" y="3776472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0" y="0"/>
                  </a:moveTo>
                  <a:lnTo>
                    <a:pt x="18287" y="0"/>
                  </a:lnTo>
                </a:path>
                <a:path w="591820">
                  <a:moveTo>
                    <a:pt x="73151" y="0"/>
                  </a:moveTo>
                  <a:lnTo>
                    <a:pt x="91439" y="0"/>
                  </a:lnTo>
                </a:path>
                <a:path w="591820">
                  <a:moveTo>
                    <a:pt x="121919" y="0"/>
                  </a:moveTo>
                  <a:lnTo>
                    <a:pt x="140207" y="0"/>
                  </a:lnTo>
                </a:path>
                <a:path w="591820">
                  <a:moveTo>
                    <a:pt x="207263" y="0"/>
                  </a:moveTo>
                  <a:lnTo>
                    <a:pt x="219455" y="0"/>
                  </a:lnTo>
                </a:path>
                <a:path w="591820">
                  <a:moveTo>
                    <a:pt x="249936" y="0"/>
                  </a:moveTo>
                  <a:lnTo>
                    <a:pt x="268224" y="0"/>
                  </a:lnTo>
                </a:path>
                <a:path w="591820">
                  <a:moveTo>
                    <a:pt x="329183" y="0"/>
                  </a:moveTo>
                  <a:lnTo>
                    <a:pt x="347471" y="0"/>
                  </a:lnTo>
                </a:path>
                <a:path w="591820">
                  <a:moveTo>
                    <a:pt x="499871" y="0"/>
                  </a:moveTo>
                  <a:lnTo>
                    <a:pt x="5913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0" name="object 19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77967" y="3773423"/>
              <a:ext cx="60960" cy="6096"/>
            </a:xfrm>
            <a:prstGeom prst="rect">
              <a:avLst/>
            </a:prstGeom>
          </p:spPr>
        </p:pic>
        <p:pic>
          <p:nvPicPr>
            <p:cNvPr id="1941" name="object 1941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176528" y="3773423"/>
              <a:ext cx="24384" cy="12192"/>
            </a:xfrm>
            <a:prstGeom prst="rect">
              <a:avLst/>
            </a:prstGeom>
          </p:spPr>
        </p:pic>
        <p:sp>
          <p:nvSpPr>
            <p:cNvPr id="1942" name="object 1942"/>
            <p:cNvSpPr/>
            <p:nvPr/>
          </p:nvSpPr>
          <p:spPr>
            <a:xfrm>
              <a:off x="5151120" y="377647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3" name="object 1943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303520" y="3773423"/>
              <a:ext cx="60960" cy="6096"/>
            </a:xfrm>
            <a:prstGeom prst="rect">
              <a:avLst/>
            </a:prstGeom>
          </p:spPr>
        </p:pic>
        <p:sp>
          <p:nvSpPr>
            <p:cNvPr id="1944" name="object 1944"/>
            <p:cNvSpPr/>
            <p:nvPr/>
          </p:nvSpPr>
          <p:spPr>
            <a:xfrm>
              <a:off x="5486399" y="3776472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12191" y="0"/>
                  </a:lnTo>
                </a:path>
                <a:path w="439420">
                  <a:moveTo>
                    <a:pt x="48767" y="0"/>
                  </a:moveTo>
                  <a:lnTo>
                    <a:pt x="67055" y="0"/>
                  </a:lnTo>
                </a:path>
                <a:path w="439420">
                  <a:moveTo>
                    <a:pt x="109727" y="0"/>
                  </a:moveTo>
                  <a:lnTo>
                    <a:pt x="213360" y="0"/>
                  </a:lnTo>
                </a:path>
                <a:path w="439420">
                  <a:moveTo>
                    <a:pt x="231648" y="0"/>
                  </a:moveTo>
                  <a:lnTo>
                    <a:pt x="249936" y="0"/>
                  </a:lnTo>
                </a:path>
                <a:path w="439420">
                  <a:moveTo>
                    <a:pt x="347472" y="0"/>
                  </a:moveTo>
                  <a:lnTo>
                    <a:pt x="438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5" name="object 1945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961887" y="3773423"/>
              <a:ext cx="60960" cy="6096"/>
            </a:xfrm>
            <a:prstGeom prst="rect">
              <a:avLst/>
            </a:prstGeom>
          </p:spPr>
        </p:pic>
        <p:sp>
          <p:nvSpPr>
            <p:cNvPr id="1946" name="object 1946"/>
            <p:cNvSpPr/>
            <p:nvPr/>
          </p:nvSpPr>
          <p:spPr>
            <a:xfrm>
              <a:off x="6071616" y="3776472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8287" y="0"/>
                  </a:lnTo>
                </a:path>
                <a:path w="158750">
                  <a:moveTo>
                    <a:pt x="115824" y="0"/>
                  </a:moveTo>
                  <a:lnTo>
                    <a:pt x="134112" y="0"/>
                  </a:lnTo>
                </a:path>
                <a:path w="158750">
                  <a:moveTo>
                    <a:pt x="146303" y="0"/>
                  </a:moveTo>
                  <a:lnTo>
                    <a:pt x="1584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7" name="object 1947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3968496" y="3773423"/>
              <a:ext cx="24384" cy="12192"/>
            </a:xfrm>
            <a:prstGeom prst="rect">
              <a:avLst/>
            </a:prstGeom>
          </p:spPr>
        </p:pic>
        <p:sp>
          <p:nvSpPr>
            <p:cNvPr id="1948" name="object 1948"/>
            <p:cNvSpPr/>
            <p:nvPr/>
          </p:nvSpPr>
          <p:spPr>
            <a:xfrm>
              <a:off x="6266687" y="3776472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12191" y="0"/>
                  </a:lnTo>
                </a:path>
                <a:path w="579120">
                  <a:moveTo>
                    <a:pt x="24384" y="0"/>
                  </a:moveTo>
                  <a:lnTo>
                    <a:pt x="42672" y="0"/>
                  </a:lnTo>
                </a:path>
                <a:path w="579120">
                  <a:moveTo>
                    <a:pt x="73152" y="0"/>
                  </a:moveTo>
                  <a:lnTo>
                    <a:pt x="91440" y="0"/>
                  </a:lnTo>
                </a:path>
                <a:path w="579120">
                  <a:moveTo>
                    <a:pt x="152400" y="0"/>
                  </a:moveTo>
                  <a:lnTo>
                    <a:pt x="170687" y="0"/>
                  </a:lnTo>
                </a:path>
                <a:path w="579120">
                  <a:moveTo>
                    <a:pt x="249936" y="0"/>
                  </a:moveTo>
                  <a:lnTo>
                    <a:pt x="268224" y="0"/>
                  </a:lnTo>
                </a:path>
                <a:path w="579120">
                  <a:moveTo>
                    <a:pt x="359664" y="0"/>
                  </a:moveTo>
                  <a:lnTo>
                    <a:pt x="445008" y="0"/>
                  </a:lnTo>
                </a:path>
                <a:path w="579120">
                  <a:moveTo>
                    <a:pt x="475488" y="0"/>
                  </a:moveTo>
                  <a:lnTo>
                    <a:pt x="493776" y="0"/>
                  </a:lnTo>
                </a:path>
                <a:path w="579120">
                  <a:moveTo>
                    <a:pt x="560832" y="0"/>
                  </a:moveTo>
                  <a:lnTo>
                    <a:pt x="5791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9" name="object 194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834128" y="3761231"/>
              <a:ext cx="85344" cy="30480"/>
            </a:xfrm>
            <a:prstGeom prst="rect">
              <a:avLst/>
            </a:prstGeom>
          </p:spPr>
        </p:pic>
        <p:sp>
          <p:nvSpPr>
            <p:cNvPr id="1950" name="object 1950"/>
            <p:cNvSpPr/>
            <p:nvPr/>
          </p:nvSpPr>
          <p:spPr>
            <a:xfrm>
              <a:off x="652272" y="3782567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4">
                  <a:moveTo>
                    <a:pt x="0" y="0"/>
                  </a:moveTo>
                  <a:lnTo>
                    <a:pt x="18287" y="0"/>
                  </a:lnTo>
                </a:path>
                <a:path w="451484">
                  <a:moveTo>
                    <a:pt x="67055" y="0"/>
                  </a:moveTo>
                  <a:lnTo>
                    <a:pt x="85343" y="0"/>
                  </a:lnTo>
                </a:path>
                <a:path w="451484">
                  <a:moveTo>
                    <a:pt x="152400" y="0"/>
                  </a:moveTo>
                  <a:lnTo>
                    <a:pt x="170688" y="0"/>
                  </a:lnTo>
                </a:path>
                <a:path w="451484">
                  <a:moveTo>
                    <a:pt x="347472" y="0"/>
                  </a:moveTo>
                  <a:lnTo>
                    <a:pt x="4511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1" name="object 1951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1243584" y="3773423"/>
              <a:ext cx="73151" cy="12192"/>
            </a:xfrm>
            <a:prstGeom prst="rect">
              <a:avLst/>
            </a:prstGeom>
          </p:spPr>
        </p:pic>
        <p:sp>
          <p:nvSpPr>
            <p:cNvPr id="1952" name="object 1952"/>
            <p:cNvSpPr/>
            <p:nvPr/>
          </p:nvSpPr>
          <p:spPr>
            <a:xfrm>
              <a:off x="1298448" y="3782567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18287" y="0"/>
                  </a:lnTo>
                </a:path>
                <a:path w="676910">
                  <a:moveTo>
                    <a:pt x="42671" y="0"/>
                  </a:moveTo>
                  <a:lnTo>
                    <a:pt x="54863" y="0"/>
                  </a:lnTo>
                </a:path>
                <a:path w="676910">
                  <a:moveTo>
                    <a:pt x="73151" y="0"/>
                  </a:moveTo>
                  <a:lnTo>
                    <a:pt x="91439" y="0"/>
                  </a:lnTo>
                </a:path>
                <a:path w="676910">
                  <a:moveTo>
                    <a:pt x="121920" y="0"/>
                  </a:moveTo>
                  <a:lnTo>
                    <a:pt x="140208" y="0"/>
                  </a:lnTo>
                </a:path>
                <a:path w="676910">
                  <a:moveTo>
                    <a:pt x="262127" y="0"/>
                  </a:moveTo>
                  <a:lnTo>
                    <a:pt x="280415" y="0"/>
                  </a:lnTo>
                </a:path>
                <a:path w="676910">
                  <a:moveTo>
                    <a:pt x="341375" y="0"/>
                  </a:moveTo>
                  <a:lnTo>
                    <a:pt x="359663" y="0"/>
                  </a:lnTo>
                </a:path>
                <a:path w="676910">
                  <a:moveTo>
                    <a:pt x="384047" y="0"/>
                  </a:moveTo>
                  <a:lnTo>
                    <a:pt x="396239" y="0"/>
                  </a:lnTo>
                </a:path>
                <a:path w="676910">
                  <a:moveTo>
                    <a:pt x="414527" y="0"/>
                  </a:moveTo>
                  <a:lnTo>
                    <a:pt x="432815" y="0"/>
                  </a:lnTo>
                </a:path>
                <a:path w="676910">
                  <a:moveTo>
                    <a:pt x="493775" y="0"/>
                  </a:moveTo>
                  <a:lnTo>
                    <a:pt x="512063" y="0"/>
                  </a:lnTo>
                </a:path>
                <a:path w="676910">
                  <a:moveTo>
                    <a:pt x="646176" y="0"/>
                  </a:moveTo>
                  <a:lnTo>
                    <a:pt x="6766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3" name="object 1953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2036064" y="3767328"/>
              <a:ext cx="109727" cy="24384"/>
            </a:xfrm>
            <a:prstGeom prst="rect">
              <a:avLst/>
            </a:prstGeom>
          </p:spPr>
        </p:pic>
        <p:sp>
          <p:nvSpPr>
            <p:cNvPr id="1954" name="object 1954"/>
            <p:cNvSpPr/>
            <p:nvPr/>
          </p:nvSpPr>
          <p:spPr>
            <a:xfrm>
              <a:off x="2036064" y="378256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5" name="object 1955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871727" y="3773423"/>
              <a:ext cx="79247" cy="24383"/>
            </a:xfrm>
            <a:prstGeom prst="rect">
              <a:avLst/>
            </a:prstGeom>
          </p:spPr>
        </p:pic>
        <p:sp>
          <p:nvSpPr>
            <p:cNvPr id="1956" name="object 1956"/>
            <p:cNvSpPr/>
            <p:nvPr/>
          </p:nvSpPr>
          <p:spPr>
            <a:xfrm>
              <a:off x="3877055" y="3782567"/>
              <a:ext cx="2212975" cy="0"/>
            </a:xfrm>
            <a:custGeom>
              <a:avLst/>
              <a:gdLst/>
              <a:ahLst/>
              <a:cxnLst/>
              <a:rect l="l" t="t" r="r" b="b"/>
              <a:pathLst>
                <a:path w="2212975">
                  <a:moveTo>
                    <a:pt x="0" y="0"/>
                  </a:moveTo>
                  <a:lnTo>
                    <a:pt x="18287" y="0"/>
                  </a:lnTo>
                </a:path>
                <a:path w="2212975">
                  <a:moveTo>
                    <a:pt x="146303" y="0"/>
                  </a:moveTo>
                  <a:lnTo>
                    <a:pt x="243839" y="0"/>
                  </a:lnTo>
                </a:path>
                <a:path w="2212975">
                  <a:moveTo>
                    <a:pt x="274320" y="0"/>
                  </a:moveTo>
                  <a:lnTo>
                    <a:pt x="286512" y="0"/>
                  </a:lnTo>
                </a:path>
                <a:path w="2212975">
                  <a:moveTo>
                    <a:pt x="329184" y="0"/>
                  </a:moveTo>
                  <a:lnTo>
                    <a:pt x="347472" y="0"/>
                  </a:lnTo>
                </a:path>
                <a:path w="2212975">
                  <a:moveTo>
                    <a:pt x="396239" y="0"/>
                  </a:moveTo>
                  <a:lnTo>
                    <a:pt x="475488" y="0"/>
                  </a:lnTo>
                </a:path>
                <a:path w="2212975">
                  <a:moveTo>
                    <a:pt x="573024" y="0"/>
                  </a:moveTo>
                  <a:lnTo>
                    <a:pt x="591312" y="0"/>
                  </a:lnTo>
                </a:path>
                <a:path w="2212975">
                  <a:moveTo>
                    <a:pt x="646176" y="0"/>
                  </a:moveTo>
                  <a:lnTo>
                    <a:pt x="664463" y="0"/>
                  </a:lnTo>
                </a:path>
                <a:path w="2212975">
                  <a:moveTo>
                    <a:pt x="694943" y="0"/>
                  </a:moveTo>
                  <a:lnTo>
                    <a:pt x="713231" y="0"/>
                  </a:lnTo>
                </a:path>
                <a:path w="2212975">
                  <a:moveTo>
                    <a:pt x="780288" y="0"/>
                  </a:moveTo>
                  <a:lnTo>
                    <a:pt x="792479" y="0"/>
                  </a:lnTo>
                </a:path>
                <a:path w="2212975">
                  <a:moveTo>
                    <a:pt x="822960" y="0"/>
                  </a:moveTo>
                  <a:lnTo>
                    <a:pt x="841248" y="0"/>
                  </a:lnTo>
                </a:path>
                <a:path w="2212975">
                  <a:moveTo>
                    <a:pt x="902207" y="0"/>
                  </a:moveTo>
                  <a:lnTo>
                    <a:pt x="920495" y="0"/>
                  </a:lnTo>
                </a:path>
                <a:path w="2212975">
                  <a:moveTo>
                    <a:pt x="1072895" y="0"/>
                  </a:moveTo>
                  <a:lnTo>
                    <a:pt x="1164335" y="0"/>
                  </a:lnTo>
                </a:path>
                <a:path w="2212975">
                  <a:moveTo>
                    <a:pt x="1200912" y="0"/>
                  </a:moveTo>
                  <a:lnTo>
                    <a:pt x="1219200" y="0"/>
                  </a:lnTo>
                </a:path>
                <a:path w="2212975">
                  <a:moveTo>
                    <a:pt x="1243584" y="0"/>
                  </a:moveTo>
                  <a:lnTo>
                    <a:pt x="1255776" y="0"/>
                  </a:lnTo>
                </a:path>
                <a:path w="2212975">
                  <a:moveTo>
                    <a:pt x="1274064" y="0"/>
                  </a:moveTo>
                  <a:lnTo>
                    <a:pt x="1292352" y="0"/>
                  </a:lnTo>
                </a:path>
                <a:path w="2212975">
                  <a:moveTo>
                    <a:pt x="1353311" y="0"/>
                  </a:moveTo>
                  <a:lnTo>
                    <a:pt x="1365503" y="0"/>
                  </a:lnTo>
                </a:path>
                <a:path w="2212975">
                  <a:moveTo>
                    <a:pt x="1426464" y="0"/>
                  </a:moveTo>
                  <a:lnTo>
                    <a:pt x="1505712" y="0"/>
                  </a:lnTo>
                </a:path>
                <a:path w="2212975">
                  <a:moveTo>
                    <a:pt x="1609343" y="0"/>
                  </a:moveTo>
                  <a:lnTo>
                    <a:pt x="1621535" y="0"/>
                  </a:lnTo>
                </a:path>
                <a:path w="2212975">
                  <a:moveTo>
                    <a:pt x="1658111" y="0"/>
                  </a:moveTo>
                  <a:lnTo>
                    <a:pt x="1676399" y="0"/>
                  </a:lnTo>
                </a:path>
                <a:path w="2212975">
                  <a:moveTo>
                    <a:pt x="1719071" y="0"/>
                  </a:moveTo>
                  <a:lnTo>
                    <a:pt x="1822703" y="0"/>
                  </a:lnTo>
                </a:path>
                <a:path w="2212975">
                  <a:moveTo>
                    <a:pt x="1840991" y="0"/>
                  </a:moveTo>
                  <a:lnTo>
                    <a:pt x="1859279" y="0"/>
                  </a:lnTo>
                </a:path>
                <a:path w="2212975">
                  <a:moveTo>
                    <a:pt x="1956816" y="0"/>
                  </a:moveTo>
                  <a:lnTo>
                    <a:pt x="2048256" y="0"/>
                  </a:lnTo>
                </a:path>
                <a:path w="2212975">
                  <a:moveTo>
                    <a:pt x="2084831" y="0"/>
                  </a:moveTo>
                  <a:lnTo>
                    <a:pt x="2164079" y="0"/>
                  </a:lnTo>
                </a:path>
                <a:path w="2212975">
                  <a:moveTo>
                    <a:pt x="2194560" y="0"/>
                  </a:moveTo>
                  <a:lnTo>
                    <a:pt x="22128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7" name="object 1957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2218943" y="3773423"/>
              <a:ext cx="97535" cy="24383"/>
            </a:xfrm>
            <a:prstGeom prst="rect">
              <a:avLst/>
            </a:prstGeom>
          </p:spPr>
        </p:pic>
        <p:sp>
          <p:nvSpPr>
            <p:cNvPr id="1958" name="object 1958"/>
            <p:cNvSpPr/>
            <p:nvPr/>
          </p:nvSpPr>
          <p:spPr>
            <a:xfrm>
              <a:off x="652272" y="3782567"/>
              <a:ext cx="6193790" cy="6350"/>
            </a:xfrm>
            <a:custGeom>
              <a:avLst/>
              <a:gdLst/>
              <a:ahLst/>
              <a:cxnLst/>
              <a:rect l="l" t="t" r="r" b="b"/>
              <a:pathLst>
                <a:path w="6193790" h="6350">
                  <a:moveTo>
                    <a:pt x="5535168" y="0"/>
                  </a:moveTo>
                  <a:lnTo>
                    <a:pt x="5553456" y="0"/>
                  </a:lnTo>
                </a:path>
                <a:path w="6193790" h="6350">
                  <a:moveTo>
                    <a:pt x="5571744" y="0"/>
                  </a:moveTo>
                  <a:lnTo>
                    <a:pt x="5577840" y="0"/>
                  </a:lnTo>
                </a:path>
                <a:path w="6193790" h="6350">
                  <a:moveTo>
                    <a:pt x="5638800" y="0"/>
                  </a:moveTo>
                  <a:lnTo>
                    <a:pt x="5657088" y="0"/>
                  </a:lnTo>
                </a:path>
                <a:path w="6193790" h="6350">
                  <a:moveTo>
                    <a:pt x="5687568" y="0"/>
                  </a:moveTo>
                  <a:lnTo>
                    <a:pt x="5705856" y="0"/>
                  </a:lnTo>
                </a:path>
                <a:path w="6193790" h="6350">
                  <a:moveTo>
                    <a:pt x="5766816" y="0"/>
                  </a:moveTo>
                  <a:lnTo>
                    <a:pt x="5785104" y="0"/>
                  </a:lnTo>
                </a:path>
                <a:path w="6193790" h="6350">
                  <a:moveTo>
                    <a:pt x="5974080" y="0"/>
                  </a:moveTo>
                  <a:lnTo>
                    <a:pt x="6059424" y="0"/>
                  </a:lnTo>
                </a:path>
                <a:path w="6193790" h="6350">
                  <a:moveTo>
                    <a:pt x="6089904" y="0"/>
                  </a:moveTo>
                  <a:lnTo>
                    <a:pt x="6108192" y="0"/>
                  </a:lnTo>
                </a:path>
                <a:path w="6193790" h="6350">
                  <a:moveTo>
                    <a:pt x="6175248" y="0"/>
                  </a:moveTo>
                  <a:lnTo>
                    <a:pt x="6193536" y="0"/>
                  </a:lnTo>
                </a:path>
                <a:path w="6193790" h="6350">
                  <a:moveTo>
                    <a:pt x="0" y="6096"/>
                  </a:moveTo>
                  <a:lnTo>
                    <a:pt x="18287" y="6096"/>
                  </a:lnTo>
                </a:path>
                <a:path w="6193790" h="6350">
                  <a:moveTo>
                    <a:pt x="67055" y="6096"/>
                  </a:moveTo>
                  <a:lnTo>
                    <a:pt x="85343" y="6096"/>
                  </a:lnTo>
                </a:path>
                <a:path w="6193790" h="6350">
                  <a:moveTo>
                    <a:pt x="347472" y="6096"/>
                  </a:moveTo>
                  <a:lnTo>
                    <a:pt x="451104" y="6096"/>
                  </a:lnTo>
                </a:path>
                <a:path w="6193790" h="6350">
                  <a:moveTo>
                    <a:pt x="530352" y="6096"/>
                  </a:moveTo>
                  <a:lnTo>
                    <a:pt x="609599" y="6096"/>
                  </a:lnTo>
                </a:path>
                <a:path w="6193790" h="6350">
                  <a:moveTo>
                    <a:pt x="646176" y="6096"/>
                  </a:moveTo>
                  <a:lnTo>
                    <a:pt x="664464" y="6096"/>
                  </a:lnTo>
                </a:path>
                <a:path w="6193790" h="6350">
                  <a:moveTo>
                    <a:pt x="719327" y="6096"/>
                  </a:moveTo>
                  <a:lnTo>
                    <a:pt x="737615" y="6096"/>
                  </a:lnTo>
                </a:path>
                <a:path w="6193790" h="6350">
                  <a:moveTo>
                    <a:pt x="768096" y="6096"/>
                  </a:moveTo>
                  <a:lnTo>
                    <a:pt x="786384" y="6096"/>
                  </a:lnTo>
                </a:path>
                <a:path w="6193790" h="6350">
                  <a:moveTo>
                    <a:pt x="908303" y="6096"/>
                  </a:moveTo>
                  <a:lnTo>
                    <a:pt x="926591" y="6096"/>
                  </a:lnTo>
                </a:path>
                <a:path w="6193790" h="6350">
                  <a:moveTo>
                    <a:pt x="1139952" y="6096"/>
                  </a:moveTo>
                  <a:lnTo>
                    <a:pt x="1158239" y="6096"/>
                  </a:lnTo>
                </a:path>
                <a:path w="6193790" h="6350">
                  <a:moveTo>
                    <a:pt x="1426464" y="6096"/>
                  </a:moveTo>
                  <a:lnTo>
                    <a:pt x="1438656" y="6096"/>
                  </a:lnTo>
                </a:path>
                <a:path w="6193790" h="6350">
                  <a:moveTo>
                    <a:pt x="1481327" y="6096"/>
                  </a:moveTo>
                  <a:lnTo>
                    <a:pt x="149352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9" name="object 1959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6486143" y="3773423"/>
              <a:ext cx="79248" cy="24383"/>
            </a:xfrm>
            <a:prstGeom prst="rect">
              <a:avLst/>
            </a:prstGeom>
          </p:spPr>
        </p:pic>
        <p:sp>
          <p:nvSpPr>
            <p:cNvPr id="1960" name="object 1960"/>
            <p:cNvSpPr/>
            <p:nvPr/>
          </p:nvSpPr>
          <p:spPr>
            <a:xfrm>
              <a:off x="2218943" y="3788664"/>
              <a:ext cx="2822575" cy="0"/>
            </a:xfrm>
            <a:custGeom>
              <a:avLst/>
              <a:gdLst/>
              <a:ahLst/>
              <a:cxnLst/>
              <a:rect l="l" t="t" r="r" b="b"/>
              <a:pathLst>
                <a:path w="2822575">
                  <a:moveTo>
                    <a:pt x="0" y="0"/>
                  </a:moveTo>
                  <a:lnTo>
                    <a:pt x="18287" y="0"/>
                  </a:lnTo>
                </a:path>
                <a:path w="2822575">
                  <a:moveTo>
                    <a:pt x="152400" y="0"/>
                  </a:moveTo>
                  <a:lnTo>
                    <a:pt x="170687" y="0"/>
                  </a:lnTo>
                </a:path>
                <a:path w="2822575">
                  <a:moveTo>
                    <a:pt x="1658112" y="0"/>
                  </a:moveTo>
                  <a:lnTo>
                    <a:pt x="1676400" y="0"/>
                  </a:lnTo>
                </a:path>
                <a:path w="2822575">
                  <a:moveTo>
                    <a:pt x="1761744" y="0"/>
                  </a:moveTo>
                  <a:lnTo>
                    <a:pt x="1773936" y="0"/>
                  </a:lnTo>
                </a:path>
                <a:path w="2822575">
                  <a:moveTo>
                    <a:pt x="1804415" y="0"/>
                  </a:moveTo>
                  <a:lnTo>
                    <a:pt x="1901952" y="0"/>
                  </a:lnTo>
                </a:path>
                <a:path w="2822575">
                  <a:moveTo>
                    <a:pt x="2054352" y="0"/>
                  </a:moveTo>
                  <a:lnTo>
                    <a:pt x="2139696" y="0"/>
                  </a:lnTo>
                </a:path>
                <a:path w="2822575">
                  <a:moveTo>
                    <a:pt x="2231136" y="0"/>
                  </a:moveTo>
                  <a:lnTo>
                    <a:pt x="2249424" y="0"/>
                  </a:lnTo>
                </a:path>
                <a:path w="2822575">
                  <a:moveTo>
                    <a:pt x="2304288" y="0"/>
                  </a:moveTo>
                  <a:lnTo>
                    <a:pt x="2322576" y="0"/>
                  </a:lnTo>
                </a:path>
                <a:path w="2822575">
                  <a:moveTo>
                    <a:pt x="2353055" y="0"/>
                  </a:moveTo>
                  <a:lnTo>
                    <a:pt x="2371343" y="0"/>
                  </a:lnTo>
                </a:path>
                <a:path w="2822575">
                  <a:moveTo>
                    <a:pt x="2438400" y="0"/>
                  </a:moveTo>
                  <a:lnTo>
                    <a:pt x="2450591" y="0"/>
                  </a:lnTo>
                </a:path>
                <a:path w="2822575">
                  <a:moveTo>
                    <a:pt x="2481072" y="0"/>
                  </a:moveTo>
                  <a:lnTo>
                    <a:pt x="2499360" y="0"/>
                  </a:lnTo>
                </a:path>
                <a:path w="2822575">
                  <a:moveTo>
                    <a:pt x="2560319" y="0"/>
                  </a:moveTo>
                  <a:lnTo>
                    <a:pt x="2578607" y="0"/>
                  </a:lnTo>
                </a:path>
                <a:path w="2822575">
                  <a:moveTo>
                    <a:pt x="2682240" y="0"/>
                  </a:moveTo>
                  <a:lnTo>
                    <a:pt x="2700528" y="0"/>
                  </a:lnTo>
                </a:path>
                <a:path w="2822575">
                  <a:moveTo>
                    <a:pt x="2731007" y="0"/>
                  </a:moveTo>
                  <a:lnTo>
                    <a:pt x="28224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1" name="object 19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28928" y="3785616"/>
              <a:ext cx="24383" cy="12191"/>
            </a:xfrm>
            <a:prstGeom prst="rect">
              <a:avLst/>
            </a:prstGeom>
          </p:spPr>
        </p:pic>
        <p:sp>
          <p:nvSpPr>
            <p:cNvPr id="1962" name="object 1962"/>
            <p:cNvSpPr/>
            <p:nvPr/>
          </p:nvSpPr>
          <p:spPr>
            <a:xfrm>
              <a:off x="5230367" y="3788664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2191" y="0"/>
                  </a:lnTo>
                </a:path>
                <a:path w="158750">
                  <a:moveTo>
                    <a:pt x="73152" y="0"/>
                  </a:moveTo>
                  <a:lnTo>
                    <a:pt x="158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3" name="object 1963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1639823" y="3785616"/>
              <a:ext cx="91439" cy="12191"/>
            </a:xfrm>
            <a:prstGeom prst="rect">
              <a:avLst/>
            </a:prstGeom>
          </p:spPr>
        </p:pic>
        <p:sp>
          <p:nvSpPr>
            <p:cNvPr id="1964" name="object 1964"/>
            <p:cNvSpPr/>
            <p:nvPr/>
          </p:nvSpPr>
          <p:spPr>
            <a:xfrm>
              <a:off x="5596128" y="3788664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103632" y="0"/>
                  </a:lnTo>
                </a:path>
                <a:path w="713739">
                  <a:moveTo>
                    <a:pt x="237744" y="0"/>
                  </a:moveTo>
                  <a:lnTo>
                    <a:pt x="329184" y="0"/>
                  </a:lnTo>
                </a:path>
                <a:path w="713739">
                  <a:moveTo>
                    <a:pt x="365760" y="0"/>
                  </a:moveTo>
                  <a:lnTo>
                    <a:pt x="451104" y="0"/>
                  </a:lnTo>
                </a:path>
                <a:path w="713739">
                  <a:moveTo>
                    <a:pt x="475488" y="0"/>
                  </a:moveTo>
                  <a:lnTo>
                    <a:pt x="493776" y="0"/>
                  </a:lnTo>
                </a:path>
                <a:path w="713739">
                  <a:moveTo>
                    <a:pt x="591312" y="0"/>
                  </a:moveTo>
                  <a:lnTo>
                    <a:pt x="609600" y="0"/>
                  </a:lnTo>
                </a:path>
                <a:path w="713739">
                  <a:moveTo>
                    <a:pt x="694944" y="0"/>
                  </a:moveTo>
                  <a:lnTo>
                    <a:pt x="7132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5" name="object 1965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2371343" y="3773423"/>
              <a:ext cx="85343" cy="24383"/>
            </a:xfrm>
            <a:prstGeom prst="rect">
              <a:avLst/>
            </a:prstGeom>
          </p:spPr>
        </p:pic>
        <p:sp>
          <p:nvSpPr>
            <p:cNvPr id="1966" name="object 1966"/>
            <p:cNvSpPr/>
            <p:nvPr/>
          </p:nvSpPr>
          <p:spPr>
            <a:xfrm>
              <a:off x="6339840" y="3788664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8287" y="0"/>
                  </a:lnTo>
                </a:path>
                <a:path w="506095">
                  <a:moveTo>
                    <a:pt x="79247" y="0"/>
                  </a:moveTo>
                  <a:lnTo>
                    <a:pt x="97535" y="0"/>
                  </a:lnTo>
                </a:path>
                <a:path w="506095">
                  <a:moveTo>
                    <a:pt x="286512" y="0"/>
                  </a:moveTo>
                  <a:lnTo>
                    <a:pt x="371856" y="0"/>
                  </a:lnTo>
                </a:path>
                <a:path w="506095">
                  <a:moveTo>
                    <a:pt x="402335" y="0"/>
                  </a:moveTo>
                  <a:lnTo>
                    <a:pt x="420624" y="0"/>
                  </a:lnTo>
                </a:path>
                <a:path w="506095">
                  <a:moveTo>
                    <a:pt x="487679" y="0"/>
                  </a:moveTo>
                  <a:lnTo>
                    <a:pt x="505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7" name="object 1967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944623" y="3785616"/>
              <a:ext cx="48768" cy="18287"/>
            </a:xfrm>
            <a:prstGeom prst="rect">
              <a:avLst/>
            </a:prstGeom>
          </p:spPr>
        </p:pic>
        <p:sp>
          <p:nvSpPr>
            <p:cNvPr id="1968" name="object 1968"/>
            <p:cNvSpPr/>
            <p:nvPr/>
          </p:nvSpPr>
          <p:spPr>
            <a:xfrm>
              <a:off x="652272" y="379476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9" name="object 196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224016" y="3779520"/>
              <a:ext cx="54863" cy="18287"/>
            </a:xfrm>
            <a:prstGeom prst="rect">
              <a:avLst/>
            </a:prstGeom>
          </p:spPr>
        </p:pic>
        <p:sp>
          <p:nvSpPr>
            <p:cNvPr id="1970" name="object 1970"/>
            <p:cNvSpPr/>
            <p:nvPr/>
          </p:nvSpPr>
          <p:spPr>
            <a:xfrm>
              <a:off x="1188720" y="379476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73152" y="0"/>
                  </a:lnTo>
                </a:path>
                <a:path w="128269">
                  <a:moveTo>
                    <a:pt x="109728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1" name="object 1971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5077967" y="3785616"/>
              <a:ext cx="91439" cy="12191"/>
            </a:xfrm>
            <a:prstGeom prst="rect">
              <a:avLst/>
            </a:prstGeom>
          </p:spPr>
        </p:pic>
        <p:sp>
          <p:nvSpPr>
            <p:cNvPr id="1972" name="object 1972"/>
            <p:cNvSpPr/>
            <p:nvPr/>
          </p:nvSpPr>
          <p:spPr>
            <a:xfrm>
              <a:off x="1560576" y="379476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18287" y="0"/>
                  </a:lnTo>
                </a:path>
                <a:path w="2334895">
                  <a:moveTo>
                    <a:pt x="79248" y="0"/>
                  </a:moveTo>
                  <a:lnTo>
                    <a:pt x="97536" y="0"/>
                  </a:lnTo>
                </a:path>
                <a:path w="2334895">
                  <a:moveTo>
                    <a:pt x="152400" y="0"/>
                  </a:moveTo>
                  <a:lnTo>
                    <a:pt x="170687" y="0"/>
                  </a:lnTo>
                </a:path>
                <a:path w="2334895">
                  <a:moveTo>
                    <a:pt x="231648" y="0"/>
                  </a:moveTo>
                  <a:lnTo>
                    <a:pt x="249936" y="0"/>
                  </a:lnTo>
                </a:path>
                <a:path w="2334895">
                  <a:moveTo>
                    <a:pt x="475488" y="0"/>
                  </a:moveTo>
                  <a:lnTo>
                    <a:pt x="493776" y="0"/>
                  </a:lnTo>
                </a:path>
                <a:path w="2334895">
                  <a:moveTo>
                    <a:pt x="512064" y="0"/>
                  </a:moveTo>
                  <a:lnTo>
                    <a:pt x="530352" y="0"/>
                  </a:lnTo>
                </a:path>
                <a:path w="2334895">
                  <a:moveTo>
                    <a:pt x="573024" y="0"/>
                  </a:moveTo>
                  <a:lnTo>
                    <a:pt x="585216" y="0"/>
                  </a:lnTo>
                </a:path>
                <a:path w="2334895">
                  <a:moveTo>
                    <a:pt x="707136" y="0"/>
                  </a:moveTo>
                  <a:lnTo>
                    <a:pt x="725424" y="0"/>
                  </a:lnTo>
                </a:path>
                <a:path w="2334895">
                  <a:moveTo>
                    <a:pt x="2316480" y="0"/>
                  </a:moveTo>
                  <a:lnTo>
                    <a:pt x="2334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3" name="object 1973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4145279" y="3785616"/>
              <a:ext cx="79248" cy="12191"/>
            </a:xfrm>
            <a:prstGeom prst="rect">
              <a:avLst/>
            </a:prstGeom>
          </p:spPr>
        </p:pic>
        <p:sp>
          <p:nvSpPr>
            <p:cNvPr id="1974" name="object 1974"/>
            <p:cNvSpPr/>
            <p:nvPr/>
          </p:nvSpPr>
          <p:spPr>
            <a:xfrm>
              <a:off x="4206240" y="3794760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18287" y="0"/>
                  </a:lnTo>
                </a:path>
                <a:path w="512445">
                  <a:moveTo>
                    <a:pt x="67055" y="0"/>
                  </a:moveTo>
                  <a:lnTo>
                    <a:pt x="85343" y="0"/>
                  </a:lnTo>
                </a:path>
                <a:path w="512445">
                  <a:moveTo>
                    <a:pt x="140207" y="0"/>
                  </a:moveTo>
                  <a:lnTo>
                    <a:pt x="158495" y="0"/>
                  </a:lnTo>
                </a:path>
                <a:path w="512445">
                  <a:moveTo>
                    <a:pt x="243839" y="0"/>
                  </a:moveTo>
                  <a:lnTo>
                    <a:pt x="262127" y="0"/>
                  </a:lnTo>
                </a:path>
                <a:path w="512445">
                  <a:moveTo>
                    <a:pt x="316991" y="0"/>
                  </a:moveTo>
                  <a:lnTo>
                    <a:pt x="335279" y="0"/>
                  </a:lnTo>
                </a:path>
                <a:path w="512445">
                  <a:moveTo>
                    <a:pt x="365759" y="0"/>
                  </a:moveTo>
                  <a:lnTo>
                    <a:pt x="384047" y="0"/>
                  </a:lnTo>
                </a:path>
                <a:path w="512445">
                  <a:moveTo>
                    <a:pt x="451103" y="0"/>
                  </a:moveTo>
                  <a:lnTo>
                    <a:pt x="463295" y="0"/>
                  </a:lnTo>
                </a:path>
                <a:path w="512445">
                  <a:moveTo>
                    <a:pt x="493775" y="0"/>
                  </a:moveTo>
                  <a:lnTo>
                    <a:pt x="5120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5" name="object 197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779264" y="3791711"/>
              <a:ext cx="73152" cy="6096"/>
            </a:xfrm>
            <a:prstGeom prst="rect">
              <a:avLst/>
            </a:prstGeom>
          </p:spPr>
        </p:pic>
        <p:sp>
          <p:nvSpPr>
            <p:cNvPr id="1976" name="object 1976"/>
            <p:cNvSpPr/>
            <p:nvPr/>
          </p:nvSpPr>
          <p:spPr>
            <a:xfrm>
              <a:off x="4901184" y="3794760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29">
                  <a:moveTo>
                    <a:pt x="0" y="0"/>
                  </a:moveTo>
                  <a:lnTo>
                    <a:pt x="18287" y="0"/>
                  </a:lnTo>
                </a:path>
                <a:path w="494029">
                  <a:moveTo>
                    <a:pt x="48767" y="0"/>
                  </a:moveTo>
                  <a:lnTo>
                    <a:pt x="67055" y="0"/>
                  </a:lnTo>
                </a:path>
                <a:path w="494029">
                  <a:moveTo>
                    <a:pt x="121919" y="0"/>
                  </a:moveTo>
                  <a:lnTo>
                    <a:pt x="140207" y="0"/>
                  </a:lnTo>
                </a:path>
                <a:path w="494029">
                  <a:moveTo>
                    <a:pt x="176784" y="0"/>
                  </a:moveTo>
                  <a:lnTo>
                    <a:pt x="195072" y="0"/>
                  </a:lnTo>
                </a:path>
                <a:path w="494029">
                  <a:moveTo>
                    <a:pt x="249936" y="0"/>
                  </a:moveTo>
                  <a:lnTo>
                    <a:pt x="268224" y="0"/>
                  </a:lnTo>
                </a:path>
                <a:path w="494029">
                  <a:moveTo>
                    <a:pt x="329183" y="0"/>
                  </a:moveTo>
                  <a:lnTo>
                    <a:pt x="341375" y="0"/>
                  </a:lnTo>
                </a:path>
                <a:path w="494029">
                  <a:moveTo>
                    <a:pt x="402336" y="0"/>
                  </a:moveTo>
                  <a:lnTo>
                    <a:pt x="420624" y="0"/>
                  </a:lnTo>
                </a:path>
                <a:path w="494029">
                  <a:moveTo>
                    <a:pt x="475488" y="0"/>
                  </a:moveTo>
                  <a:lnTo>
                    <a:pt x="4937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7" name="object 1977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5480303" y="3785616"/>
              <a:ext cx="73151" cy="12191"/>
            </a:xfrm>
            <a:prstGeom prst="rect">
              <a:avLst/>
            </a:prstGeom>
          </p:spPr>
        </p:pic>
        <p:sp>
          <p:nvSpPr>
            <p:cNvPr id="1978" name="object 1978"/>
            <p:cNvSpPr/>
            <p:nvPr/>
          </p:nvSpPr>
          <p:spPr>
            <a:xfrm>
              <a:off x="652272" y="3794760"/>
              <a:ext cx="6193790" cy="6350"/>
            </a:xfrm>
            <a:custGeom>
              <a:avLst/>
              <a:gdLst/>
              <a:ahLst/>
              <a:cxnLst/>
              <a:rect l="l" t="t" r="r" b="b"/>
              <a:pathLst>
                <a:path w="6193790" h="6350">
                  <a:moveTo>
                    <a:pt x="4882895" y="0"/>
                  </a:moveTo>
                  <a:lnTo>
                    <a:pt x="4901183" y="0"/>
                  </a:lnTo>
                </a:path>
                <a:path w="6193790" h="6350">
                  <a:moveTo>
                    <a:pt x="4943856" y="0"/>
                  </a:moveTo>
                  <a:lnTo>
                    <a:pt x="4962144" y="0"/>
                  </a:lnTo>
                </a:path>
                <a:path w="6193790" h="6350">
                  <a:moveTo>
                    <a:pt x="5181600" y="0"/>
                  </a:moveTo>
                  <a:lnTo>
                    <a:pt x="5199888" y="0"/>
                  </a:lnTo>
                </a:path>
                <a:path w="6193790" h="6350">
                  <a:moveTo>
                    <a:pt x="5254752" y="0"/>
                  </a:moveTo>
                  <a:lnTo>
                    <a:pt x="5273040" y="0"/>
                  </a:lnTo>
                </a:path>
                <a:path w="6193790" h="6350">
                  <a:moveTo>
                    <a:pt x="5309616" y="0"/>
                  </a:moveTo>
                  <a:lnTo>
                    <a:pt x="5327904" y="0"/>
                  </a:lnTo>
                </a:path>
                <a:path w="6193790" h="6350">
                  <a:moveTo>
                    <a:pt x="5382768" y="0"/>
                  </a:moveTo>
                  <a:lnTo>
                    <a:pt x="5401056" y="0"/>
                  </a:lnTo>
                </a:path>
                <a:path w="6193790" h="6350">
                  <a:moveTo>
                    <a:pt x="5419344" y="0"/>
                  </a:moveTo>
                  <a:lnTo>
                    <a:pt x="5437632" y="0"/>
                  </a:lnTo>
                </a:path>
                <a:path w="6193790" h="6350">
                  <a:moveTo>
                    <a:pt x="5535168" y="0"/>
                  </a:moveTo>
                  <a:lnTo>
                    <a:pt x="5553456" y="0"/>
                  </a:lnTo>
                </a:path>
                <a:path w="6193790" h="6350">
                  <a:moveTo>
                    <a:pt x="5638800" y="0"/>
                  </a:moveTo>
                  <a:lnTo>
                    <a:pt x="5657088" y="0"/>
                  </a:lnTo>
                </a:path>
                <a:path w="6193790" h="6350">
                  <a:moveTo>
                    <a:pt x="5687568" y="0"/>
                  </a:moveTo>
                  <a:lnTo>
                    <a:pt x="5705856" y="0"/>
                  </a:lnTo>
                </a:path>
                <a:path w="6193790" h="6350">
                  <a:moveTo>
                    <a:pt x="5766816" y="0"/>
                  </a:moveTo>
                  <a:lnTo>
                    <a:pt x="5785104" y="0"/>
                  </a:lnTo>
                </a:path>
                <a:path w="6193790" h="6350">
                  <a:moveTo>
                    <a:pt x="5864352" y="0"/>
                  </a:moveTo>
                  <a:lnTo>
                    <a:pt x="5882640" y="0"/>
                  </a:lnTo>
                </a:path>
                <a:path w="6193790" h="6350">
                  <a:moveTo>
                    <a:pt x="5974080" y="0"/>
                  </a:moveTo>
                  <a:lnTo>
                    <a:pt x="5992368" y="0"/>
                  </a:lnTo>
                </a:path>
                <a:path w="6193790" h="6350">
                  <a:moveTo>
                    <a:pt x="6041135" y="0"/>
                  </a:moveTo>
                  <a:lnTo>
                    <a:pt x="6059424" y="0"/>
                  </a:lnTo>
                </a:path>
                <a:path w="6193790" h="6350">
                  <a:moveTo>
                    <a:pt x="6089904" y="0"/>
                  </a:moveTo>
                  <a:lnTo>
                    <a:pt x="6108192" y="0"/>
                  </a:lnTo>
                </a:path>
                <a:path w="6193790" h="6350">
                  <a:moveTo>
                    <a:pt x="6175248" y="0"/>
                  </a:moveTo>
                  <a:lnTo>
                    <a:pt x="6193536" y="0"/>
                  </a:lnTo>
                </a:path>
                <a:path w="6193790" h="6350">
                  <a:moveTo>
                    <a:pt x="0" y="6096"/>
                  </a:moveTo>
                  <a:lnTo>
                    <a:pt x="18287" y="6096"/>
                  </a:lnTo>
                </a:path>
                <a:path w="6193790" h="6350">
                  <a:moveTo>
                    <a:pt x="73151" y="6096"/>
                  </a:moveTo>
                  <a:lnTo>
                    <a:pt x="8534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9" name="object 1979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932687" y="3791711"/>
              <a:ext cx="85344" cy="18288"/>
            </a:xfrm>
            <a:prstGeom prst="rect">
              <a:avLst/>
            </a:prstGeom>
          </p:spPr>
        </p:pic>
        <p:pic>
          <p:nvPicPr>
            <p:cNvPr id="1980" name="object 198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200912" y="3797808"/>
              <a:ext cx="24384" cy="6096"/>
            </a:xfrm>
            <a:prstGeom prst="rect">
              <a:avLst/>
            </a:prstGeom>
          </p:spPr>
        </p:pic>
        <p:sp>
          <p:nvSpPr>
            <p:cNvPr id="1981" name="object 1981"/>
            <p:cNvSpPr/>
            <p:nvPr/>
          </p:nvSpPr>
          <p:spPr>
            <a:xfrm>
              <a:off x="1249679" y="3800855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2191" y="0"/>
                  </a:lnTo>
                </a:path>
                <a:path w="140334">
                  <a:moveTo>
                    <a:pt x="48768" y="0"/>
                  </a:moveTo>
                  <a:lnTo>
                    <a:pt x="67056" y="0"/>
                  </a:lnTo>
                </a:path>
                <a:path w="140334">
                  <a:moveTo>
                    <a:pt x="79248" y="0"/>
                  </a:moveTo>
                  <a:lnTo>
                    <a:pt x="91440" y="0"/>
                  </a:lnTo>
                </a:path>
                <a:path w="140334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2" name="object 1982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371600" y="3791711"/>
              <a:ext cx="67056" cy="12192"/>
            </a:xfrm>
            <a:prstGeom prst="rect">
              <a:avLst/>
            </a:prstGeom>
          </p:spPr>
        </p:pic>
        <p:sp>
          <p:nvSpPr>
            <p:cNvPr id="1983" name="object 1983"/>
            <p:cNvSpPr/>
            <p:nvPr/>
          </p:nvSpPr>
          <p:spPr>
            <a:xfrm>
              <a:off x="1639823" y="3800855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5">
                  <a:moveTo>
                    <a:pt x="0" y="0"/>
                  </a:moveTo>
                  <a:lnTo>
                    <a:pt x="18287" y="0"/>
                  </a:lnTo>
                </a:path>
                <a:path w="414655">
                  <a:moveTo>
                    <a:pt x="30480" y="0"/>
                  </a:moveTo>
                  <a:lnTo>
                    <a:pt x="42672" y="0"/>
                  </a:lnTo>
                </a:path>
                <a:path w="414655">
                  <a:moveTo>
                    <a:pt x="73151" y="0"/>
                  </a:moveTo>
                  <a:lnTo>
                    <a:pt x="91439" y="0"/>
                  </a:lnTo>
                </a:path>
                <a:path w="414655">
                  <a:moveTo>
                    <a:pt x="152400" y="0"/>
                  </a:moveTo>
                  <a:lnTo>
                    <a:pt x="170687" y="0"/>
                  </a:lnTo>
                </a:path>
                <a:path w="414655">
                  <a:moveTo>
                    <a:pt x="402336" y="0"/>
                  </a:moveTo>
                  <a:lnTo>
                    <a:pt x="414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4" name="object 198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72639" y="3797808"/>
              <a:ext cx="18287" cy="6096"/>
            </a:xfrm>
            <a:prstGeom prst="rect">
              <a:avLst/>
            </a:prstGeom>
          </p:spPr>
        </p:pic>
        <p:sp>
          <p:nvSpPr>
            <p:cNvPr id="1985" name="object 1985"/>
            <p:cNvSpPr/>
            <p:nvPr/>
          </p:nvSpPr>
          <p:spPr>
            <a:xfrm>
              <a:off x="2133599" y="380085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2" y="0"/>
                  </a:lnTo>
                </a:path>
                <a:path w="152400">
                  <a:moveTo>
                    <a:pt x="85344" y="0"/>
                  </a:moveTo>
                  <a:lnTo>
                    <a:pt x="97536" y="0"/>
                  </a:lnTo>
                </a:path>
                <a:path w="152400">
                  <a:moveTo>
                    <a:pt x="134112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6" name="object 198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298192" y="3791711"/>
              <a:ext cx="30480" cy="18288"/>
            </a:xfrm>
            <a:prstGeom prst="rect">
              <a:avLst/>
            </a:prstGeom>
          </p:spPr>
        </p:pic>
        <p:sp>
          <p:nvSpPr>
            <p:cNvPr id="1987" name="object 1987"/>
            <p:cNvSpPr/>
            <p:nvPr/>
          </p:nvSpPr>
          <p:spPr>
            <a:xfrm>
              <a:off x="3877055" y="3800855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18287" y="0"/>
                  </a:lnTo>
                </a:path>
                <a:path w="414654">
                  <a:moveTo>
                    <a:pt x="268224" y="0"/>
                  </a:moveTo>
                  <a:lnTo>
                    <a:pt x="280415" y="0"/>
                  </a:lnTo>
                </a:path>
                <a:path w="414654">
                  <a:moveTo>
                    <a:pt x="329184" y="0"/>
                  </a:moveTo>
                  <a:lnTo>
                    <a:pt x="347472" y="0"/>
                  </a:lnTo>
                </a:path>
                <a:path w="414654">
                  <a:moveTo>
                    <a:pt x="396239" y="0"/>
                  </a:moveTo>
                  <a:lnTo>
                    <a:pt x="4145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8" name="object 198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52543" y="3797808"/>
              <a:ext cx="18287" cy="6096"/>
            </a:xfrm>
            <a:prstGeom prst="rect">
              <a:avLst/>
            </a:prstGeom>
          </p:spPr>
        </p:pic>
        <p:sp>
          <p:nvSpPr>
            <p:cNvPr id="1989" name="object 1989"/>
            <p:cNvSpPr/>
            <p:nvPr/>
          </p:nvSpPr>
          <p:spPr>
            <a:xfrm>
              <a:off x="4450079" y="3800855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18287" y="0"/>
                  </a:lnTo>
                </a:path>
                <a:path w="268604">
                  <a:moveTo>
                    <a:pt x="73151" y="0"/>
                  </a:moveTo>
                  <a:lnTo>
                    <a:pt x="91439" y="0"/>
                  </a:lnTo>
                </a:path>
                <a:path w="268604">
                  <a:moveTo>
                    <a:pt x="128015" y="0"/>
                  </a:moveTo>
                  <a:lnTo>
                    <a:pt x="140207" y="0"/>
                  </a:lnTo>
                </a:path>
                <a:path w="268604">
                  <a:moveTo>
                    <a:pt x="207263" y="0"/>
                  </a:moveTo>
                  <a:lnTo>
                    <a:pt x="213360" y="0"/>
                  </a:lnTo>
                </a:path>
                <a:path w="268604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0" name="object 1990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804672" y="3785616"/>
              <a:ext cx="115823" cy="24383"/>
            </a:xfrm>
            <a:prstGeom prst="rect">
              <a:avLst/>
            </a:prstGeom>
          </p:spPr>
        </p:pic>
        <p:sp>
          <p:nvSpPr>
            <p:cNvPr id="1991" name="object 1991"/>
            <p:cNvSpPr/>
            <p:nvPr/>
          </p:nvSpPr>
          <p:spPr>
            <a:xfrm>
              <a:off x="4779264" y="3800855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12191" y="0"/>
                  </a:lnTo>
                </a:path>
                <a:path w="542925">
                  <a:moveTo>
                    <a:pt x="48768" y="0"/>
                  </a:moveTo>
                  <a:lnTo>
                    <a:pt x="60960" y="0"/>
                  </a:lnTo>
                </a:path>
                <a:path w="542925">
                  <a:moveTo>
                    <a:pt x="121920" y="0"/>
                  </a:moveTo>
                  <a:lnTo>
                    <a:pt x="140208" y="0"/>
                  </a:lnTo>
                </a:path>
                <a:path w="542925">
                  <a:moveTo>
                    <a:pt x="170687" y="0"/>
                  </a:moveTo>
                  <a:lnTo>
                    <a:pt x="188975" y="0"/>
                  </a:lnTo>
                </a:path>
                <a:path w="542925">
                  <a:moveTo>
                    <a:pt x="243839" y="0"/>
                  </a:moveTo>
                  <a:lnTo>
                    <a:pt x="262127" y="0"/>
                  </a:lnTo>
                </a:path>
                <a:path w="542925">
                  <a:moveTo>
                    <a:pt x="298704" y="0"/>
                  </a:moveTo>
                  <a:lnTo>
                    <a:pt x="316992" y="0"/>
                  </a:lnTo>
                </a:path>
                <a:path w="542925">
                  <a:moveTo>
                    <a:pt x="329184" y="0"/>
                  </a:moveTo>
                  <a:lnTo>
                    <a:pt x="341375" y="0"/>
                  </a:lnTo>
                </a:path>
                <a:path w="542925">
                  <a:moveTo>
                    <a:pt x="371856" y="0"/>
                  </a:moveTo>
                  <a:lnTo>
                    <a:pt x="390144" y="0"/>
                  </a:lnTo>
                </a:path>
                <a:path w="542925">
                  <a:moveTo>
                    <a:pt x="451103" y="0"/>
                  </a:moveTo>
                  <a:lnTo>
                    <a:pt x="463295" y="0"/>
                  </a:lnTo>
                </a:path>
                <a:path w="542925">
                  <a:moveTo>
                    <a:pt x="524256" y="0"/>
                  </a:moveTo>
                  <a:lnTo>
                    <a:pt x="5425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2" name="object 199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382767" y="3797808"/>
              <a:ext cx="18287" cy="6096"/>
            </a:xfrm>
            <a:prstGeom prst="rect">
              <a:avLst/>
            </a:prstGeom>
          </p:spPr>
        </p:pic>
        <p:sp>
          <p:nvSpPr>
            <p:cNvPr id="1993" name="object 1993"/>
            <p:cNvSpPr/>
            <p:nvPr/>
          </p:nvSpPr>
          <p:spPr>
            <a:xfrm>
              <a:off x="5480303" y="380085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2191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4" name="object 19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6128" y="3797808"/>
              <a:ext cx="18287" cy="6096"/>
            </a:xfrm>
            <a:prstGeom prst="rect">
              <a:avLst/>
            </a:prstGeom>
          </p:spPr>
        </p:pic>
        <p:pic>
          <p:nvPicPr>
            <p:cNvPr id="1995" name="object 1995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5718047" y="3785616"/>
              <a:ext cx="18287" cy="18287"/>
            </a:xfrm>
            <a:prstGeom prst="rect">
              <a:avLst/>
            </a:prstGeom>
          </p:spPr>
        </p:pic>
        <p:sp>
          <p:nvSpPr>
            <p:cNvPr id="1996" name="object 1996"/>
            <p:cNvSpPr/>
            <p:nvPr/>
          </p:nvSpPr>
          <p:spPr>
            <a:xfrm>
              <a:off x="5907023" y="380085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7" name="object 199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041135" y="3797808"/>
              <a:ext cx="18287" cy="6096"/>
            </a:xfrm>
            <a:prstGeom prst="rect">
              <a:avLst/>
            </a:prstGeom>
          </p:spPr>
        </p:pic>
        <p:sp>
          <p:nvSpPr>
            <p:cNvPr id="1998" name="object 1998"/>
            <p:cNvSpPr/>
            <p:nvPr/>
          </p:nvSpPr>
          <p:spPr>
            <a:xfrm>
              <a:off x="6071616" y="3800855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8287" y="0"/>
                  </a:lnTo>
                </a:path>
                <a:path w="287020">
                  <a:moveTo>
                    <a:pt x="115824" y="0"/>
                  </a:moveTo>
                  <a:lnTo>
                    <a:pt x="134112" y="0"/>
                  </a:lnTo>
                </a:path>
                <a:path w="287020">
                  <a:moveTo>
                    <a:pt x="158496" y="0"/>
                  </a:moveTo>
                  <a:lnTo>
                    <a:pt x="164592" y="0"/>
                  </a:lnTo>
                </a:path>
                <a:path w="287020">
                  <a:moveTo>
                    <a:pt x="188975" y="0"/>
                  </a:moveTo>
                  <a:lnTo>
                    <a:pt x="195072" y="0"/>
                  </a:lnTo>
                </a:path>
                <a:path w="287020">
                  <a:moveTo>
                    <a:pt x="219456" y="0"/>
                  </a:moveTo>
                  <a:lnTo>
                    <a:pt x="237744" y="0"/>
                  </a:lnTo>
                </a:path>
                <a:path w="287020">
                  <a:moveTo>
                    <a:pt x="274320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9" name="object 1999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3980687" y="3791711"/>
              <a:ext cx="60959" cy="18288"/>
            </a:xfrm>
            <a:prstGeom prst="rect">
              <a:avLst/>
            </a:prstGeom>
          </p:spPr>
        </p:pic>
        <p:pic>
          <p:nvPicPr>
            <p:cNvPr id="2000" name="object 200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47103" y="3791711"/>
              <a:ext cx="30480" cy="18288"/>
            </a:xfrm>
            <a:prstGeom prst="rect">
              <a:avLst/>
            </a:prstGeom>
          </p:spPr>
        </p:pic>
        <p:sp>
          <p:nvSpPr>
            <p:cNvPr id="2001" name="object 2001"/>
            <p:cNvSpPr/>
            <p:nvPr/>
          </p:nvSpPr>
          <p:spPr>
            <a:xfrm>
              <a:off x="652272" y="3800855"/>
              <a:ext cx="6187440" cy="6350"/>
            </a:xfrm>
            <a:custGeom>
              <a:avLst/>
              <a:gdLst/>
              <a:ahLst/>
              <a:cxnLst/>
              <a:rect l="l" t="t" r="r" b="b"/>
              <a:pathLst>
                <a:path w="6187440" h="6350">
                  <a:moveTo>
                    <a:pt x="5974080" y="0"/>
                  </a:moveTo>
                  <a:lnTo>
                    <a:pt x="5992368" y="0"/>
                  </a:lnTo>
                </a:path>
                <a:path w="6187440" h="6350">
                  <a:moveTo>
                    <a:pt x="6041135" y="0"/>
                  </a:moveTo>
                  <a:lnTo>
                    <a:pt x="6059424" y="0"/>
                  </a:lnTo>
                </a:path>
                <a:path w="6187440" h="6350">
                  <a:moveTo>
                    <a:pt x="6096000" y="0"/>
                  </a:moveTo>
                  <a:lnTo>
                    <a:pt x="6108192" y="0"/>
                  </a:lnTo>
                </a:path>
                <a:path w="6187440" h="6350">
                  <a:moveTo>
                    <a:pt x="6175248" y="0"/>
                  </a:moveTo>
                  <a:lnTo>
                    <a:pt x="6187440" y="0"/>
                  </a:lnTo>
                </a:path>
                <a:path w="6187440" h="6350">
                  <a:moveTo>
                    <a:pt x="0" y="6096"/>
                  </a:moveTo>
                  <a:lnTo>
                    <a:pt x="18287" y="6096"/>
                  </a:lnTo>
                </a:path>
                <a:path w="6187440" h="6350">
                  <a:moveTo>
                    <a:pt x="73151" y="6096"/>
                  </a:moveTo>
                  <a:lnTo>
                    <a:pt x="85343" y="6096"/>
                  </a:lnTo>
                </a:path>
                <a:path w="6187440" h="6350">
                  <a:moveTo>
                    <a:pt x="152400" y="6096"/>
                  </a:moveTo>
                  <a:lnTo>
                    <a:pt x="164592" y="6096"/>
                  </a:lnTo>
                </a:path>
                <a:path w="6187440" h="6350">
                  <a:moveTo>
                    <a:pt x="249936" y="6096"/>
                  </a:moveTo>
                  <a:lnTo>
                    <a:pt x="268223" y="6096"/>
                  </a:lnTo>
                </a:path>
                <a:path w="6187440" h="6350">
                  <a:moveTo>
                    <a:pt x="353567" y="6096"/>
                  </a:moveTo>
                  <a:lnTo>
                    <a:pt x="365759" y="6096"/>
                  </a:lnTo>
                </a:path>
                <a:path w="6187440" h="6350">
                  <a:moveTo>
                    <a:pt x="597408" y="6096"/>
                  </a:moveTo>
                  <a:lnTo>
                    <a:pt x="609599" y="6096"/>
                  </a:lnTo>
                </a:path>
                <a:path w="6187440" h="6350">
                  <a:moveTo>
                    <a:pt x="646176" y="6096"/>
                  </a:moveTo>
                  <a:lnTo>
                    <a:pt x="66446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2" name="object 20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22831" y="3803903"/>
              <a:ext cx="18287" cy="6096"/>
            </a:xfrm>
            <a:prstGeom prst="rect">
              <a:avLst/>
            </a:prstGeom>
          </p:spPr>
        </p:pic>
        <p:sp>
          <p:nvSpPr>
            <p:cNvPr id="2003" name="object 2003"/>
            <p:cNvSpPr/>
            <p:nvPr/>
          </p:nvSpPr>
          <p:spPr>
            <a:xfrm>
              <a:off x="1371600" y="380695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54864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4" name="object 2004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1499615" y="3797808"/>
              <a:ext cx="79247" cy="12192"/>
            </a:xfrm>
            <a:prstGeom prst="rect">
              <a:avLst/>
            </a:prstGeom>
          </p:spPr>
        </p:pic>
        <p:sp>
          <p:nvSpPr>
            <p:cNvPr id="2005" name="object 2005"/>
            <p:cNvSpPr/>
            <p:nvPr/>
          </p:nvSpPr>
          <p:spPr>
            <a:xfrm>
              <a:off x="1560576" y="38069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6" name="object 2006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1639823" y="3803903"/>
              <a:ext cx="42672" cy="6096"/>
            </a:xfrm>
            <a:prstGeom prst="rect">
              <a:avLst/>
            </a:prstGeom>
          </p:spPr>
        </p:pic>
        <p:sp>
          <p:nvSpPr>
            <p:cNvPr id="2007" name="object 2007"/>
            <p:cNvSpPr/>
            <p:nvPr/>
          </p:nvSpPr>
          <p:spPr>
            <a:xfrm>
              <a:off x="1712976" y="3806952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18287" y="0"/>
                  </a:lnTo>
                </a:path>
                <a:path w="573405">
                  <a:moveTo>
                    <a:pt x="79248" y="0"/>
                  </a:moveTo>
                  <a:lnTo>
                    <a:pt x="97536" y="0"/>
                  </a:lnTo>
                </a:path>
                <a:path w="573405">
                  <a:moveTo>
                    <a:pt x="262128" y="0"/>
                  </a:moveTo>
                  <a:lnTo>
                    <a:pt x="280416" y="0"/>
                  </a:lnTo>
                </a:path>
                <a:path w="573405">
                  <a:moveTo>
                    <a:pt x="329184" y="0"/>
                  </a:moveTo>
                  <a:lnTo>
                    <a:pt x="347472" y="0"/>
                  </a:lnTo>
                </a:path>
                <a:path w="573405">
                  <a:moveTo>
                    <a:pt x="359664" y="0"/>
                  </a:moveTo>
                  <a:lnTo>
                    <a:pt x="371856" y="0"/>
                  </a:lnTo>
                </a:path>
                <a:path w="573405">
                  <a:moveTo>
                    <a:pt x="420624" y="0"/>
                  </a:moveTo>
                  <a:lnTo>
                    <a:pt x="432816" y="0"/>
                  </a:lnTo>
                </a:path>
                <a:path w="573405">
                  <a:moveTo>
                    <a:pt x="505968" y="0"/>
                  </a:moveTo>
                  <a:lnTo>
                    <a:pt x="518160" y="0"/>
                  </a:lnTo>
                </a:path>
                <a:path w="573405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8" name="object 2008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2371343" y="3791711"/>
              <a:ext cx="85343" cy="18288"/>
            </a:xfrm>
            <a:prstGeom prst="rect">
              <a:avLst/>
            </a:prstGeom>
          </p:spPr>
        </p:pic>
        <p:sp>
          <p:nvSpPr>
            <p:cNvPr id="2009" name="object 2009"/>
            <p:cNvSpPr/>
            <p:nvPr/>
          </p:nvSpPr>
          <p:spPr>
            <a:xfrm>
              <a:off x="3877055" y="380695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152400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0" name="object 2010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6419087" y="3797808"/>
              <a:ext cx="115824" cy="12192"/>
            </a:xfrm>
            <a:prstGeom prst="rect">
              <a:avLst/>
            </a:prstGeom>
          </p:spPr>
        </p:pic>
        <p:sp>
          <p:nvSpPr>
            <p:cNvPr id="2011" name="object 2011"/>
            <p:cNvSpPr/>
            <p:nvPr/>
          </p:nvSpPr>
          <p:spPr>
            <a:xfrm>
              <a:off x="4145279" y="3806952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12191" y="0"/>
                  </a:lnTo>
                </a:path>
                <a:path w="951229">
                  <a:moveTo>
                    <a:pt x="60960" y="0"/>
                  </a:moveTo>
                  <a:lnTo>
                    <a:pt x="79248" y="0"/>
                  </a:lnTo>
                </a:path>
                <a:path w="951229">
                  <a:moveTo>
                    <a:pt x="128015" y="0"/>
                  </a:moveTo>
                  <a:lnTo>
                    <a:pt x="146303" y="0"/>
                  </a:lnTo>
                </a:path>
                <a:path w="951229">
                  <a:moveTo>
                    <a:pt x="207263" y="0"/>
                  </a:moveTo>
                  <a:lnTo>
                    <a:pt x="225551" y="0"/>
                  </a:lnTo>
                </a:path>
                <a:path w="951229">
                  <a:moveTo>
                    <a:pt x="304800" y="0"/>
                  </a:moveTo>
                  <a:lnTo>
                    <a:pt x="323088" y="0"/>
                  </a:lnTo>
                </a:path>
                <a:path w="951229">
                  <a:moveTo>
                    <a:pt x="377951" y="0"/>
                  </a:moveTo>
                  <a:lnTo>
                    <a:pt x="396239" y="0"/>
                  </a:lnTo>
                </a:path>
                <a:path w="951229">
                  <a:moveTo>
                    <a:pt x="432815" y="0"/>
                  </a:moveTo>
                  <a:lnTo>
                    <a:pt x="445007" y="0"/>
                  </a:lnTo>
                </a:path>
                <a:path w="951229">
                  <a:moveTo>
                    <a:pt x="512063" y="0"/>
                  </a:moveTo>
                  <a:lnTo>
                    <a:pt x="518160" y="0"/>
                  </a:lnTo>
                </a:path>
                <a:path w="951229">
                  <a:moveTo>
                    <a:pt x="554736" y="0"/>
                  </a:moveTo>
                  <a:lnTo>
                    <a:pt x="573024" y="0"/>
                  </a:lnTo>
                </a:path>
                <a:path w="951229">
                  <a:moveTo>
                    <a:pt x="877823" y="0"/>
                  </a:moveTo>
                  <a:lnTo>
                    <a:pt x="896111" y="0"/>
                  </a:lnTo>
                </a:path>
                <a:path w="951229">
                  <a:moveTo>
                    <a:pt x="932688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2" name="object 20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02352" y="3803903"/>
              <a:ext cx="18287" cy="6096"/>
            </a:xfrm>
            <a:prstGeom prst="rect">
              <a:avLst/>
            </a:prstGeom>
          </p:spPr>
        </p:pic>
        <p:sp>
          <p:nvSpPr>
            <p:cNvPr id="2013" name="object 2013"/>
            <p:cNvSpPr/>
            <p:nvPr/>
          </p:nvSpPr>
          <p:spPr>
            <a:xfrm>
              <a:off x="5151120" y="3806952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18287" y="0"/>
                  </a:lnTo>
                </a:path>
                <a:path w="585470">
                  <a:moveTo>
                    <a:pt x="79247" y="0"/>
                  </a:moveTo>
                  <a:lnTo>
                    <a:pt x="91439" y="0"/>
                  </a:lnTo>
                </a:path>
                <a:path w="585470">
                  <a:moveTo>
                    <a:pt x="152400" y="0"/>
                  </a:moveTo>
                  <a:lnTo>
                    <a:pt x="170687" y="0"/>
                  </a:lnTo>
                </a:path>
                <a:path w="585470">
                  <a:moveTo>
                    <a:pt x="231647" y="0"/>
                  </a:moveTo>
                  <a:lnTo>
                    <a:pt x="249935" y="0"/>
                  </a:lnTo>
                </a:path>
                <a:path w="585470">
                  <a:moveTo>
                    <a:pt x="329183" y="0"/>
                  </a:moveTo>
                  <a:lnTo>
                    <a:pt x="341375" y="0"/>
                  </a:lnTo>
                </a:path>
                <a:path w="585470">
                  <a:moveTo>
                    <a:pt x="384047" y="0"/>
                  </a:moveTo>
                  <a:lnTo>
                    <a:pt x="402335" y="0"/>
                  </a:lnTo>
                </a:path>
                <a:path w="585470">
                  <a:moveTo>
                    <a:pt x="451103" y="0"/>
                  </a:moveTo>
                  <a:lnTo>
                    <a:pt x="463295" y="0"/>
                  </a:lnTo>
                </a:path>
                <a:path w="585470">
                  <a:moveTo>
                    <a:pt x="573024" y="0"/>
                  </a:moveTo>
                  <a:lnTo>
                    <a:pt x="5852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4" name="object 2014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5797296" y="3797808"/>
              <a:ext cx="54864" cy="12192"/>
            </a:xfrm>
            <a:prstGeom prst="rect">
              <a:avLst/>
            </a:prstGeom>
          </p:spPr>
        </p:pic>
        <p:sp>
          <p:nvSpPr>
            <p:cNvPr id="2015" name="object 2015"/>
            <p:cNvSpPr/>
            <p:nvPr/>
          </p:nvSpPr>
          <p:spPr>
            <a:xfrm>
              <a:off x="652272" y="3806952"/>
              <a:ext cx="6187440" cy="6350"/>
            </a:xfrm>
            <a:custGeom>
              <a:avLst/>
              <a:gdLst/>
              <a:ahLst/>
              <a:cxnLst/>
              <a:rect l="l" t="t" r="r" b="b"/>
              <a:pathLst>
                <a:path w="6187440" h="6350">
                  <a:moveTo>
                    <a:pt x="5181600" y="0"/>
                  </a:moveTo>
                  <a:lnTo>
                    <a:pt x="5199888" y="0"/>
                  </a:lnTo>
                </a:path>
                <a:path w="6187440" h="6350">
                  <a:moveTo>
                    <a:pt x="5254752" y="0"/>
                  </a:moveTo>
                  <a:lnTo>
                    <a:pt x="5273040" y="0"/>
                  </a:lnTo>
                </a:path>
                <a:path w="6187440" h="6350">
                  <a:moveTo>
                    <a:pt x="5309616" y="0"/>
                  </a:moveTo>
                  <a:lnTo>
                    <a:pt x="5327904" y="0"/>
                  </a:lnTo>
                </a:path>
                <a:path w="6187440" h="6350">
                  <a:moveTo>
                    <a:pt x="5388864" y="0"/>
                  </a:moveTo>
                  <a:lnTo>
                    <a:pt x="5407152" y="0"/>
                  </a:lnTo>
                </a:path>
                <a:path w="6187440" h="6350">
                  <a:moveTo>
                    <a:pt x="5419344" y="0"/>
                  </a:moveTo>
                  <a:lnTo>
                    <a:pt x="5437632" y="0"/>
                  </a:lnTo>
                </a:path>
                <a:path w="6187440" h="6350">
                  <a:moveTo>
                    <a:pt x="5535168" y="0"/>
                  </a:moveTo>
                  <a:lnTo>
                    <a:pt x="5553456" y="0"/>
                  </a:lnTo>
                </a:path>
                <a:path w="6187440" h="6350">
                  <a:moveTo>
                    <a:pt x="5577840" y="0"/>
                  </a:moveTo>
                  <a:lnTo>
                    <a:pt x="5590032" y="0"/>
                  </a:lnTo>
                </a:path>
                <a:path w="6187440" h="6350">
                  <a:moveTo>
                    <a:pt x="5602224" y="0"/>
                  </a:moveTo>
                  <a:lnTo>
                    <a:pt x="5614416" y="0"/>
                  </a:lnTo>
                </a:path>
                <a:path w="6187440" h="6350">
                  <a:moveTo>
                    <a:pt x="5638800" y="0"/>
                  </a:moveTo>
                  <a:lnTo>
                    <a:pt x="5657088" y="0"/>
                  </a:lnTo>
                </a:path>
                <a:path w="6187440" h="6350">
                  <a:moveTo>
                    <a:pt x="5693664" y="0"/>
                  </a:moveTo>
                  <a:lnTo>
                    <a:pt x="5705856" y="0"/>
                  </a:lnTo>
                </a:path>
                <a:path w="6187440" h="6350">
                  <a:moveTo>
                    <a:pt x="5766816" y="0"/>
                  </a:moveTo>
                  <a:lnTo>
                    <a:pt x="5779008" y="0"/>
                  </a:lnTo>
                </a:path>
                <a:path w="6187440" h="6350">
                  <a:moveTo>
                    <a:pt x="5864352" y="0"/>
                  </a:moveTo>
                  <a:lnTo>
                    <a:pt x="5882640" y="0"/>
                  </a:lnTo>
                </a:path>
                <a:path w="6187440" h="6350">
                  <a:moveTo>
                    <a:pt x="5974080" y="0"/>
                  </a:moveTo>
                  <a:lnTo>
                    <a:pt x="5992368" y="0"/>
                  </a:lnTo>
                </a:path>
                <a:path w="6187440" h="6350">
                  <a:moveTo>
                    <a:pt x="6041135" y="0"/>
                  </a:moveTo>
                  <a:lnTo>
                    <a:pt x="6059424" y="0"/>
                  </a:lnTo>
                </a:path>
                <a:path w="6187440" h="6350">
                  <a:moveTo>
                    <a:pt x="6096000" y="0"/>
                  </a:moveTo>
                  <a:lnTo>
                    <a:pt x="6108192" y="0"/>
                  </a:lnTo>
                </a:path>
                <a:path w="6187440" h="6350">
                  <a:moveTo>
                    <a:pt x="6175248" y="0"/>
                  </a:moveTo>
                  <a:lnTo>
                    <a:pt x="6187440" y="0"/>
                  </a:lnTo>
                </a:path>
                <a:path w="6187440" h="6350">
                  <a:moveTo>
                    <a:pt x="0" y="6096"/>
                  </a:moveTo>
                  <a:lnTo>
                    <a:pt x="18287" y="6096"/>
                  </a:lnTo>
                </a:path>
                <a:path w="6187440" h="6350">
                  <a:moveTo>
                    <a:pt x="207263" y="6096"/>
                  </a:moveTo>
                  <a:lnTo>
                    <a:pt x="219455" y="6096"/>
                  </a:lnTo>
                </a:path>
                <a:path w="6187440" h="6350">
                  <a:moveTo>
                    <a:pt x="249936" y="6096"/>
                  </a:moveTo>
                  <a:lnTo>
                    <a:pt x="268223" y="6096"/>
                  </a:lnTo>
                </a:path>
                <a:path w="6187440" h="6350">
                  <a:moveTo>
                    <a:pt x="298703" y="6096"/>
                  </a:moveTo>
                  <a:lnTo>
                    <a:pt x="310895" y="6096"/>
                  </a:lnTo>
                </a:path>
                <a:path w="6187440" h="6350">
                  <a:moveTo>
                    <a:pt x="432815" y="6096"/>
                  </a:moveTo>
                  <a:lnTo>
                    <a:pt x="445007" y="6096"/>
                  </a:lnTo>
                </a:path>
                <a:path w="6187440" h="6350">
                  <a:moveTo>
                    <a:pt x="597408" y="6096"/>
                  </a:moveTo>
                  <a:lnTo>
                    <a:pt x="609599" y="6096"/>
                  </a:lnTo>
                </a:path>
                <a:path w="6187440" h="6350">
                  <a:moveTo>
                    <a:pt x="646176" y="6096"/>
                  </a:moveTo>
                  <a:lnTo>
                    <a:pt x="664464" y="6096"/>
                  </a:lnTo>
                </a:path>
                <a:path w="6187440" h="6350">
                  <a:moveTo>
                    <a:pt x="670559" y="6096"/>
                  </a:moveTo>
                  <a:lnTo>
                    <a:pt x="682751" y="6096"/>
                  </a:lnTo>
                </a:path>
                <a:path w="6187440" h="6350">
                  <a:moveTo>
                    <a:pt x="719327" y="6096"/>
                  </a:moveTo>
                  <a:lnTo>
                    <a:pt x="737615" y="6096"/>
                  </a:lnTo>
                </a:path>
                <a:path w="6187440" h="6350">
                  <a:moveTo>
                    <a:pt x="847344" y="6096"/>
                  </a:moveTo>
                  <a:lnTo>
                    <a:pt x="859535" y="6096"/>
                  </a:lnTo>
                </a:path>
                <a:path w="6187440" h="6350">
                  <a:moveTo>
                    <a:pt x="908303" y="6096"/>
                  </a:moveTo>
                  <a:lnTo>
                    <a:pt x="926591" y="6096"/>
                  </a:lnTo>
                </a:path>
                <a:path w="6187440" h="6350">
                  <a:moveTo>
                    <a:pt x="1139952" y="6096"/>
                  </a:moveTo>
                  <a:lnTo>
                    <a:pt x="1158239" y="6096"/>
                  </a:lnTo>
                </a:path>
                <a:path w="6187440" h="6350">
                  <a:moveTo>
                    <a:pt x="1414272" y="6096"/>
                  </a:moveTo>
                  <a:lnTo>
                    <a:pt x="1432560" y="6096"/>
                  </a:lnTo>
                </a:path>
                <a:path w="6187440" h="6350">
                  <a:moveTo>
                    <a:pt x="1560576" y="6096"/>
                  </a:moveTo>
                  <a:lnTo>
                    <a:pt x="1578864" y="6096"/>
                  </a:lnTo>
                </a:path>
                <a:path w="6187440" h="6350">
                  <a:moveTo>
                    <a:pt x="1615439" y="6096"/>
                  </a:moveTo>
                  <a:lnTo>
                    <a:pt x="1633727" y="6096"/>
                  </a:lnTo>
                </a:path>
                <a:path w="6187440" h="6350">
                  <a:moveTo>
                    <a:pt x="1664208" y="6096"/>
                  </a:moveTo>
                  <a:lnTo>
                    <a:pt x="1676400" y="6096"/>
                  </a:lnTo>
                </a:path>
                <a:path w="6187440" h="6350">
                  <a:moveTo>
                    <a:pt x="1786127" y="6096"/>
                  </a:moveTo>
                  <a:lnTo>
                    <a:pt x="1804415" y="6096"/>
                  </a:lnTo>
                </a:path>
                <a:path w="6187440" h="6350">
                  <a:moveTo>
                    <a:pt x="3224784" y="6096"/>
                  </a:moveTo>
                  <a:lnTo>
                    <a:pt x="3243072" y="6096"/>
                  </a:lnTo>
                </a:path>
                <a:path w="6187440" h="6350">
                  <a:moveTo>
                    <a:pt x="3328416" y="6096"/>
                  </a:moveTo>
                  <a:lnTo>
                    <a:pt x="3340608" y="6096"/>
                  </a:lnTo>
                </a:path>
                <a:path w="6187440" h="6350">
                  <a:moveTo>
                    <a:pt x="3450336" y="6096"/>
                  </a:moveTo>
                  <a:lnTo>
                    <a:pt x="3462528" y="6096"/>
                  </a:lnTo>
                </a:path>
                <a:path w="6187440" h="6350">
                  <a:moveTo>
                    <a:pt x="3553968" y="6096"/>
                  </a:moveTo>
                  <a:lnTo>
                    <a:pt x="3572256" y="6096"/>
                  </a:lnTo>
                </a:path>
                <a:path w="6187440" h="6350">
                  <a:moveTo>
                    <a:pt x="3621024" y="6096"/>
                  </a:moveTo>
                  <a:lnTo>
                    <a:pt x="3639312" y="6096"/>
                  </a:lnTo>
                </a:path>
                <a:path w="6187440" h="6350">
                  <a:moveTo>
                    <a:pt x="3700272" y="6096"/>
                  </a:moveTo>
                  <a:lnTo>
                    <a:pt x="3718560" y="6096"/>
                  </a:lnTo>
                </a:path>
                <a:path w="6187440" h="6350">
                  <a:moveTo>
                    <a:pt x="3797808" y="6096"/>
                  </a:moveTo>
                  <a:lnTo>
                    <a:pt x="3816096" y="6096"/>
                  </a:lnTo>
                </a:path>
                <a:path w="6187440" h="6350">
                  <a:moveTo>
                    <a:pt x="3870960" y="6096"/>
                  </a:moveTo>
                  <a:lnTo>
                    <a:pt x="388924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6" name="object 201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773167" y="3803903"/>
              <a:ext cx="67056" cy="12192"/>
            </a:xfrm>
            <a:prstGeom prst="rect">
              <a:avLst/>
            </a:prstGeom>
          </p:spPr>
        </p:pic>
        <p:sp>
          <p:nvSpPr>
            <p:cNvPr id="2017" name="object 2017"/>
            <p:cNvSpPr/>
            <p:nvPr/>
          </p:nvSpPr>
          <p:spPr>
            <a:xfrm>
              <a:off x="4821935" y="38130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8" name="object 2018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4895087" y="3803903"/>
              <a:ext cx="73151" cy="12192"/>
            </a:xfrm>
            <a:prstGeom prst="rect">
              <a:avLst/>
            </a:prstGeom>
          </p:spPr>
        </p:pic>
        <p:sp>
          <p:nvSpPr>
            <p:cNvPr id="2019" name="object 2019"/>
            <p:cNvSpPr/>
            <p:nvPr/>
          </p:nvSpPr>
          <p:spPr>
            <a:xfrm>
              <a:off x="4949952" y="3813047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73151" y="0"/>
                  </a:moveTo>
                  <a:lnTo>
                    <a:pt x="91439" y="0"/>
                  </a:lnTo>
                </a:path>
                <a:path w="219710">
                  <a:moveTo>
                    <a:pt x="128016" y="0"/>
                  </a:moveTo>
                  <a:lnTo>
                    <a:pt x="146304" y="0"/>
                  </a:lnTo>
                </a:path>
                <a:path w="219710">
                  <a:moveTo>
                    <a:pt x="152400" y="0"/>
                  </a:moveTo>
                  <a:lnTo>
                    <a:pt x="164591" y="0"/>
                  </a:lnTo>
                </a:path>
                <a:path w="219710">
                  <a:moveTo>
                    <a:pt x="201168" y="0"/>
                  </a:moveTo>
                  <a:lnTo>
                    <a:pt x="219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0" name="object 2020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26464" y="3809999"/>
              <a:ext cx="18287" cy="12192"/>
            </a:xfrm>
            <a:prstGeom prst="rect">
              <a:avLst/>
            </a:prstGeom>
          </p:spPr>
        </p:pic>
        <p:sp>
          <p:nvSpPr>
            <p:cNvPr id="2021" name="object 2021"/>
            <p:cNvSpPr/>
            <p:nvPr/>
          </p:nvSpPr>
          <p:spPr>
            <a:xfrm>
              <a:off x="5230367" y="381304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2191" y="0"/>
                  </a:lnTo>
                </a:path>
                <a:path w="170814">
                  <a:moveTo>
                    <a:pt x="73152" y="0"/>
                  </a:moveTo>
                  <a:lnTo>
                    <a:pt x="91440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2" name="object 20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74208" y="3809999"/>
              <a:ext cx="18287" cy="6096"/>
            </a:xfrm>
            <a:prstGeom prst="rect">
              <a:avLst/>
            </a:prstGeom>
          </p:spPr>
        </p:pic>
        <p:sp>
          <p:nvSpPr>
            <p:cNvPr id="2023" name="object 2023"/>
            <p:cNvSpPr/>
            <p:nvPr/>
          </p:nvSpPr>
          <p:spPr>
            <a:xfrm>
              <a:off x="5535167" y="3813047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146304" y="0"/>
                  </a:moveTo>
                  <a:lnTo>
                    <a:pt x="158496" y="0"/>
                  </a:lnTo>
                </a:path>
                <a:path w="317500">
                  <a:moveTo>
                    <a:pt x="262128" y="0"/>
                  </a:moveTo>
                  <a:lnTo>
                    <a:pt x="268224" y="0"/>
                  </a:lnTo>
                </a:path>
                <a:path w="317500">
                  <a:moveTo>
                    <a:pt x="298704" y="0"/>
                  </a:moveTo>
                  <a:lnTo>
                    <a:pt x="316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4" name="object 2024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950976" y="3809999"/>
              <a:ext cx="79248" cy="12192"/>
            </a:xfrm>
            <a:prstGeom prst="rect">
              <a:avLst/>
            </a:prstGeom>
          </p:spPr>
        </p:pic>
        <p:sp>
          <p:nvSpPr>
            <p:cNvPr id="2025" name="object 2025"/>
            <p:cNvSpPr/>
            <p:nvPr/>
          </p:nvSpPr>
          <p:spPr>
            <a:xfrm>
              <a:off x="5907023" y="3813047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18287" y="0"/>
                  </a:lnTo>
                </a:path>
                <a:path w="299085">
                  <a:moveTo>
                    <a:pt x="54863" y="0"/>
                  </a:moveTo>
                  <a:lnTo>
                    <a:pt x="73151" y="0"/>
                  </a:lnTo>
                </a:path>
                <a:path w="299085">
                  <a:moveTo>
                    <a:pt x="134112" y="0"/>
                  </a:moveTo>
                  <a:lnTo>
                    <a:pt x="152400" y="0"/>
                  </a:lnTo>
                </a:path>
                <a:path w="299085">
                  <a:moveTo>
                    <a:pt x="164592" y="0"/>
                  </a:moveTo>
                  <a:lnTo>
                    <a:pt x="182880" y="0"/>
                  </a:lnTo>
                </a:path>
                <a:path w="299085">
                  <a:moveTo>
                    <a:pt x="280416" y="0"/>
                  </a:moveTo>
                  <a:lnTo>
                    <a:pt x="298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6" name="object 2026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4645152" y="3809999"/>
              <a:ext cx="79248" cy="12192"/>
            </a:xfrm>
            <a:prstGeom prst="rect">
              <a:avLst/>
            </a:prstGeom>
          </p:spPr>
        </p:pic>
        <p:sp>
          <p:nvSpPr>
            <p:cNvPr id="2027" name="object 2027"/>
            <p:cNvSpPr/>
            <p:nvPr/>
          </p:nvSpPr>
          <p:spPr>
            <a:xfrm>
              <a:off x="6291072" y="38130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8" name="object 2028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2042159" y="3809999"/>
              <a:ext cx="36575" cy="12192"/>
            </a:xfrm>
            <a:prstGeom prst="rect">
              <a:avLst/>
            </a:prstGeom>
          </p:spPr>
        </p:pic>
        <p:pic>
          <p:nvPicPr>
            <p:cNvPr id="2029" name="object 2029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4096511" y="3809999"/>
              <a:ext cx="60960" cy="12192"/>
            </a:xfrm>
            <a:prstGeom prst="rect">
              <a:avLst/>
            </a:prstGeom>
          </p:spPr>
        </p:pic>
        <p:sp>
          <p:nvSpPr>
            <p:cNvPr id="2030" name="object 2030"/>
            <p:cNvSpPr/>
            <p:nvPr/>
          </p:nvSpPr>
          <p:spPr>
            <a:xfrm>
              <a:off x="652272" y="3813047"/>
              <a:ext cx="6059805" cy="6350"/>
            </a:xfrm>
            <a:custGeom>
              <a:avLst/>
              <a:gdLst/>
              <a:ahLst/>
              <a:cxnLst/>
              <a:rect l="l" t="t" r="r" b="b"/>
              <a:pathLst>
                <a:path w="6059805" h="6350">
                  <a:moveTo>
                    <a:pt x="5821680" y="0"/>
                  </a:moveTo>
                  <a:lnTo>
                    <a:pt x="5833872" y="0"/>
                  </a:lnTo>
                </a:path>
                <a:path w="6059805" h="6350">
                  <a:moveTo>
                    <a:pt x="5864352" y="0"/>
                  </a:moveTo>
                  <a:lnTo>
                    <a:pt x="5882640" y="0"/>
                  </a:lnTo>
                </a:path>
                <a:path w="6059805" h="6350">
                  <a:moveTo>
                    <a:pt x="5913120" y="0"/>
                  </a:moveTo>
                  <a:lnTo>
                    <a:pt x="5925312" y="0"/>
                  </a:lnTo>
                </a:path>
                <a:path w="6059805" h="6350">
                  <a:moveTo>
                    <a:pt x="5974080" y="0"/>
                  </a:moveTo>
                  <a:lnTo>
                    <a:pt x="5992368" y="0"/>
                  </a:lnTo>
                </a:path>
                <a:path w="6059805" h="6350">
                  <a:moveTo>
                    <a:pt x="6041135" y="0"/>
                  </a:moveTo>
                  <a:lnTo>
                    <a:pt x="6059424" y="0"/>
                  </a:lnTo>
                </a:path>
                <a:path w="6059805" h="6350">
                  <a:moveTo>
                    <a:pt x="0" y="6096"/>
                  </a:moveTo>
                  <a:lnTo>
                    <a:pt x="18287" y="6096"/>
                  </a:lnTo>
                </a:path>
                <a:path w="6059805" h="6350">
                  <a:moveTo>
                    <a:pt x="597408" y="6096"/>
                  </a:moveTo>
                  <a:lnTo>
                    <a:pt x="609599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1" name="object 2031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298448" y="3816096"/>
              <a:ext cx="36575" cy="6096"/>
            </a:xfrm>
            <a:prstGeom prst="rect">
              <a:avLst/>
            </a:prstGeom>
          </p:spPr>
        </p:pic>
        <p:sp>
          <p:nvSpPr>
            <p:cNvPr id="2032" name="object 2032"/>
            <p:cNvSpPr/>
            <p:nvPr/>
          </p:nvSpPr>
          <p:spPr>
            <a:xfrm>
              <a:off x="1560576" y="38191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3" name="object 2033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725424" y="3809999"/>
              <a:ext cx="195072" cy="18287"/>
            </a:xfrm>
            <a:prstGeom prst="rect">
              <a:avLst/>
            </a:prstGeom>
          </p:spPr>
        </p:pic>
        <p:pic>
          <p:nvPicPr>
            <p:cNvPr id="2034" name="object 2034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1639823" y="3809999"/>
              <a:ext cx="91439" cy="12192"/>
            </a:xfrm>
            <a:prstGeom prst="rect">
              <a:avLst/>
            </a:prstGeom>
          </p:spPr>
        </p:pic>
        <p:sp>
          <p:nvSpPr>
            <p:cNvPr id="2035" name="object 2035"/>
            <p:cNvSpPr/>
            <p:nvPr/>
          </p:nvSpPr>
          <p:spPr>
            <a:xfrm>
              <a:off x="1712976" y="3819143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18287" y="0"/>
                  </a:lnTo>
                </a:path>
                <a:path w="573405">
                  <a:moveTo>
                    <a:pt x="79248" y="0"/>
                  </a:moveTo>
                  <a:lnTo>
                    <a:pt x="97536" y="0"/>
                  </a:lnTo>
                </a:path>
                <a:path w="573405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6" name="object 2036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230111" y="3809999"/>
              <a:ext cx="36575" cy="12192"/>
            </a:xfrm>
            <a:prstGeom prst="rect">
              <a:avLst/>
            </a:prstGeom>
          </p:spPr>
        </p:pic>
        <p:sp>
          <p:nvSpPr>
            <p:cNvPr id="2037" name="object 2037"/>
            <p:cNvSpPr/>
            <p:nvPr/>
          </p:nvSpPr>
          <p:spPr>
            <a:xfrm>
              <a:off x="2438399" y="3819143"/>
              <a:ext cx="1853564" cy="0"/>
            </a:xfrm>
            <a:custGeom>
              <a:avLst/>
              <a:gdLst/>
              <a:ahLst/>
              <a:cxnLst/>
              <a:rect l="l" t="t" r="r" b="b"/>
              <a:pathLst>
                <a:path w="1853564">
                  <a:moveTo>
                    <a:pt x="0" y="0"/>
                  </a:moveTo>
                  <a:lnTo>
                    <a:pt x="18287" y="0"/>
                  </a:lnTo>
                </a:path>
                <a:path w="1853564">
                  <a:moveTo>
                    <a:pt x="1438656" y="0"/>
                  </a:moveTo>
                  <a:lnTo>
                    <a:pt x="1456944" y="0"/>
                  </a:lnTo>
                </a:path>
                <a:path w="1853564">
                  <a:moveTo>
                    <a:pt x="1700784" y="0"/>
                  </a:moveTo>
                  <a:lnTo>
                    <a:pt x="1712976" y="0"/>
                  </a:lnTo>
                </a:path>
                <a:path w="1853564">
                  <a:moveTo>
                    <a:pt x="1767840" y="0"/>
                  </a:moveTo>
                  <a:lnTo>
                    <a:pt x="1786128" y="0"/>
                  </a:lnTo>
                </a:path>
                <a:path w="1853564">
                  <a:moveTo>
                    <a:pt x="1834896" y="0"/>
                  </a:moveTo>
                  <a:lnTo>
                    <a:pt x="18531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8" name="object 203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52543" y="3816096"/>
              <a:ext cx="18287" cy="6096"/>
            </a:xfrm>
            <a:prstGeom prst="rect">
              <a:avLst/>
            </a:prstGeom>
          </p:spPr>
        </p:pic>
        <p:sp>
          <p:nvSpPr>
            <p:cNvPr id="2039" name="object 2039"/>
            <p:cNvSpPr/>
            <p:nvPr/>
          </p:nvSpPr>
          <p:spPr>
            <a:xfrm>
              <a:off x="4450079" y="38191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0" name="object 2040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6345935" y="3809999"/>
              <a:ext cx="140207" cy="12192"/>
            </a:xfrm>
            <a:prstGeom prst="rect">
              <a:avLst/>
            </a:prstGeom>
          </p:spPr>
        </p:pic>
        <p:sp>
          <p:nvSpPr>
            <p:cNvPr id="2041" name="object 2041"/>
            <p:cNvSpPr/>
            <p:nvPr/>
          </p:nvSpPr>
          <p:spPr>
            <a:xfrm>
              <a:off x="4773167" y="3819143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2191" y="0"/>
                  </a:lnTo>
                </a:path>
                <a:path w="195579">
                  <a:moveTo>
                    <a:pt x="121920" y="0"/>
                  </a:moveTo>
                  <a:lnTo>
                    <a:pt x="146304" y="0"/>
                  </a:lnTo>
                </a:path>
                <a:path w="195579">
                  <a:moveTo>
                    <a:pt x="176783" y="0"/>
                  </a:moveTo>
                  <a:lnTo>
                    <a:pt x="195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2" name="object 2042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2316480" y="3803903"/>
              <a:ext cx="140207" cy="24383"/>
            </a:xfrm>
            <a:prstGeom prst="rect">
              <a:avLst/>
            </a:prstGeom>
          </p:spPr>
        </p:pic>
        <p:pic>
          <p:nvPicPr>
            <p:cNvPr id="2043" name="object 2043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908048" y="3809999"/>
              <a:ext cx="85343" cy="18287"/>
            </a:xfrm>
            <a:prstGeom prst="rect">
              <a:avLst/>
            </a:prstGeom>
          </p:spPr>
        </p:pic>
        <p:pic>
          <p:nvPicPr>
            <p:cNvPr id="2044" name="object 204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23103" y="3816096"/>
              <a:ext cx="91440" cy="6096"/>
            </a:xfrm>
            <a:prstGeom prst="rect">
              <a:avLst/>
            </a:prstGeom>
          </p:spPr>
        </p:pic>
        <p:sp>
          <p:nvSpPr>
            <p:cNvPr id="2045" name="object 2045"/>
            <p:cNvSpPr/>
            <p:nvPr/>
          </p:nvSpPr>
          <p:spPr>
            <a:xfrm>
              <a:off x="5151120" y="3819143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79247" y="0"/>
                  </a:moveTo>
                  <a:lnTo>
                    <a:pt x="91439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6" name="object 20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382767" y="3816096"/>
              <a:ext cx="18287" cy="6096"/>
            </a:xfrm>
            <a:prstGeom prst="rect">
              <a:avLst/>
            </a:prstGeom>
          </p:spPr>
        </p:pic>
        <p:sp>
          <p:nvSpPr>
            <p:cNvPr id="2047" name="object 2047"/>
            <p:cNvSpPr/>
            <p:nvPr/>
          </p:nvSpPr>
          <p:spPr>
            <a:xfrm>
              <a:off x="5474208" y="3819143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2191" y="0"/>
                  </a:lnTo>
                </a:path>
                <a:path w="506095">
                  <a:moveTo>
                    <a:pt x="60960" y="0"/>
                  </a:moveTo>
                  <a:lnTo>
                    <a:pt x="79248" y="0"/>
                  </a:lnTo>
                </a:path>
                <a:path w="506095">
                  <a:moveTo>
                    <a:pt x="359664" y="0"/>
                  </a:moveTo>
                  <a:lnTo>
                    <a:pt x="377952" y="0"/>
                  </a:lnTo>
                </a:path>
                <a:path w="506095">
                  <a:moveTo>
                    <a:pt x="432816" y="0"/>
                  </a:moveTo>
                  <a:lnTo>
                    <a:pt x="451104" y="0"/>
                  </a:lnTo>
                </a:path>
                <a:path w="506095">
                  <a:moveTo>
                    <a:pt x="487680" y="0"/>
                  </a:moveTo>
                  <a:lnTo>
                    <a:pt x="505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8" name="object 2048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5602223" y="3809999"/>
              <a:ext cx="140208" cy="18287"/>
            </a:xfrm>
            <a:prstGeom prst="rect">
              <a:avLst/>
            </a:prstGeom>
          </p:spPr>
        </p:pic>
        <p:pic>
          <p:nvPicPr>
            <p:cNvPr id="2049" name="object 204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041135" y="3816096"/>
              <a:ext cx="18287" cy="6096"/>
            </a:xfrm>
            <a:prstGeom prst="rect">
              <a:avLst/>
            </a:prstGeom>
          </p:spPr>
        </p:pic>
        <p:sp>
          <p:nvSpPr>
            <p:cNvPr id="2050" name="object 2050"/>
            <p:cNvSpPr/>
            <p:nvPr/>
          </p:nvSpPr>
          <p:spPr>
            <a:xfrm>
              <a:off x="6071616" y="38191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1" name="object 2051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4523231" y="3809999"/>
              <a:ext cx="201168" cy="18287"/>
            </a:xfrm>
            <a:prstGeom prst="rect">
              <a:avLst/>
            </a:prstGeom>
          </p:spPr>
        </p:pic>
        <p:sp>
          <p:nvSpPr>
            <p:cNvPr id="2052" name="object 2052"/>
            <p:cNvSpPr/>
            <p:nvPr/>
          </p:nvSpPr>
          <p:spPr>
            <a:xfrm>
              <a:off x="652272" y="3819143"/>
              <a:ext cx="5992495" cy="6350"/>
            </a:xfrm>
            <a:custGeom>
              <a:avLst/>
              <a:gdLst/>
              <a:ahLst/>
              <a:cxnLst/>
              <a:rect l="l" t="t" r="r" b="b"/>
              <a:pathLst>
                <a:path w="5992495" h="6350">
                  <a:moveTo>
                    <a:pt x="5974080" y="0"/>
                  </a:moveTo>
                  <a:lnTo>
                    <a:pt x="5992368" y="0"/>
                  </a:lnTo>
                </a:path>
                <a:path w="5992495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3" name="object 2053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6693408" y="3809999"/>
              <a:ext cx="146304" cy="18287"/>
            </a:xfrm>
            <a:prstGeom prst="rect">
              <a:avLst/>
            </a:prstGeom>
          </p:spPr>
        </p:pic>
        <p:pic>
          <p:nvPicPr>
            <p:cNvPr id="2054" name="object 205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760976" y="3816096"/>
              <a:ext cx="79248" cy="12191"/>
            </a:xfrm>
            <a:prstGeom prst="rect">
              <a:avLst/>
            </a:prstGeom>
          </p:spPr>
        </p:pic>
        <p:sp>
          <p:nvSpPr>
            <p:cNvPr id="2055" name="object 2055"/>
            <p:cNvSpPr/>
            <p:nvPr/>
          </p:nvSpPr>
          <p:spPr>
            <a:xfrm>
              <a:off x="1371600" y="3825240"/>
              <a:ext cx="3950335" cy="0"/>
            </a:xfrm>
            <a:custGeom>
              <a:avLst/>
              <a:gdLst/>
              <a:ahLst/>
              <a:cxnLst/>
              <a:rect l="l" t="t" r="r" b="b"/>
              <a:pathLst>
                <a:path w="3950335">
                  <a:moveTo>
                    <a:pt x="0" y="0"/>
                  </a:moveTo>
                  <a:lnTo>
                    <a:pt x="18287" y="0"/>
                  </a:lnTo>
                </a:path>
                <a:path w="3950335">
                  <a:moveTo>
                    <a:pt x="60960" y="0"/>
                  </a:moveTo>
                  <a:lnTo>
                    <a:pt x="79248" y="0"/>
                  </a:lnTo>
                </a:path>
                <a:path w="3950335">
                  <a:moveTo>
                    <a:pt x="188975" y="0"/>
                  </a:moveTo>
                  <a:lnTo>
                    <a:pt x="207263" y="0"/>
                  </a:lnTo>
                </a:path>
                <a:path w="3950335">
                  <a:moveTo>
                    <a:pt x="420624" y="0"/>
                  </a:moveTo>
                  <a:lnTo>
                    <a:pt x="438912" y="0"/>
                  </a:lnTo>
                </a:path>
                <a:path w="3950335">
                  <a:moveTo>
                    <a:pt x="597408" y="0"/>
                  </a:moveTo>
                  <a:lnTo>
                    <a:pt x="615696" y="0"/>
                  </a:lnTo>
                </a:path>
                <a:path w="3950335">
                  <a:moveTo>
                    <a:pt x="2834640" y="0"/>
                  </a:moveTo>
                  <a:lnTo>
                    <a:pt x="2852928" y="0"/>
                  </a:lnTo>
                </a:path>
                <a:path w="3950335">
                  <a:moveTo>
                    <a:pt x="2901696" y="0"/>
                  </a:moveTo>
                  <a:lnTo>
                    <a:pt x="2919984" y="0"/>
                  </a:lnTo>
                </a:path>
                <a:path w="3950335">
                  <a:moveTo>
                    <a:pt x="2974848" y="0"/>
                  </a:moveTo>
                  <a:lnTo>
                    <a:pt x="2993136" y="0"/>
                  </a:lnTo>
                </a:path>
                <a:path w="3950335">
                  <a:moveTo>
                    <a:pt x="3078480" y="0"/>
                  </a:moveTo>
                  <a:lnTo>
                    <a:pt x="3096768" y="0"/>
                  </a:lnTo>
                </a:path>
                <a:path w="3950335">
                  <a:moveTo>
                    <a:pt x="3151632" y="0"/>
                  </a:moveTo>
                  <a:lnTo>
                    <a:pt x="3169920" y="0"/>
                  </a:lnTo>
                </a:path>
                <a:path w="3950335">
                  <a:moveTo>
                    <a:pt x="3328416" y="0"/>
                  </a:moveTo>
                  <a:lnTo>
                    <a:pt x="3358896" y="0"/>
                  </a:lnTo>
                </a:path>
                <a:path w="3950335">
                  <a:moveTo>
                    <a:pt x="3456432" y="0"/>
                  </a:moveTo>
                  <a:lnTo>
                    <a:pt x="3474720" y="0"/>
                  </a:lnTo>
                </a:path>
                <a:path w="3950335">
                  <a:moveTo>
                    <a:pt x="3578352" y="0"/>
                  </a:moveTo>
                  <a:lnTo>
                    <a:pt x="3596640" y="0"/>
                  </a:lnTo>
                </a:path>
                <a:path w="3950335">
                  <a:moveTo>
                    <a:pt x="3858767" y="0"/>
                  </a:moveTo>
                  <a:lnTo>
                    <a:pt x="3870959" y="0"/>
                  </a:lnTo>
                </a:path>
                <a:path w="3950335">
                  <a:moveTo>
                    <a:pt x="3931920" y="0"/>
                  </a:moveTo>
                  <a:lnTo>
                    <a:pt x="395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6" name="object 2056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3877055" y="3809999"/>
              <a:ext cx="274319" cy="24383"/>
            </a:xfrm>
            <a:prstGeom prst="rect">
              <a:avLst/>
            </a:prstGeom>
          </p:spPr>
        </p:pic>
        <p:sp>
          <p:nvSpPr>
            <p:cNvPr id="2057" name="object 2057"/>
            <p:cNvSpPr/>
            <p:nvPr/>
          </p:nvSpPr>
          <p:spPr>
            <a:xfrm>
              <a:off x="5376672" y="3825240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18287" y="0"/>
                  </a:lnTo>
                </a:path>
                <a:path w="475614">
                  <a:moveTo>
                    <a:pt x="97535" y="0"/>
                  </a:moveTo>
                  <a:lnTo>
                    <a:pt x="109727" y="0"/>
                  </a:lnTo>
                </a:path>
                <a:path w="475614">
                  <a:moveTo>
                    <a:pt x="158495" y="0"/>
                  </a:moveTo>
                  <a:lnTo>
                    <a:pt x="176783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8" name="object 2058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6352031" y="3816096"/>
              <a:ext cx="182879" cy="12191"/>
            </a:xfrm>
            <a:prstGeom prst="rect">
              <a:avLst/>
            </a:prstGeom>
          </p:spPr>
        </p:pic>
        <p:pic>
          <p:nvPicPr>
            <p:cNvPr id="2059" name="object 2059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2133599" y="3809999"/>
              <a:ext cx="91439" cy="36575"/>
            </a:xfrm>
            <a:prstGeom prst="rect">
              <a:avLst/>
            </a:prstGeom>
          </p:spPr>
        </p:pic>
        <p:pic>
          <p:nvPicPr>
            <p:cNvPr id="2060" name="object 2060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902208" y="3816096"/>
              <a:ext cx="195072" cy="24383"/>
            </a:xfrm>
            <a:prstGeom prst="rect">
              <a:avLst/>
            </a:prstGeom>
          </p:spPr>
        </p:pic>
        <p:sp>
          <p:nvSpPr>
            <p:cNvPr id="2061" name="object 2061"/>
            <p:cNvSpPr/>
            <p:nvPr/>
          </p:nvSpPr>
          <p:spPr>
            <a:xfrm>
              <a:off x="652272" y="3825240"/>
              <a:ext cx="6059805" cy="6350"/>
            </a:xfrm>
            <a:custGeom>
              <a:avLst/>
              <a:gdLst/>
              <a:ahLst/>
              <a:cxnLst/>
              <a:rect l="l" t="t" r="r" b="b"/>
              <a:pathLst>
                <a:path w="6059805" h="6350">
                  <a:moveTo>
                    <a:pt x="6041135" y="0"/>
                  </a:moveTo>
                  <a:lnTo>
                    <a:pt x="6059424" y="0"/>
                  </a:lnTo>
                </a:path>
                <a:path w="605980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2" name="object 2062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1249679" y="3816096"/>
              <a:ext cx="140207" cy="18287"/>
            </a:xfrm>
            <a:prstGeom prst="rect">
              <a:avLst/>
            </a:prstGeom>
          </p:spPr>
        </p:pic>
        <p:sp>
          <p:nvSpPr>
            <p:cNvPr id="2063" name="object 2063"/>
            <p:cNvSpPr/>
            <p:nvPr/>
          </p:nvSpPr>
          <p:spPr>
            <a:xfrm>
              <a:off x="1371600" y="3831335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4" name="object 2064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1639823" y="3822191"/>
              <a:ext cx="91439" cy="12192"/>
            </a:xfrm>
            <a:prstGeom prst="rect">
              <a:avLst/>
            </a:prstGeom>
          </p:spPr>
        </p:pic>
        <p:sp>
          <p:nvSpPr>
            <p:cNvPr id="2065" name="object 2065"/>
            <p:cNvSpPr/>
            <p:nvPr/>
          </p:nvSpPr>
          <p:spPr>
            <a:xfrm>
              <a:off x="1712976" y="3831335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6" name="object 2066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2048255" y="3822191"/>
              <a:ext cx="30480" cy="12192"/>
            </a:xfrm>
            <a:prstGeom prst="rect">
              <a:avLst/>
            </a:prstGeom>
          </p:spPr>
        </p:pic>
        <p:pic>
          <p:nvPicPr>
            <p:cNvPr id="2067" name="object 2067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6516623" y="3816096"/>
              <a:ext cx="128016" cy="24383"/>
            </a:xfrm>
            <a:prstGeom prst="rect">
              <a:avLst/>
            </a:prstGeom>
          </p:spPr>
        </p:pic>
        <p:pic>
          <p:nvPicPr>
            <p:cNvPr id="2068" name="object 2068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1438656" y="3816096"/>
              <a:ext cx="73152" cy="30479"/>
            </a:xfrm>
            <a:prstGeom prst="rect">
              <a:avLst/>
            </a:prstGeom>
          </p:spPr>
        </p:pic>
        <p:sp>
          <p:nvSpPr>
            <p:cNvPr id="2069" name="object 2069"/>
            <p:cNvSpPr/>
            <p:nvPr/>
          </p:nvSpPr>
          <p:spPr>
            <a:xfrm>
              <a:off x="2493264" y="3831335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8287" y="0"/>
                  </a:lnTo>
                </a:path>
                <a:path w="1743710">
                  <a:moveTo>
                    <a:pt x="1627632" y="0"/>
                  </a:moveTo>
                  <a:lnTo>
                    <a:pt x="1743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0" name="object 207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273296" y="3828287"/>
              <a:ext cx="91439" cy="6096"/>
            </a:xfrm>
            <a:prstGeom prst="rect">
              <a:avLst/>
            </a:prstGeom>
          </p:spPr>
        </p:pic>
        <p:sp>
          <p:nvSpPr>
            <p:cNvPr id="2071" name="object 2071"/>
            <p:cNvSpPr/>
            <p:nvPr/>
          </p:nvSpPr>
          <p:spPr>
            <a:xfrm>
              <a:off x="4450079" y="3831335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8287" y="0"/>
                  </a:lnTo>
                </a:path>
                <a:path w="207645">
                  <a:moveTo>
                    <a:pt x="73151" y="0"/>
                  </a:moveTo>
                  <a:lnTo>
                    <a:pt x="91439" y="0"/>
                  </a:lnTo>
                </a:path>
                <a:path w="207645">
                  <a:moveTo>
                    <a:pt x="140208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2" name="object 2072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4700016" y="3828287"/>
              <a:ext cx="79248" cy="6096"/>
            </a:xfrm>
            <a:prstGeom prst="rect">
              <a:avLst/>
            </a:prstGeom>
          </p:spPr>
        </p:pic>
        <p:pic>
          <p:nvPicPr>
            <p:cNvPr id="2073" name="object 2073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841248" y="3828287"/>
              <a:ext cx="79248" cy="12192"/>
            </a:xfrm>
            <a:prstGeom prst="rect">
              <a:avLst/>
            </a:prstGeom>
          </p:spPr>
        </p:pic>
        <p:pic>
          <p:nvPicPr>
            <p:cNvPr id="2074" name="object 2074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5023103" y="3822191"/>
              <a:ext cx="146304" cy="12192"/>
            </a:xfrm>
            <a:prstGeom prst="rect">
              <a:avLst/>
            </a:prstGeom>
          </p:spPr>
        </p:pic>
        <p:sp>
          <p:nvSpPr>
            <p:cNvPr id="2075" name="object 2075"/>
            <p:cNvSpPr/>
            <p:nvPr/>
          </p:nvSpPr>
          <p:spPr>
            <a:xfrm>
              <a:off x="5151120" y="383133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6" name="object 2076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2267711" y="3822191"/>
              <a:ext cx="188975" cy="18288"/>
            </a:xfrm>
            <a:prstGeom prst="rect">
              <a:avLst/>
            </a:prstGeom>
          </p:spPr>
        </p:pic>
        <p:pic>
          <p:nvPicPr>
            <p:cNvPr id="2077" name="object 20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303520" y="3828287"/>
              <a:ext cx="91439" cy="6096"/>
            </a:xfrm>
            <a:prstGeom prst="rect">
              <a:avLst/>
            </a:prstGeom>
          </p:spPr>
        </p:pic>
        <p:sp>
          <p:nvSpPr>
            <p:cNvPr id="2078" name="object 2078"/>
            <p:cNvSpPr/>
            <p:nvPr/>
          </p:nvSpPr>
          <p:spPr>
            <a:xfrm>
              <a:off x="5455920" y="3831335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9" name="object 2079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5907023" y="3822191"/>
              <a:ext cx="182880" cy="12192"/>
            </a:xfrm>
            <a:prstGeom prst="rect">
              <a:avLst/>
            </a:prstGeom>
          </p:spPr>
        </p:pic>
        <p:sp>
          <p:nvSpPr>
            <p:cNvPr id="2080" name="object 2080"/>
            <p:cNvSpPr/>
            <p:nvPr/>
          </p:nvSpPr>
          <p:spPr>
            <a:xfrm>
              <a:off x="6071616" y="38313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1" name="object 2081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6187440" y="3816096"/>
              <a:ext cx="121920" cy="18287"/>
            </a:xfrm>
            <a:prstGeom prst="rect">
              <a:avLst/>
            </a:prstGeom>
          </p:spPr>
        </p:pic>
        <p:sp>
          <p:nvSpPr>
            <p:cNvPr id="2082" name="object 2082"/>
            <p:cNvSpPr/>
            <p:nvPr/>
          </p:nvSpPr>
          <p:spPr>
            <a:xfrm>
              <a:off x="6291072" y="3831335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18287" y="0"/>
                  </a:lnTo>
                </a:path>
                <a:path w="536575">
                  <a:moveTo>
                    <a:pt x="335280" y="0"/>
                  </a:moveTo>
                  <a:lnTo>
                    <a:pt x="353568" y="0"/>
                  </a:lnTo>
                </a:path>
                <a:path w="536575">
                  <a:moveTo>
                    <a:pt x="402335" y="0"/>
                  </a:moveTo>
                  <a:lnTo>
                    <a:pt x="420623" y="0"/>
                  </a:lnTo>
                </a:path>
                <a:path w="536575">
                  <a:moveTo>
                    <a:pt x="469391" y="0"/>
                  </a:moveTo>
                  <a:lnTo>
                    <a:pt x="5364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3" name="object 2083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914143" y="3828287"/>
              <a:ext cx="73151" cy="18288"/>
            </a:xfrm>
            <a:prstGeom prst="rect">
              <a:avLst/>
            </a:prstGeom>
          </p:spPr>
        </p:pic>
        <p:sp>
          <p:nvSpPr>
            <p:cNvPr id="2084" name="object 2084"/>
            <p:cNvSpPr/>
            <p:nvPr/>
          </p:nvSpPr>
          <p:spPr>
            <a:xfrm>
              <a:off x="652272" y="3831335"/>
              <a:ext cx="6388735" cy="6350"/>
            </a:xfrm>
            <a:custGeom>
              <a:avLst/>
              <a:gdLst/>
              <a:ahLst/>
              <a:cxnLst/>
              <a:rect l="l" t="t" r="r" b="b"/>
              <a:pathLst>
                <a:path w="6388734" h="6350">
                  <a:moveTo>
                    <a:pt x="6230111" y="0"/>
                  </a:moveTo>
                  <a:lnTo>
                    <a:pt x="6248400" y="0"/>
                  </a:lnTo>
                </a:path>
                <a:path w="6388734" h="6350">
                  <a:moveTo>
                    <a:pt x="6297168" y="0"/>
                  </a:moveTo>
                  <a:lnTo>
                    <a:pt x="6315456" y="0"/>
                  </a:lnTo>
                </a:path>
                <a:path w="6388734" h="6350">
                  <a:moveTo>
                    <a:pt x="6370320" y="0"/>
                  </a:moveTo>
                  <a:lnTo>
                    <a:pt x="6388608" y="0"/>
                  </a:lnTo>
                </a:path>
                <a:path w="6388734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5" name="object 2085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737616" y="3828287"/>
              <a:ext cx="67056" cy="12192"/>
            </a:xfrm>
            <a:prstGeom prst="rect">
              <a:avLst/>
            </a:prstGeom>
          </p:spPr>
        </p:pic>
        <p:pic>
          <p:nvPicPr>
            <p:cNvPr id="2086" name="object 2086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5736335" y="3816096"/>
              <a:ext cx="115824" cy="30479"/>
            </a:xfrm>
            <a:prstGeom prst="rect">
              <a:avLst/>
            </a:prstGeom>
          </p:spPr>
        </p:pic>
        <p:sp>
          <p:nvSpPr>
            <p:cNvPr id="2087" name="object 2087"/>
            <p:cNvSpPr/>
            <p:nvPr/>
          </p:nvSpPr>
          <p:spPr>
            <a:xfrm>
              <a:off x="902208" y="38374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8" name="object 2088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4828031" y="3822191"/>
              <a:ext cx="140207" cy="24384"/>
            </a:xfrm>
            <a:prstGeom prst="rect">
              <a:avLst/>
            </a:prstGeom>
          </p:spPr>
        </p:pic>
        <p:sp>
          <p:nvSpPr>
            <p:cNvPr id="2089" name="object 2089"/>
            <p:cNvSpPr/>
            <p:nvPr/>
          </p:nvSpPr>
          <p:spPr>
            <a:xfrm>
              <a:off x="1249679" y="3837431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5">
                  <a:moveTo>
                    <a:pt x="0" y="0"/>
                  </a:moveTo>
                  <a:lnTo>
                    <a:pt x="12191" y="0"/>
                  </a:lnTo>
                </a:path>
                <a:path w="1207135">
                  <a:moveTo>
                    <a:pt x="48768" y="0"/>
                  </a:moveTo>
                  <a:lnTo>
                    <a:pt x="73152" y="0"/>
                  </a:lnTo>
                </a:path>
                <a:path w="1207135">
                  <a:moveTo>
                    <a:pt x="121919" y="0"/>
                  </a:moveTo>
                  <a:lnTo>
                    <a:pt x="140207" y="0"/>
                  </a:lnTo>
                </a:path>
                <a:path w="1207135">
                  <a:moveTo>
                    <a:pt x="310895" y="0"/>
                  </a:moveTo>
                  <a:lnTo>
                    <a:pt x="329183" y="0"/>
                  </a:lnTo>
                </a:path>
                <a:path w="1207135">
                  <a:moveTo>
                    <a:pt x="390144" y="0"/>
                  </a:moveTo>
                  <a:lnTo>
                    <a:pt x="414527" y="0"/>
                  </a:lnTo>
                </a:path>
                <a:path w="1207135">
                  <a:moveTo>
                    <a:pt x="463295" y="0"/>
                  </a:moveTo>
                  <a:lnTo>
                    <a:pt x="481583" y="0"/>
                  </a:lnTo>
                </a:path>
                <a:path w="1207135">
                  <a:moveTo>
                    <a:pt x="542544" y="0"/>
                  </a:moveTo>
                  <a:lnTo>
                    <a:pt x="560832" y="0"/>
                  </a:lnTo>
                </a:path>
                <a:path w="1207135">
                  <a:moveTo>
                    <a:pt x="1018032" y="0"/>
                  </a:moveTo>
                  <a:lnTo>
                    <a:pt x="1036319" y="0"/>
                  </a:lnTo>
                </a:path>
                <a:path w="1207135">
                  <a:moveTo>
                    <a:pt x="1121664" y="0"/>
                  </a:moveTo>
                  <a:lnTo>
                    <a:pt x="1139952" y="0"/>
                  </a:lnTo>
                </a:path>
                <a:path w="1207135">
                  <a:moveTo>
                    <a:pt x="1188720" y="0"/>
                  </a:moveTo>
                  <a:lnTo>
                    <a:pt x="12070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0" name="object 2090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6455664" y="3828287"/>
              <a:ext cx="79248" cy="12192"/>
            </a:xfrm>
            <a:prstGeom prst="rect">
              <a:avLst/>
            </a:prstGeom>
          </p:spPr>
        </p:pic>
        <p:sp>
          <p:nvSpPr>
            <p:cNvPr id="2091" name="object 2091"/>
            <p:cNvSpPr/>
            <p:nvPr/>
          </p:nvSpPr>
          <p:spPr>
            <a:xfrm>
              <a:off x="2493264" y="38374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2" name="object 2092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5614416" y="3822191"/>
              <a:ext cx="134112" cy="24384"/>
            </a:xfrm>
            <a:prstGeom prst="rect">
              <a:avLst/>
            </a:prstGeom>
          </p:spPr>
        </p:pic>
        <p:sp>
          <p:nvSpPr>
            <p:cNvPr id="2093" name="object 2093"/>
            <p:cNvSpPr/>
            <p:nvPr/>
          </p:nvSpPr>
          <p:spPr>
            <a:xfrm>
              <a:off x="4120896" y="3837431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115824" y="0"/>
                  </a:lnTo>
                </a:path>
                <a:path w="421004">
                  <a:moveTo>
                    <a:pt x="152400" y="0"/>
                  </a:moveTo>
                  <a:lnTo>
                    <a:pt x="231648" y="0"/>
                  </a:lnTo>
                </a:path>
                <a:path w="421004">
                  <a:moveTo>
                    <a:pt x="329184" y="0"/>
                  </a:moveTo>
                  <a:lnTo>
                    <a:pt x="347472" y="0"/>
                  </a:lnTo>
                </a:path>
                <a:path w="421004">
                  <a:moveTo>
                    <a:pt x="402336" y="0"/>
                  </a:moveTo>
                  <a:lnTo>
                    <a:pt x="4206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4" name="object 209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596384" y="3834384"/>
              <a:ext cx="54863" cy="6096"/>
            </a:xfrm>
            <a:prstGeom prst="rect">
              <a:avLst/>
            </a:prstGeom>
          </p:spPr>
        </p:pic>
        <p:sp>
          <p:nvSpPr>
            <p:cNvPr id="2095" name="object 2095"/>
            <p:cNvSpPr/>
            <p:nvPr/>
          </p:nvSpPr>
          <p:spPr>
            <a:xfrm>
              <a:off x="4949952" y="3837431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18287" y="0"/>
                  </a:lnTo>
                </a:path>
                <a:path w="615950">
                  <a:moveTo>
                    <a:pt x="73151" y="0"/>
                  </a:moveTo>
                  <a:lnTo>
                    <a:pt x="91439" y="0"/>
                  </a:lnTo>
                </a:path>
                <a:path w="615950">
                  <a:moveTo>
                    <a:pt x="128016" y="0"/>
                  </a:moveTo>
                  <a:lnTo>
                    <a:pt x="152400" y="0"/>
                  </a:lnTo>
                </a:path>
                <a:path w="615950">
                  <a:moveTo>
                    <a:pt x="201168" y="0"/>
                  </a:moveTo>
                  <a:lnTo>
                    <a:pt x="219456" y="0"/>
                  </a:lnTo>
                </a:path>
                <a:path w="615950">
                  <a:moveTo>
                    <a:pt x="280415" y="0"/>
                  </a:moveTo>
                  <a:lnTo>
                    <a:pt x="292607" y="0"/>
                  </a:lnTo>
                </a:path>
                <a:path w="615950">
                  <a:moveTo>
                    <a:pt x="353568" y="0"/>
                  </a:moveTo>
                  <a:lnTo>
                    <a:pt x="432816" y="0"/>
                  </a:lnTo>
                </a:path>
                <a:path w="615950">
                  <a:moveTo>
                    <a:pt x="505968" y="0"/>
                  </a:moveTo>
                  <a:lnTo>
                    <a:pt x="6156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6" name="object 2096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4047743" y="3834384"/>
              <a:ext cx="54863" cy="12192"/>
            </a:xfrm>
            <a:prstGeom prst="rect">
              <a:avLst/>
            </a:prstGeom>
          </p:spPr>
        </p:pic>
        <p:sp>
          <p:nvSpPr>
            <p:cNvPr id="2097" name="object 2097"/>
            <p:cNvSpPr/>
            <p:nvPr/>
          </p:nvSpPr>
          <p:spPr>
            <a:xfrm>
              <a:off x="5833872" y="38374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8287" y="0"/>
                  </a:lnTo>
                </a:path>
                <a:path w="256539">
                  <a:moveTo>
                    <a:pt x="73151" y="0"/>
                  </a:moveTo>
                  <a:lnTo>
                    <a:pt x="91439" y="0"/>
                  </a:lnTo>
                </a:path>
                <a:path w="256539">
                  <a:moveTo>
                    <a:pt x="128015" y="0"/>
                  </a:moveTo>
                  <a:lnTo>
                    <a:pt x="207263" y="0"/>
                  </a:lnTo>
                </a:path>
                <a:path w="256539">
                  <a:moveTo>
                    <a:pt x="237743" y="0"/>
                  </a:moveTo>
                  <a:lnTo>
                    <a:pt x="2560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8" name="object 2098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6358128" y="3828287"/>
              <a:ext cx="60960" cy="12192"/>
            </a:xfrm>
            <a:prstGeom prst="rect">
              <a:avLst/>
            </a:prstGeom>
          </p:spPr>
        </p:pic>
        <p:pic>
          <p:nvPicPr>
            <p:cNvPr id="2099" name="object 2099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700016" y="3834384"/>
              <a:ext cx="73151" cy="12192"/>
            </a:xfrm>
            <a:prstGeom prst="rect">
              <a:avLst/>
            </a:prstGeom>
          </p:spPr>
        </p:pic>
        <p:sp>
          <p:nvSpPr>
            <p:cNvPr id="2100" name="object 2100"/>
            <p:cNvSpPr/>
            <p:nvPr/>
          </p:nvSpPr>
          <p:spPr>
            <a:xfrm>
              <a:off x="6516623" y="3837431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8" y="0"/>
                  </a:lnTo>
                </a:path>
                <a:path w="195579">
                  <a:moveTo>
                    <a:pt x="109728" y="0"/>
                  </a:moveTo>
                  <a:lnTo>
                    <a:pt x="128016" y="0"/>
                  </a:lnTo>
                </a:path>
                <a:path w="195579">
                  <a:moveTo>
                    <a:pt x="176783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1" name="object 210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766560" y="3834384"/>
              <a:ext cx="54864" cy="6096"/>
            </a:xfrm>
            <a:prstGeom prst="rect">
              <a:avLst/>
            </a:prstGeom>
          </p:spPr>
        </p:pic>
        <p:sp>
          <p:nvSpPr>
            <p:cNvPr id="2102" name="object 2102"/>
            <p:cNvSpPr/>
            <p:nvPr/>
          </p:nvSpPr>
          <p:spPr>
            <a:xfrm>
              <a:off x="652272" y="3837431"/>
              <a:ext cx="6388735" cy="6350"/>
            </a:xfrm>
            <a:custGeom>
              <a:avLst/>
              <a:gdLst/>
              <a:ahLst/>
              <a:cxnLst/>
              <a:rect l="l" t="t" r="r" b="b"/>
              <a:pathLst>
                <a:path w="6388734" h="6350">
                  <a:moveTo>
                    <a:pt x="6230111" y="0"/>
                  </a:moveTo>
                  <a:lnTo>
                    <a:pt x="6248400" y="0"/>
                  </a:lnTo>
                </a:path>
                <a:path w="6388734" h="6350">
                  <a:moveTo>
                    <a:pt x="6297168" y="0"/>
                  </a:moveTo>
                  <a:lnTo>
                    <a:pt x="6315456" y="0"/>
                  </a:lnTo>
                </a:path>
                <a:path w="6388734" h="6350">
                  <a:moveTo>
                    <a:pt x="6370320" y="0"/>
                  </a:moveTo>
                  <a:lnTo>
                    <a:pt x="6388608" y="0"/>
                  </a:lnTo>
                </a:path>
                <a:path w="6388734" h="6350">
                  <a:moveTo>
                    <a:pt x="0" y="6096"/>
                  </a:moveTo>
                  <a:lnTo>
                    <a:pt x="18287" y="6096"/>
                  </a:lnTo>
                </a:path>
                <a:path w="6388734" h="6350">
                  <a:moveTo>
                    <a:pt x="109727" y="6096"/>
                  </a:moveTo>
                  <a:lnTo>
                    <a:pt x="128015" y="6096"/>
                  </a:lnTo>
                </a:path>
                <a:path w="6388734" h="6350">
                  <a:moveTo>
                    <a:pt x="188975" y="6096"/>
                  </a:moveTo>
                  <a:lnTo>
                    <a:pt x="201167" y="6096"/>
                  </a:lnTo>
                </a:path>
                <a:path w="6388734" h="6350">
                  <a:moveTo>
                    <a:pt x="249936" y="6096"/>
                  </a:moveTo>
                  <a:lnTo>
                    <a:pt x="26822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972312" y="38404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4" name="object 210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2416" y="3840479"/>
              <a:ext cx="24384" cy="6096"/>
            </a:xfrm>
            <a:prstGeom prst="rect">
              <a:avLst/>
            </a:prstGeom>
          </p:spPr>
        </p:pic>
        <p:sp>
          <p:nvSpPr>
            <p:cNvPr id="2105" name="object 2105"/>
            <p:cNvSpPr/>
            <p:nvPr/>
          </p:nvSpPr>
          <p:spPr>
            <a:xfrm>
              <a:off x="1249679" y="3843528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80">
                  <a:moveTo>
                    <a:pt x="0" y="0"/>
                  </a:moveTo>
                  <a:lnTo>
                    <a:pt x="12191" y="0"/>
                  </a:lnTo>
                </a:path>
                <a:path w="1262380">
                  <a:moveTo>
                    <a:pt x="48768" y="0"/>
                  </a:moveTo>
                  <a:lnTo>
                    <a:pt x="67056" y="0"/>
                  </a:lnTo>
                </a:path>
                <a:path w="1262380">
                  <a:moveTo>
                    <a:pt x="121919" y="0"/>
                  </a:moveTo>
                  <a:lnTo>
                    <a:pt x="140207" y="0"/>
                  </a:lnTo>
                </a:path>
                <a:path w="1262380">
                  <a:moveTo>
                    <a:pt x="310895" y="0"/>
                  </a:moveTo>
                  <a:lnTo>
                    <a:pt x="329183" y="0"/>
                  </a:lnTo>
                </a:path>
                <a:path w="1262380">
                  <a:moveTo>
                    <a:pt x="390144" y="0"/>
                  </a:moveTo>
                  <a:lnTo>
                    <a:pt x="408431" y="0"/>
                  </a:lnTo>
                </a:path>
                <a:path w="1262380">
                  <a:moveTo>
                    <a:pt x="463295" y="0"/>
                  </a:moveTo>
                  <a:lnTo>
                    <a:pt x="481583" y="0"/>
                  </a:lnTo>
                </a:path>
                <a:path w="1262380">
                  <a:moveTo>
                    <a:pt x="542544" y="0"/>
                  </a:moveTo>
                  <a:lnTo>
                    <a:pt x="560832" y="0"/>
                  </a:lnTo>
                </a:path>
                <a:path w="1262380">
                  <a:moveTo>
                    <a:pt x="1018032" y="0"/>
                  </a:moveTo>
                  <a:lnTo>
                    <a:pt x="1036319" y="0"/>
                  </a:lnTo>
                </a:path>
                <a:path w="1262380">
                  <a:moveTo>
                    <a:pt x="1085088" y="0"/>
                  </a:moveTo>
                  <a:lnTo>
                    <a:pt x="1097280" y="0"/>
                  </a:lnTo>
                </a:path>
                <a:path w="1262380">
                  <a:moveTo>
                    <a:pt x="1121664" y="0"/>
                  </a:moveTo>
                  <a:lnTo>
                    <a:pt x="1139952" y="0"/>
                  </a:lnTo>
                </a:path>
                <a:path w="1262380">
                  <a:moveTo>
                    <a:pt x="1188720" y="0"/>
                  </a:moveTo>
                  <a:lnTo>
                    <a:pt x="1207008" y="0"/>
                  </a:lnTo>
                </a:path>
                <a:path w="1262380">
                  <a:moveTo>
                    <a:pt x="1243584" y="0"/>
                  </a:moveTo>
                  <a:lnTo>
                    <a:pt x="1261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6" name="object 2106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3877055" y="3834384"/>
              <a:ext cx="97536" cy="12192"/>
            </a:xfrm>
            <a:prstGeom prst="rect">
              <a:avLst/>
            </a:prstGeom>
          </p:spPr>
        </p:pic>
        <p:sp>
          <p:nvSpPr>
            <p:cNvPr id="2107" name="object 2107"/>
            <p:cNvSpPr/>
            <p:nvPr/>
          </p:nvSpPr>
          <p:spPr>
            <a:xfrm>
              <a:off x="4120896" y="384352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8" name="object 210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4273296" y="3840479"/>
              <a:ext cx="67055" cy="6096"/>
            </a:xfrm>
            <a:prstGeom prst="rect">
              <a:avLst/>
            </a:prstGeom>
          </p:spPr>
        </p:pic>
        <p:sp>
          <p:nvSpPr>
            <p:cNvPr id="2109" name="object 2109"/>
            <p:cNvSpPr/>
            <p:nvPr/>
          </p:nvSpPr>
          <p:spPr>
            <a:xfrm>
              <a:off x="4450079" y="3843528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18287" y="0"/>
                  </a:lnTo>
                </a:path>
                <a:path w="792479">
                  <a:moveTo>
                    <a:pt x="73151" y="0"/>
                  </a:moveTo>
                  <a:lnTo>
                    <a:pt x="91439" y="0"/>
                  </a:lnTo>
                </a:path>
                <a:path w="792479">
                  <a:moveTo>
                    <a:pt x="164591" y="0"/>
                  </a:moveTo>
                  <a:lnTo>
                    <a:pt x="182879" y="0"/>
                  </a:lnTo>
                </a:path>
                <a:path w="792479">
                  <a:moveTo>
                    <a:pt x="249936" y="0"/>
                  </a:moveTo>
                  <a:lnTo>
                    <a:pt x="268224" y="0"/>
                  </a:lnTo>
                </a:path>
                <a:path w="792479">
                  <a:moveTo>
                    <a:pt x="499871" y="0"/>
                  </a:moveTo>
                  <a:lnTo>
                    <a:pt x="518159" y="0"/>
                  </a:lnTo>
                </a:path>
                <a:path w="792479">
                  <a:moveTo>
                    <a:pt x="573023" y="0"/>
                  </a:moveTo>
                  <a:lnTo>
                    <a:pt x="591311" y="0"/>
                  </a:lnTo>
                </a:path>
                <a:path w="792479">
                  <a:moveTo>
                    <a:pt x="627888" y="0"/>
                  </a:moveTo>
                  <a:lnTo>
                    <a:pt x="646176" y="0"/>
                  </a:lnTo>
                </a:path>
                <a:path w="792479">
                  <a:moveTo>
                    <a:pt x="701039" y="0"/>
                  </a:moveTo>
                  <a:lnTo>
                    <a:pt x="719327" y="0"/>
                  </a:lnTo>
                </a:path>
                <a:path w="792479">
                  <a:moveTo>
                    <a:pt x="780287" y="0"/>
                  </a:moveTo>
                  <a:lnTo>
                    <a:pt x="792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0" name="object 2110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5303520" y="3840479"/>
              <a:ext cx="67055" cy="6096"/>
            </a:xfrm>
            <a:prstGeom prst="rect">
              <a:avLst/>
            </a:prstGeom>
          </p:spPr>
        </p:pic>
        <p:sp>
          <p:nvSpPr>
            <p:cNvPr id="2111" name="object 2111"/>
            <p:cNvSpPr/>
            <p:nvPr/>
          </p:nvSpPr>
          <p:spPr>
            <a:xfrm>
              <a:off x="5455920" y="3843528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09727" y="0"/>
                  </a:lnTo>
                </a:path>
                <a:path w="396239">
                  <a:moveTo>
                    <a:pt x="377952" y="0"/>
                  </a:moveTo>
                  <a:lnTo>
                    <a:pt x="396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2" name="object 2112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5907023" y="3840479"/>
              <a:ext cx="121919" cy="6096"/>
            </a:xfrm>
            <a:prstGeom prst="rect">
              <a:avLst/>
            </a:prstGeom>
          </p:spPr>
        </p:pic>
        <p:sp>
          <p:nvSpPr>
            <p:cNvPr id="2113" name="object 2113"/>
            <p:cNvSpPr/>
            <p:nvPr/>
          </p:nvSpPr>
          <p:spPr>
            <a:xfrm>
              <a:off x="6071616" y="38435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4" name="object 2114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6187440" y="3834384"/>
              <a:ext cx="121920" cy="12192"/>
            </a:xfrm>
            <a:prstGeom prst="rect">
              <a:avLst/>
            </a:prstGeom>
          </p:spPr>
        </p:pic>
        <p:sp>
          <p:nvSpPr>
            <p:cNvPr id="2115" name="object 2115"/>
            <p:cNvSpPr/>
            <p:nvPr/>
          </p:nvSpPr>
          <p:spPr>
            <a:xfrm>
              <a:off x="6291072" y="3843528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4">
                  <a:moveTo>
                    <a:pt x="0" y="0"/>
                  </a:moveTo>
                  <a:lnTo>
                    <a:pt x="18287" y="0"/>
                  </a:lnTo>
                </a:path>
                <a:path w="749934">
                  <a:moveTo>
                    <a:pt x="85343" y="0"/>
                  </a:moveTo>
                  <a:lnTo>
                    <a:pt x="103631" y="0"/>
                  </a:lnTo>
                </a:path>
                <a:path w="749934">
                  <a:moveTo>
                    <a:pt x="164591" y="0"/>
                  </a:moveTo>
                  <a:lnTo>
                    <a:pt x="176783" y="0"/>
                  </a:lnTo>
                </a:path>
                <a:path w="749934">
                  <a:moveTo>
                    <a:pt x="225551" y="0"/>
                  </a:moveTo>
                  <a:lnTo>
                    <a:pt x="243839" y="0"/>
                  </a:lnTo>
                </a:path>
                <a:path w="749934">
                  <a:moveTo>
                    <a:pt x="292607" y="0"/>
                  </a:moveTo>
                  <a:lnTo>
                    <a:pt x="304799" y="0"/>
                  </a:lnTo>
                </a:path>
                <a:path w="749934">
                  <a:moveTo>
                    <a:pt x="335280" y="0"/>
                  </a:moveTo>
                  <a:lnTo>
                    <a:pt x="353568" y="0"/>
                  </a:lnTo>
                </a:path>
                <a:path w="749934">
                  <a:moveTo>
                    <a:pt x="402335" y="0"/>
                  </a:moveTo>
                  <a:lnTo>
                    <a:pt x="420623" y="0"/>
                  </a:lnTo>
                </a:path>
                <a:path w="749934">
                  <a:moveTo>
                    <a:pt x="493775" y="0"/>
                  </a:moveTo>
                  <a:lnTo>
                    <a:pt x="512063" y="0"/>
                  </a:lnTo>
                </a:path>
                <a:path w="749934">
                  <a:moveTo>
                    <a:pt x="591311" y="0"/>
                  </a:moveTo>
                  <a:lnTo>
                    <a:pt x="609599" y="0"/>
                  </a:lnTo>
                </a:path>
                <a:path w="749934">
                  <a:moveTo>
                    <a:pt x="658367" y="0"/>
                  </a:moveTo>
                  <a:lnTo>
                    <a:pt x="676656" y="0"/>
                  </a:lnTo>
                </a:path>
                <a:path w="749934">
                  <a:moveTo>
                    <a:pt x="731519" y="0"/>
                  </a:moveTo>
                  <a:lnTo>
                    <a:pt x="7498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6" name="object 2116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2054352" y="3834384"/>
              <a:ext cx="18287" cy="18288"/>
            </a:xfrm>
            <a:prstGeom prst="rect">
              <a:avLst/>
            </a:prstGeom>
          </p:spPr>
        </p:pic>
        <p:sp>
          <p:nvSpPr>
            <p:cNvPr id="2117" name="object 2117"/>
            <p:cNvSpPr/>
            <p:nvPr/>
          </p:nvSpPr>
          <p:spPr>
            <a:xfrm>
              <a:off x="4120896" y="3849623"/>
              <a:ext cx="1445260" cy="6350"/>
            </a:xfrm>
            <a:custGeom>
              <a:avLst/>
              <a:gdLst/>
              <a:ahLst/>
              <a:cxnLst/>
              <a:rect l="l" t="t" r="r" b="b"/>
              <a:pathLst>
                <a:path w="1445260" h="6350">
                  <a:moveTo>
                    <a:pt x="0" y="0"/>
                  </a:moveTo>
                  <a:lnTo>
                    <a:pt x="18287" y="0"/>
                  </a:lnTo>
                </a:path>
                <a:path w="1445260" h="6350">
                  <a:moveTo>
                    <a:pt x="97536" y="0"/>
                  </a:moveTo>
                  <a:lnTo>
                    <a:pt x="115824" y="0"/>
                  </a:lnTo>
                </a:path>
                <a:path w="1445260" h="6350">
                  <a:moveTo>
                    <a:pt x="579120" y="0"/>
                  </a:moveTo>
                  <a:lnTo>
                    <a:pt x="597408" y="0"/>
                  </a:lnTo>
                </a:path>
                <a:path w="1445260" h="6350">
                  <a:moveTo>
                    <a:pt x="1335024" y="0"/>
                  </a:moveTo>
                  <a:lnTo>
                    <a:pt x="1353312" y="0"/>
                  </a:lnTo>
                </a:path>
                <a:path w="1445260" h="6350">
                  <a:moveTo>
                    <a:pt x="1426464" y="0"/>
                  </a:moveTo>
                  <a:lnTo>
                    <a:pt x="1444752" y="0"/>
                  </a:lnTo>
                </a:path>
                <a:path w="1445260" h="6350">
                  <a:moveTo>
                    <a:pt x="0" y="6095"/>
                  </a:moveTo>
                  <a:lnTo>
                    <a:pt x="18287" y="6095"/>
                  </a:lnTo>
                </a:path>
                <a:path w="1445260" h="6350">
                  <a:moveTo>
                    <a:pt x="97536" y="6095"/>
                  </a:moveTo>
                  <a:lnTo>
                    <a:pt x="115824" y="6095"/>
                  </a:lnTo>
                </a:path>
                <a:path w="1445260" h="6350">
                  <a:moveTo>
                    <a:pt x="579120" y="6095"/>
                  </a:moveTo>
                  <a:lnTo>
                    <a:pt x="597408" y="6095"/>
                  </a:lnTo>
                </a:path>
                <a:path w="1445260" h="6350">
                  <a:moveTo>
                    <a:pt x="1335024" y="6095"/>
                  </a:moveTo>
                  <a:lnTo>
                    <a:pt x="1353312" y="6095"/>
                  </a:lnTo>
                </a:path>
                <a:path w="1445260" h="6350">
                  <a:moveTo>
                    <a:pt x="1426464" y="6095"/>
                  </a:moveTo>
                  <a:lnTo>
                    <a:pt x="144475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8" name="object 211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2048255" y="3852672"/>
              <a:ext cx="18287" cy="12192"/>
            </a:xfrm>
            <a:prstGeom prst="rect">
              <a:avLst/>
            </a:prstGeom>
          </p:spPr>
        </p:pic>
        <p:sp>
          <p:nvSpPr>
            <p:cNvPr id="2119" name="object 2119"/>
            <p:cNvSpPr/>
            <p:nvPr/>
          </p:nvSpPr>
          <p:spPr>
            <a:xfrm>
              <a:off x="4120896" y="3861816"/>
              <a:ext cx="1445260" cy="12700"/>
            </a:xfrm>
            <a:custGeom>
              <a:avLst/>
              <a:gdLst/>
              <a:ahLst/>
              <a:cxnLst/>
              <a:rect l="l" t="t" r="r" b="b"/>
              <a:pathLst>
                <a:path w="1445260" h="12700">
                  <a:moveTo>
                    <a:pt x="0" y="0"/>
                  </a:moveTo>
                  <a:lnTo>
                    <a:pt x="18287" y="0"/>
                  </a:lnTo>
                </a:path>
                <a:path w="1445260" h="12700">
                  <a:moveTo>
                    <a:pt x="97536" y="0"/>
                  </a:moveTo>
                  <a:lnTo>
                    <a:pt x="115824" y="0"/>
                  </a:lnTo>
                </a:path>
                <a:path w="1445260" h="12700">
                  <a:moveTo>
                    <a:pt x="579120" y="0"/>
                  </a:moveTo>
                  <a:lnTo>
                    <a:pt x="597408" y="0"/>
                  </a:lnTo>
                </a:path>
                <a:path w="1445260" h="12700">
                  <a:moveTo>
                    <a:pt x="1335024" y="0"/>
                  </a:moveTo>
                  <a:lnTo>
                    <a:pt x="1353312" y="0"/>
                  </a:lnTo>
                </a:path>
                <a:path w="1445260" h="12700">
                  <a:moveTo>
                    <a:pt x="1426464" y="0"/>
                  </a:moveTo>
                  <a:lnTo>
                    <a:pt x="1444752" y="0"/>
                  </a:lnTo>
                </a:path>
                <a:path w="1445260" h="12700">
                  <a:moveTo>
                    <a:pt x="0" y="6096"/>
                  </a:moveTo>
                  <a:lnTo>
                    <a:pt x="18287" y="6096"/>
                  </a:lnTo>
                </a:path>
                <a:path w="1445260" h="12700">
                  <a:moveTo>
                    <a:pt x="97536" y="6096"/>
                  </a:moveTo>
                  <a:lnTo>
                    <a:pt x="115824" y="6096"/>
                  </a:lnTo>
                </a:path>
                <a:path w="1445260" h="12700">
                  <a:moveTo>
                    <a:pt x="579120" y="6096"/>
                  </a:moveTo>
                  <a:lnTo>
                    <a:pt x="597408" y="6096"/>
                  </a:lnTo>
                </a:path>
                <a:path w="1445260" h="12700">
                  <a:moveTo>
                    <a:pt x="1335024" y="6096"/>
                  </a:moveTo>
                  <a:lnTo>
                    <a:pt x="1353312" y="6096"/>
                  </a:lnTo>
                </a:path>
                <a:path w="1445260" h="12700">
                  <a:moveTo>
                    <a:pt x="1426464" y="6096"/>
                  </a:moveTo>
                  <a:lnTo>
                    <a:pt x="1444752" y="6096"/>
                  </a:lnTo>
                </a:path>
                <a:path w="1445260" h="12700">
                  <a:moveTo>
                    <a:pt x="0" y="12192"/>
                  </a:moveTo>
                  <a:lnTo>
                    <a:pt x="18287" y="12192"/>
                  </a:lnTo>
                </a:path>
                <a:path w="1445260" h="12700">
                  <a:moveTo>
                    <a:pt x="97536" y="12192"/>
                  </a:moveTo>
                  <a:lnTo>
                    <a:pt x="115824" y="12192"/>
                  </a:lnTo>
                </a:path>
                <a:path w="1445260" h="12700">
                  <a:moveTo>
                    <a:pt x="579120" y="12192"/>
                  </a:moveTo>
                  <a:lnTo>
                    <a:pt x="597408" y="12192"/>
                  </a:lnTo>
                </a:path>
                <a:path w="1445260" h="12700">
                  <a:moveTo>
                    <a:pt x="1335024" y="12192"/>
                  </a:moveTo>
                  <a:lnTo>
                    <a:pt x="1353312" y="12192"/>
                  </a:lnTo>
                </a:path>
                <a:path w="1445260" h="12700">
                  <a:moveTo>
                    <a:pt x="1426464" y="12192"/>
                  </a:moveTo>
                  <a:lnTo>
                    <a:pt x="1444752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0" name="object 212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2042159" y="3864864"/>
              <a:ext cx="18287" cy="18288"/>
            </a:xfrm>
            <a:prstGeom prst="rect">
              <a:avLst/>
            </a:prstGeom>
          </p:spPr>
        </p:pic>
        <p:sp>
          <p:nvSpPr>
            <p:cNvPr id="2121" name="object 2121"/>
            <p:cNvSpPr/>
            <p:nvPr/>
          </p:nvSpPr>
          <p:spPr>
            <a:xfrm>
              <a:off x="4120896" y="3880103"/>
              <a:ext cx="1445260" cy="6350"/>
            </a:xfrm>
            <a:custGeom>
              <a:avLst/>
              <a:gdLst/>
              <a:ahLst/>
              <a:cxnLst/>
              <a:rect l="l" t="t" r="r" b="b"/>
              <a:pathLst>
                <a:path w="1445260" h="6350">
                  <a:moveTo>
                    <a:pt x="0" y="0"/>
                  </a:moveTo>
                  <a:lnTo>
                    <a:pt x="18287" y="0"/>
                  </a:lnTo>
                </a:path>
                <a:path w="1445260" h="6350">
                  <a:moveTo>
                    <a:pt x="97536" y="0"/>
                  </a:moveTo>
                  <a:lnTo>
                    <a:pt x="115824" y="0"/>
                  </a:lnTo>
                </a:path>
                <a:path w="1445260" h="6350">
                  <a:moveTo>
                    <a:pt x="579120" y="0"/>
                  </a:moveTo>
                  <a:lnTo>
                    <a:pt x="597408" y="0"/>
                  </a:lnTo>
                </a:path>
                <a:path w="1445260" h="6350">
                  <a:moveTo>
                    <a:pt x="1335024" y="0"/>
                  </a:moveTo>
                  <a:lnTo>
                    <a:pt x="1353312" y="0"/>
                  </a:lnTo>
                </a:path>
                <a:path w="1445260" h="6350">
                  <a:moveTo>
                    <a:pt x="1426464" y="0"/>
                  </a:moveTo>
                  <a:lnTo>
                    <a:pt x="1444752" y="0"/>
                  </a:lnTo>
                </a:path>
                <a:path w="1445260" h="6350">
                  <a:moveTo>
                    <a:pt x="0" y="6095"/>
                  </a:moveTo>
                  <a:lnTo>
                    <a:pt x="18287" y="6095"/>
                  </a:lnTo>
                </a:path>
                <a:path w="1445260" h="6350">
                  <a:moveTo>
                    <a:pt x="97536" y="6095"/>
                  </a:moveTo>
                  <a:lnTo>
                    <a:pt x="115824" y="6095"/>
                  </a:lnTo>
                </a:path>
                <a:path w="1445260" h="6350">
                  <a:moveTo>
                    <a:pt x="579120" y="6095"/>
                  </a:moveTo>
                  <a:lnTo>
                    <a:pt x="597408" y="6095"/>
                  </a:lnTo>
                </a:path>
                <a:path w="1445260" h="6350">
                  <a:moveTo>
                    <a:pt x="1335024" y="6095"/>
                  </a:moveTo>
                  <a:lnTo>
                    <a:pt x="1353312" y="6095"/>
                  </a:lnTo>
                </a:path>
                <a:path w="1445260" h="6350">
                  <a:moveTo>
                    <a:pt x="1426464" y="6095"/>
                  </a:moveTo>
                  <a:lnTo>
                    <a:pt x="144475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2" name="object 2122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017776" y="3883152"/>
              <a:ext cx="36575" cy="18288"/>
            </a:xfrm>
            <a:prstGeom prst="rect">
              <a:avLst/>
            </a:prstGeom>
          </p:spPr>
        </p:pic>
        <p:sp>
          <p:nvSpPr>
            <p:cNvPr id="2123" name="object 2123"/>
            <p:cNvSpPr/>
            <p:nvPr/>
          </p:nvSpPr>
          <p:spPr>
            <a:xfrm>
              <a:off x="4700016" y="3892296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8287" y="0"/>
                  </a:lnTo>
                </a:path>
                <a:path w="18414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4" name="object 2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4463" y="3962399"/>
              <a:ext cx="18287" cy="6096"/>
            </a:xfrm>
            <a:prstGeom prst="rect">
              <a:avLst/>
            </a:prstGeom>
          </p:spPr>
        </p:pic>
        <p:pic>
          <p:nvPicPr>
            <p:cNvPr id="2125" name="object 2125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5145023" y="3962399"/>
              <a:ext cx="30479" cy="6096"/>
            </a:xfrm>
            <a:prstGeom prst="rect">
              <a:avLst/>
            </a:prstGeom>
          </p:spPr>
        </p:pic>
        <p:pic>
          <p:nvPicPr>
            <p:cNvPr id="2126" name="object 2126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627888" y="3968496"/>
              <a:ext cx="91440" cy="24383"/>
            </a:xfrm>
            <a:prstGeom prst="rect">
              <a:avLst/>
            </a:prstGeom>
          </p:spPr>
        </p:pic>
        <p:pic>
          <p:nvPicPr>
            <p:cNvPr id="2127" name="object 2127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5120640" y="3968496"/>
              <a:ext cx="85343" cy="24383"/>
            </a:xfrm>
            <a:prstGeom prst="rect">
              <a:avLst/>
            </a:prstGeom>
          </p:spPr>
        </p:pic>
        <p:pic>
          <p:nvPicPr>
            <p:cNvPr id="2128" name="object 2128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3913631" y="3962399"/>
              <a:ext cx="42672" cy="36575"/>
            </a:xfrm>
            <a:prstGeom prst="rect">
              <a:avLst/>
            </a:prstGeom>
          </p:spPr>
        </p:pic>
        <p:pic>
          <p:nvPicPr>
            <p:cNvPr id="2129" name="object 2129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5327903" y="3962399"/>
              <a:ext cx="42672" cy="36575"/>
            </a:xfrm>
            <a:prstGeom prst="rect">
              <a:avLst/>
            </a:prstGeom>
          </p:spPr>
        </p:pic>
        <p:pic>
          <p:nvPicPr>
            <p:cNvPr id="2130" name="object 213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114543" y="3992879"/>
              <a:ext cx="18287" cy="12192"/>
            </a:xfrm>
            <a:prstGeom prst="rect">
              <a:avLst/>
            </a:prstGeom>
          </p:spPr>
        </p:pic>
        <p:pic>
          <p:nvPicPr>
            <p:cNvPr id="2131" name="object 2131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701040" y="3992879"/>
              <a:ext cx="24383" cy="18287"/>
            </a:xfrm>
            <a:prstGeom prst="rect">
              <a:avLst/>
            </a:prstGeom>
          </p:spPr>
        </p:pic>
        <p:sp>
          <p:nvSpPr>
            <p:cNvPr id="2132" name="object 2132"/>
            <p:cNvSpPr/>
            <p:nvPr/>
          </p:nvSpPr>
          <p:spPr>
            <a:xfrm>
              <a:off x="713231" y="4008120"/>
              <a:ext cx="4413885" cy="6350"/>
            </a:xfrm>
            <a:custGeom>
              <a:avLst/>
              <a:gdLst/>
              <a:ahLst/>
              <a:cxnLst/>
              <a:rect l="l" t="t" r="r" b="b"/>
              <a:pathLst>
                <a:path w="4413885" h="6350">
                  <a:moveTo>
                    <a:pt x="4401312" y="0"/>
                  </a:moveTo>
                  <a:lnTo>
                    <a:pt x="4413504" y="0"/>
                  </a:lnTo>
                </a:path>
                <a:path w="4413885" h="6350">
                  <a:moveTo>
                    <a:pt x="0" y="6096"/>
                  </a:moveTo>
                  <a:lnTo>
                    <a:pt x="121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3" name="object 21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016" y="4011167"/>
              <a:ext cx="60959" cy="6096"/>
            </a:xfrm>
            <a:prstGeom prst="rect">
              <a:avLst/>
            </a:prstGeom>
          </p:spPr>
        </p:pic>
        <p:sp>
          <p:nvSpPr>
            <p:cNvPr id="2134" name="object 2134"/>
            <p:cNvSpPr/>
            <p:nvPr/>
          </p:nvSpPr>
          <p:spPr>
            <a:xfrm>
              <a:off x="1011936" y="4014216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8287" y="0"/>
                  </a:lnTo>
                </a:path>
                <a:path w="128269">
                  <a:moveTo>
                    <a:pt x="109728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5" name="object 21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6943" y="4011167"/>
              <a:ext cx="24384" cy="6096"/>
            </a:xfrm>
            <a:prstGeom prst="rect">
              <a:avLst/>
            </a:prstGeom>
          </p:spPr>
        </p:pic>
        <p:sp>
          <p:nvSpPr>
            <p:cNvPr id="2136" name="object 2136"/>
            <p:cNvSpPr/>
            <p:nvPr/>
          </p:nvSpPr>
          <p:spPr>
            <a:xfrm>
              <a:off x="1517904" y="4014216"/>
              <a:ext cx="3060700" cy="0"/>
            </a:xfrm>
            <a:custGeom>
              <a:avLst/>
              <a:gdLst/>
              <a:ahLst/>
              <a:cxnLst/>
              <a:rect l="l" t="t" r="r" b="b"/>
              <a:pathLst>
                <a:path w="3060700">
                  <a:moveTo>
                    <a:pt x="0" y="0"/>
                  </a:moveTo>
                  <a:lnTo>
                    <a:pt x="18287" y="0"/>
                  </a:lnTo>
                </a:path>
                <a:path w="3060700">
                  <a:moveTo>
                    <a:pt x="103631" y="0"/>
                  </a:moveTo>
                  <a:lnTo>
                    <a:pt x="121919" y="0"/>
                  </a:lnTo>
                </a:path>
                <a:path w="3060700">
                  <a:moveTo>
                    <a:pt x="158495" y="0"/>
                  </a:moveTo>
                  <a:lnTo>
                    <a:pt x="176783" y="0"/>
                  </a:lnTo>
                </a:path>
                <a:path w="3060700">
                  <a:moveTo>
                    <a:pt x="225551" y="0"/>
                  </a:moveTo>
                  <a:lnTo>
                    <a:pt x="243839" y="0"/>
                  </a:lnTo>
                </a:path>
                <a:path w="3060700">
                  <a:moveTo>
                    <a:pt x="292607" y="0"/>
                  </a:moveTo>
                  <a:lnTo>
                    <a:pt x="304800" y="0"/>
                  </a:lnTo>
                </a:path>
                <a:path w="3060700">
                  <a:moveTo>
                    <a:pt x="438912" y="0"/>
                  </a:moveTo>
                  <a:lnTo>
                    <a:pt x="542544" y="0"/>
                  </a:lnTo>
                </a:path>
                <a:path w="3060700">
                  <a:moveTo>
                    <a:pt x="2566416" y="0"/>
                  </a:moveTo>
                  <a:lnTo>
                    <a:pt x="2651760" y="0"/>
                  </a:lnTo>
                </a:path>
                <a:path w="3060700">
                  <a:moveTo>
                    <a:pt x="2724912" y="0"/>
                  </a:moveTo>
                  <a:lnTo>
                    <a:pt x="2743200" y="0"/>
                  </a:lnTo>
                </a:path>
                <a:path w="3060700">
                  <a:moveTo>
                    <a:pt x="2791968" y="0"/>
                  </a:moveTo>
                  <a:lnTo>
                    <a:pt x="2889504" y="0"/>
                  </a:lnTo>
                </a:path>
                <a:path w="3060700">
                  <a:moveTo>
                    <a:pt x="2944368" y="0"/>
                  </a:moveTo>
                  <a:lnTo>
                    <a:pt x="2962656" y="0"/>
                  </a:lnTo>
                </a:path>
                <a:path w="3060700">
                  <a:moveTo>
                    <a:pt x="3035808" y="0"/>
                  </a:moveTo>
                  <a:lnTo>
                    <a:pt x="3060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7" name="object 213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51247" y="4011167"/>
              <a:ext cx="18287" cy="6096"/>
            </a:xfrm>
            <a:prstGeom prst="rect">
              <a:avLst/>
            </a:prstGeom>
          </p:spPr>
        </p:pic>
        <p:sp>
          <p:nvSpPr>
            <p:cNvPr id="2138" name="object 2138"/>
            <p:cNvSpPr/>
            <p:nvPr/>
          </p:nvSpPr>
          <p:spPr>
            <a:xfrm>
              <a:off x="4754879" y="401421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8287" y="0"/>
                  </a:lnTo>
                </a:path>
                <a:path w="287020">
                  <a:moveTo>
                    <a:pt x="79248" y="0"/>
                  </a:moveTo>
                  <a:lnTo>
                    <a:pt x="97536" y="0"/>
                  </a:lnTo>
                </a:path>
                <a:path w="287020">
                  <a:moveTo>
                    <a:pt x="115823" y="0"/>
                  </a:moveTo>
                  <a:lnTo>
                    <a:pt x="213359" y="0"/>
                  </a:lnTo>
                </a:path>
                <a:path w="287020">
                  <a:moveTo>
                    <a:pt x="268223" y="0"/>
                  </a:moveTo>
                  <a:lnTo>
                    <a:pt x="2865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9" name="object 2139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786384" y="4011167"/>
              <a:ext cx="54864" cy="12192"/>
            </a:xfrm>
            <a:prstGeom prst="rect">
              <a:avLst/>
            </a:prstGeom>
          </p:spPr>
        </p:pic>
        <p:sp>
          <p:nvSpPr>
            <p:cNvPr id="2140" name="object 2140"/>
            <p:cNvSpPr/>
            <p:nvPr/>
          </p:nvSpPr>
          <p:spPr>
            <a:xfrm>
              <a:off x="5504687" y="401421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1" name="object 2141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194815" y="4011167"/>
              <a:ext cx="54864" cy="12192"/>
            </a:xfrm>
            <a:prstGeom prst="rect">
              <a:avLst/>
            </a:prstGeom>
          </p:spPr>
        </p:pic>
        <p:sp>
          <p:nvSpPr>
            <p:cNvPr id="2142" name="object 2142"/>
            <p:cNvSpPr/>
            <p:nvPr/>
          </p:nvSpPr>
          <p:spPr>
            <a:xfrm>
              <a:off x="5663184" y="4014216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18287" y="0"/>
                  </a:lnTo>
                </a:path>
                <a:path w="335279">
                  <a:moveTo>
                    <a:pt x="67056" y="0"/>
                  </a:moveTo>
                  <a:lnTo>
                    <a:pt x="164592" y="0"/>
                  </a:lnTo>
                </a:path>
                <a:path w="335279">
                  <a:moveTo>
                    <a:pt x="219456" y="0"/>
                  </a:moveTo>
                  <a:lnTo>
                    <a:pt x="237744" y="0"/>
                  </a:lnTo>
                </a:path>
                <a:path w="335279">
                  <a:moveTo>
                    <a:pt x="310896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3" name="object 21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71616" y="4011167"/>
              <a:ext cx="18287" cy="6096"/>
            </a:xfrm>
            <a:prstGeom prst="rect">
              <a:avLst/>
            </a:prstGeom>
          </p:spPr>
        </p:pic>
        <p:pic>
          <p:nvPicPr>
            <p:cNvPr id="2144" name="object 2144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609600" y="3992879"/>
              <a:ext cx="30480" cy="30479"/>
            </a:xfrm>
            <a:prstGeom prst="rect">
              <a:avLst/>
            </a:prstGeom>
          </p:spPr>
        </p:pic>
        <p:sp>
          <p:nvSpPr>
            <p:cNvPr id="2145" name="object 2145"/>
            <p:cNvSpPr/>
            <p:nvPr/>
          </p:nvSpPr>
          <p:spPr>
            <a:xfrm>
              <a:off x="1456943" y="4020311"/>
              <a:ext cx="2712720" cy="0"/>
            </a:xfrm>
            <a:custGeom>
              <a:avLst/>
              <a:gdLst/>
              <a:ahLst/>
              <a:cxnLst/>
              <a:rect l="l" t="t" r="r" b="b"/>
              <a:pathLst>
                <a:path w="2712720">
                  <a:moveTo>
                    <a:pt x="0" y="0"/>
                  </a:moveTo>
                  <a:lnTo>
                    <a:pt x="24384" y="0"/>
                  </a:lnTo>
                </a:path>
                <a:path w="2712720">
                  <a:moveTo>
                    <a:pt x="60959" y="0"/>
                  </a:moveTo>
                  <a:lnTo>
                    <a:pt x="79247" y="0"/>
                  </a:lnTo>
                </a:path>
                <a:path w="2712720">
                  <a:moveTo>
                    <a:pt x="164591" y="0"/>
                  </a:moveTo>
                  <a:lnTo>
                    <a:pt x="182879" y="0"/>
                  </a:lnTo>
                </a:path>
                <a:path w="2712720">
                  <a:moveTo>
                    <a:pt x="219455" y="0"/>
                  </a:moveTo>
                  <a:lnTo>
                    <a:pt x="237743" y="0"/>
                  </a:lnTo>
                </a:path>
                <a:path w="2712720">
                  <a:moveTo>
                    <a:pt x="286511" y="0"/>
                  </a:moveTo>
                  <a:lnTo>
                    <a:pt x="304799" y="0"/>
                  </a:lnTo>
                </a:path>
                <a:path w="2712720">
                  <a:moveTo>
                    <a:pt x="353567" y="0"/>
                  </a:moveTo>
                  <a:lnTo>
                    <a:pt x="365759" y="0"/>
                  </a:lnTo>
                </a:path>
                <a:path w="2712720">
                  <a:moveTo>
                    <a:pt x="499872" y="0"/>
                  </a:moveTo>
                  <a:lnTo>
                    <a:pt x="603504" y="0"/>
                  </a:lnTo>
                </a:path>
                <a:path w="2712720">
                  <a:moveTo>
                    <a:pt x="2627376" y="0"/>
                  </a:moveTo>
                  <a:lnTo>
                    <a:pt x="2712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6" name="object 21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24528" y="4017264"/>
              <a:ext cx="54863" cy="6096"/>
            </a:xfrm>
            <a:prstGeom prst="rect">
              <a:avLst/>
            </a:prstGeom>
          </p:spPr>
        </p:pic>
        <p:sp>
          <p:nvSpPr>
            <p:cNvPr id="2147" name="object 2147"/>
            <p:cNvSpPr/>
            <p:nvPr/>
          </p:nvSpPr>
          <p:spPr>
            <a:xfrm>
              <a:off x="4309872" y="402031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8" name="object 21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43984" y="4017264"/>
              <a:ext cx="54863" cy="6096"/>
            </a:xfrm>
            <a:prstGeom prst="rect">
              <a:avLst/>
            </a:prstGeom>
          </p:spPr>
        </p:pic>
        <p:sp>
          <p:nvSpPr>
            <p:cNvPr id="2149" name="object 2149"/>
            <p:cNvSpPr/>
            <p:nvPr/>
          </p:nvSpPr>
          <p:spPr>
            <a:xfrm>
              <a:off x="4553711" y="4020311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24384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0" name="object 2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9279" y="4011167"/>
              <a:ext cx="79248" cy="18288"/>
            </a:xfrm>
            <a:prstGeom prst="rect">
              <a:avLst/>
            </a:prstGeom>
          </p:spPr>
        </p:pic>
        <p:sp>
          <p:nvSpPr>
            <p:cNvPr id="2151" name="object 2151"/>
            <p:cNvSpPr/>
            <p:nvPr/>
          </p:nvSpPr>
          <p:spPr>
            <a:xfrm>
              <a:off x="4754879" y="40203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2" name="object 21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84831" y="4011167"/>
              <a:ext cx="73151" cy="18288"/>
            </a:xfrm>
            <a:prstGeom prst="rect">
              <a:avLst/>
            </a:prstGeom>
          </p:spPr>
        </p:pic>
        <p:sp>
          <p:nvSpPr>
            <p:cNvPr id="2153" name="object 2153"/>
            <p:cNvSpPr/>
            <p:nvPr/>
          </p:nvSpPr>
          <p:spPr>
            <a:xfrm>
              <a:off x="4834128" y="4020311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36575" y="0"/>
                  </a:moveTo>
                  <a:lnTo>
                    <a:pt x="1341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4" name="object 21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04816" y="4017264"/>
              <a:ext cx="54863" cy="6096"/>
            </a:xfrm>
            <a:prstGeom prst="rect">
              <a:avLst/>
            </a:prstGeom>
          </p:spPr>
        </p:pic>
        <p:pic>
          <p:nvPicPr>
            <p:cNvPr id="2155" name="object 2155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5187696" y="3992879"/>
              <a:ext cx="24384" cy="30479"/>
            </a:xfrm>
            <a:prstGeom prst="rect">
              <a:avLst/>
            </a:prstGeom>
          </p:spPr>
        </p:pic>
        <p:sp>
          <p:nvSpPr>
            <p:cNvPr id="2156" name="object 2156"/>
            <p:cNvSpPr/>
            <p:nvPr/>
          </p:nvSpPr>
          <p:spPr>
            <a:xfrm>
              <a:off x="5504687" y="402031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7" name="object 21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44896" y="4017264"/>
              <a:ext cx="54863" cy="6096"/>
            </a:xfrm>
            <a:prstGeom prst="rect">
              <a:avLst/>
            </a:prstGeom>
          </p:spPr>
        </p:pic>
        <p:sp>
          <p:nvSpPr>
            <p:cNvPr id="2158" name="object 2158"/>
            <p:cNvSpPr/>
            <p:nvPr/>
          </p:nvSpPr>
          <p:spPr>
            <a:xfrm>
              <a:off x="5730240" y="402031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9" name="object 21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64352" y="4017264"/>
              <a:ext cx="54863" cy="6096"/>
            </a:xfrm>
            <a:prstGeom prst="rect">
              <a:avLst/>
            </a:prstGeom>
          </p:spPr>
        </p:pic>
        <p:sp>
          <p:nvSpPr>
            <p:cNvPr id="2160" name="object 2160"/>
            <p:cNvSpPr/>
            <p:nvPr/>
          </p:nvSpPr>
          <p:spPr>
            <a:xfrm>
              <a:off x="5974079" y="402031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1" name="object 2161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3901440" y="3998976"/>
              <a:ext cx="67055" cy="30479"/>
            </a:xfrm>
            <a:prstGeom prst="rect">
              <a:avLst/>
            </a:prstGeom>
          </p:spPr>
        </p:pic>
        <p:sp>
          <p:nvSpPr>
            <p:cNvPr id="2162" name="object 2162"/>
            <p:cNvSpPr/>
            <p:nvPr/>
          </p:nvSpPr>
          <p:spPr>
            <a:xfrm>
              <a:off x="1456943" y="4020311"/>
              <a:ext cx="4632960" cy="6350"/>
            </a:xfrm>
            <a:custGeom>
              <a:avLst/>
              <a:gdLst/>
              <a:ahLst/>
              <a:cxnLst/>
              <a:rect l="l" t="t" r="r" b="b"/>
              <a:pathLst>
                <a:path w="4632960" h="6350">
                  <a:moveTo>
                    <a:pt x="4614672" y="0"/>
                  </a:moveTo>
                  <a:lnTo>
                    <a:pt x="4632960" y="0"/>
                  </a:lnTo>
                </a:path>
                <a:path w="4632960" h="6350">
                  <a:moveTo>
                    <a:pt x="0" y="6096"/>
                  </a:moveTo>
                  <a:lnTo>
                    <a:pt x="24384" y="6096"/>
                  </a:lnTo>
                </a:path>
                <a:path w="4632960" h="6350">
                  <a:moveTo>
                    <a:pt x="60959" y="6096"/>
                  </a:moveTo>
                  <a:lnTo>
                    <a:pt x="79247" y="6096"/>
                  </a:lnTo>
                </a:path>
                <a:path w="4632960" h="6350">
                  <a:moveTo>
                    <a:pt x="164591" y="6096"/>
                  </a:moveTo>
                  <a:lnTo>
                    <a:pt x="182879" y="6096"/>
                  </a:lnTo>
                </a:path>
                <a:path w="4632960" h="6350">
                  <a:moveTo>
                    <a:pt x="219455" y="6096"/>
                  </a:moveTo>
                  <a:lnTo>
                    <a:pt x="23774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3" name="object 2163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5315711" y="3998976"/>
              <a:ext cx="67055" cy="30479"/>
            </a:xfrm>
            <a:prstGeom prst="rect">
              <a:avLst/>
            </a:prstGeom>
          </p:spPr>
        </p:pic>
        <p:sp>
          <p:nvSpPr>
            <p:cNvPr id="2164" name="object 2164"/>
            <p:cNvSpPr/>
            <p:nvPr/>
          </p:nvSpPr>
          <p:spPr>
            <a:xfrm>
              <a:off x="1743456" y="4026408"/>
              <a:ext cx="3108960" cy="0"/>
            </a:xfrm>
            <a:custGeom>
              <a:avLst/>
              <a:gdLst/>
              <a:ahLst/>
              <a:cxnLst/>
              <a:rect l="l" t="t" r="r" b="b"/>
              <a:pathLst>
                <a:path w="3108960">
                  <a:moveTo>
                    <a:pt x="0" y="0"/>
                  </a:moveTo>
                  <a:lnTo>
                    <a:pt x="18287" y="0"/>
                  </a:lnTo>
                </a:path>
                <a:path w="3108960">
                  <a:moveTo>
                    <a:pt x="67056" y="0"/>
                  </a:moveTo>
                  <a:lnTo>
                    <a:pt x="79248" y="0"/>
                  </a:lnTo>
                </a:path>
                <a:path w="3108960">
                  <a:moveTo>
                    <a:pt x="213360" y="0"/>
                  </a:moveTo>
                  <a:lnTo>
                    <a:pt x="316992" y="0"/>
                  </a:lnTo>
                </a:path>
                <a:path w="3108960">
                  <a:moveTo>
                    <a:pt x="2340864" y="0"/>
                  </a:moveTo>
                  <a:lnTo>
                    <a:pt x="2426208" y="0"/>
                  </a:lnTo>
                </a:path>
                <a:path w="3108960">
                  <a:moveTo>
                    <a:pt x="2474976" y="0"/>
                  </a:moveTo>
                  <a:lnTo>
                    <a:pt x="2542032" y="0"/>
                  </a:lnTo>
                </a:path>
                <a:path w="3108960">
                  <a:moveTo>
                    <a:pt x="2566416" y="0"/>
                  </a:moveTo>
                  <a:lnTo>
                    <a:pt x="2663952" y="0"/>
                  </a:lnTo>
                </a:path>
                <a:path w="3108960">
                  <a:moveTo>
                    <a:pt x="2694432" y="0"/>
                  </a:moveTo>
                  <a:lnTo>
                    <a:pt x="2761488" y="0"/>
                  </a:lnTo>
                </a:path>
                <a:path w="3108960">
                  <a:moveTo>
                    <a:pt x="2907792" y="0"/>
                  </a:moveTo>
                  <a:lnTo>
                    <a:pt x="2926080" y="0"/>
                  </a:lnTo>
                </a:path>
                <a:path w="3108960">
                  <a:moveTo>
                    <a:pt x="3011424" y="0"/>
                  </a:moveTo>
                  <a:lnTo>
                    <a:pt x="3029712" y="0"/>
                  </a:lnTo>
                </a:path>
                <a:path w="3108960">
                  <a:moveTo>
                    <a:pt x="3090672" y="0"/>
                  </a:moveTo>
                  <a:lnTo>
                    <a:pt x="3108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5" name="object 2165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1359407" y="4011167"/>
              <a:ext cx="30480" cy="24384"/>
            </a:xfrm>
            <a:prstGeom prst="rect">
              <a:avLst/>
            </a:prstGeom>
          </p:spPr>
        </p:pic>
        <p:sp>
          <p:nvSpPr>
            <p:cNvPr id="2166" name="object 2166"/>
            <p:cNvSpPr/>
            <p:nvPr/>
          </p:nvSpPr>
          <p:spPr>
            <a:xfrm>
              <a:off x="1450848" y="4026408"/>
              <a:ext cx="4639310" cy="6350"/>
            </a:xfrm>
            <a:custGeom>
              <a:avLst/>
              <a:gdLst/>
              <a:ahLst/>
              <a:cxnLst/>
              <a:rect l="l" t="t" r="r" b="b"/>
              <a:pathLst>
                <a:path w="4639310" h="6350">
                  <a:moveTo>
                    <a:pt x="3419855" y="0"/>
                  </a:moveTo>
                  <a:lnTo>
                    <a:pt x="3517391" y="0"/>
                  </a:lnTo>
                </a:path>
                <a:path w="4639310" h="6350">
                  <a:moveTo>
                    <a:pt x="3547872" y="0"/>
                  </a:moveTo>
                  <a:lnTo>
                    <a:pt x="3614928" y="0"/>
                  </a:lnTo>
                </a:path>
                <a:path w="4639310" h="6350">
                  <a:moveTo>
                    <a:pt x="3742944" y="0"/>
                  </a:moveTo>
                  <a:lnTo>
                    <a:pt x="3755136" y="0"/>
                  </a:lnTo>
                </a:path>
                <a:path w="4639310" h="6350">
                  <a:moveTo>
                    <a:pt x="4053840" y="0"/>
                  </a:moveTo>
                  <a:lnTo>
                    <a:pt x="4139184" y="0"/>
                  </a:lnTo>
                </a:path>
                <a:path w="4639310" h="6350">
                  <a:moveTo>
                    <a:pt x="4187952" y="0"/>
                  </a:moveTo>
                  <a:lnTo>
                    <a:pt x="4255008" y="0"/>
                  </a:lnTo>
                </a:path>
                <a:path w="4639310" h="6350">
                  <a:moveTo>
                    <a:pt x="4279392" y="0"/>
                  </a:moveTo>
                  <a:lnTo>
                    <a:pt x="4376928" y="0"/>
                  </a:lnTo>
                </a:path>
                <a:path w="4639310" h="6350">
                  <a:moveTo>
                    <a:pt x="4407408" y="0"/>
                  </a:moveTo>
                  <a:lnTo>
                    <a:pt x="4474464" y="0"/>
                  </a:lnTo>
                </a:path>
                <a:path w="4639310" h="6350">
                  <a:moveTo>
                    <a:pt x="4620768" y="0"/>
                  </a:moveTo>
                  <a:lnTo>
                    <a:pt x="4639056" y="0"/>
                  </a:lnTo>
                </a:path>
                <a:path w="4639310" h="6350">
                  <a:moveTo>
                    <a:pt x="0" y="6096"/>
                  </a:moveTo>
                  <a:lnTo>
                    <a:pt x="30480" y="6096"/>
                  </a:lnTo>
                </a:path>
                <a:path w="4639310" h="6350">
                  <a:moveTo>
                    <a:pt x="67056" y="6096"/>
                  </a:moveTo>
                  <a:lnTo>
                    <a:pt x="85343" y="6096"/>
                  </a:lnTo>
                </a:path>
                <a:path w="4639310" h="6350">
                  <a:moveTo>
                    <a:pt x="170687" y="6096"/>
                  </a:moveTo>
                  <a:lnTo>
                    <a:pt x="188975" y="6096"/>
                  </a:lnTo>
                </a:path>
                <a:path w="4639310" h="6350">
                  <a:moveTo>
                    <a:pt x="225551" y="6096"/>
                  </a:moveTo>
                  <a:lnTo>
                    <a:pt x="243839" y="6096"/>
                  </a:lnTo>
                </a:path>
                <a:path w="4639310" h="6350">
                  <a:moveTo>
                    <a:pt x="292607" y="6096"/>
                  </a:moveTo>
                  <a:lnTo>
                    <a:pt x="310895" y="6096"/>
                  </a:lnTo>
                </a:path>
                <a:path w="4639310" h="6350">
                  <a:moveTo>
                    <a:pt x="359663" y="6096"/>
                  </a:moveTo>
                  <a:lnTo>
                    <a:pt x="371856" y="6096"/>
                  </a:lnTo>
                </a:path>
                <a:path w="4639310" h="6350">
                  <a:moveTo>
                    <a:pt x="402336" y="6096"/>
                  </a:moveTo>
                  <a:lnTo>
                    <a:pt x="420624" y="6096"/>
                  </a:lnTo>
                </a:path>
                <a:path w="4639310" h="6350">
                  <a:moveTo>
                    <a:pt x="469392" y="6096"/>
                  </a:moveTo>
                  <a:lnTo>
                    <a:pt x="487680" y="6096"/>
                  </a:lnTo>
                </a:path>
                <a:path w="4639310" h="6350">
                  <a:moveTo>
                    <a:pt x="548640" y="6096"/>
                  </a:moveTo>
                  <a:lnTo>
                    <a:pt x="566928" y="6096"/>
                  </a:lnTo>
                </a:path>
                <a:path w="4639310" h="6350">
                  <a:moveTo>
                    <a:pt x="627888" y="6096"/>
                  </a:moveTo>
                  <a:lnTo>
                    <a:pt x="646176" y="6096"/>
                  </a:lnTo>
                </a:path>
                <a:path w="4639310" h="6350">
                  <a:moveTo>
                    <a:pt x="688848" y="6096"/>
                  </a:moveTo>
                  <a:lnTo>
                    <a:pt x="707136" y="6096"/>
                  </a:lnTo>
                </a:path>
                <a:path w="4639310" h="6350">
                  <a:moveTo>
                    <a:pt x="2450592" y="6096"/>
                  </a:moveTo>
                  <a:lnTo>
                    <a:pt x="246278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7" name="object 2167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768095" y="4029455"/>
              <a:ext cx="30480" cy="12191"/>
            </a:xfrm>
            <a:prstGeom prst="rect">
              <a:avLst/>
            </a:prstGeom>
          </p:spPr>
        </p:pic>
        <p:sp>
          <p:nvSpPr>
            <p:cNvPr id="2168" name="object 2168"/>
            <p:cNvSpPr/>
            <p:nvPr/>
          </p:nvSpPr>
          <p:spPr>
            <a:xfrm>
              <a:off x="3956303" y="4032503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12191" y="0"/>
                  </a:lnTo>
                </a:path>
                <a:path w="414654">
                  <a:moveTo>
                    <a:pt x="128016" y="0"/>
                  </a:moveTo>
                  <a:lnTo>
                    <a:pt x="140208" y="0"/>
                  </a:lnTo>
                </a:path>
                <a:path w="414654">
                  <a:moveTo>
                    <a:pt x="396240" y="0"/>
                  </a:moveTo>
                  <a:lnTo>
                    <a:pt x="414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9" name="object 2169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1121663" y="4017264"/>
              <a:ext cx="85343" cy="24383"/>
            </a:xfrm>
            <a:prstGeom prst="rect">
              <a:avLst/>
            </a:prstGeom>
          </p:spPr>
        </p:pic>
        <p:sp>
          <p:nvSpPr>
            <p:cNvPr id="2170" name="object 2170"/>
            <p:cNvSpPr/>
            <p:nvPr/>
          </p:nvSpPr>
          <p:spPr>
            <a:xfrm>
              <a:off x="4645152" y="4032503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4384" y="0"/>
                  </a:lnTo>
                </a:path>
                <a:path w="207645">
                  <a:moveTo>
                    <a:pt x="109728" y="0"/>
                  </a:moveTo>
                  <a:lnTo>
                    <a:pt x="128016" y="0"/>
                  </a:lnTo>
                </a:path>
                <a:path w="207645">
                  <a:moveTo>
                    <a:pt x="188976" y="0"/>
                  </a:moveTo>
                  <a:lnTo>
                    <a:pt x="2072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1" name="object 2171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780287" y="4017264"/>
              <a:ext cx="249936" cy="24383"/>
            </a:xfrm>
            <a:prstGeom prst="rect">
              <a:avLst/>
            </a:prstGeom>
          </p:spPr>
        </p:pic>
        <p:sp>
          <p:nvSpPr>
            <p:cNvPr id="2172" name="object 2172"/>
            <p:cNvSpPr/>
            <p:nvPr/>
          </p:nvSpPr>
          <p:spPr>
            <a:xfrm>
              <a:off x="4913376" y="403250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3" name="object 2173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4425696" y="4023360"/>
              <a:ext cx="158495" cy="18287"/>
            </a:xfrm>
            <a:prstGeom prst="rect">
              <a:avLst/>
            </a:prstGeom>
          </p:spPr>
        </p:pic>
        <p:sp>
          <p:nvSpPr>
            <p:cNvPr id="2174" name="object 2174"/>
            <p:cNvSpPr/>
            <p:nvPr/>
          </p:nvSpPr>
          <p:spPr>
            <a:xfrm>
              <a:off x="5187696" y="4032503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>
                  <a:moveTo>
                    <a:pt x="0" y="0"/>
                  </a:moveTo>
                  <a:lnTo>
                    <a:pt x="18287" y="0"/>
                  </a:lnTo>
                </a:path>
                <a:path w="902335">
                  <a:moveTo>
                    <a:pt x="128016" y="0"/>
                  </a:moveTo>
                  <a:lnTo>
                    <a:pt x="140208" y="0"/>
                  </a:lnTo>
                </a:path>
                <a:path w="902335">
                  <a:moveTo>
                    <a:pt x="182880" y="0"/>
                  </a:moveTo>
                  <a:lnTo>
                    <a:pt x="195072" y="0"/>
                  </a:lnTo>
                </a:path>
                <a:path w="902335">
                  <a:moveTo>
                    <a:pt x="316991" y="0"/>
                  </a:moveTo>
                  <a:lnTo>
                    <a:pt x="329183" y="0"/>
                  </a:lnTo>
                </a:path>
                <a:path w="902335">
                  <a:moveTo>
                    <a:pt x="585216" y="0"/>
                  </a:moveTo>
                  <a:lnTo>
                    <a:pt x="603504" y="0"/>
                  </a:lnTo>
                </a:path>
                <a:path w="902335">
                  <a:moveTo>
                    <a:pt x="877824" y="0"/>
                  </a:moveTo>
                  <a:lnTo>
                    <a:pt x="902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5" name="object 2175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5846064" y="4023360"/>
              <a:ext cx="158496" cy="18287"/>
            </a:xfrm>
            <a:prstGeom prst="rect">
              <a:avLst/>
            </a:prstGeom>
          </p:spPr>
        </p:pic>
        <p:sp>
          <p:nvSpPr>
            <p:cNvPr id="2176" name="object 2176"/>
            <p:cNvSpPr/>
            <p:nvPr/>
          </p:nvSpPr>
          <p:spPr>
            <a:xfrm>
              <a:off x="1121663" y="4038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7" name="object 2177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188720" y="4023360"/>
              <a:ext cx="73151" cy="18287"/>
            </a:xfrm>
            <a:prstGeom prst="rect">
              <a:avLst/>
            </a:prstGeom>
          </p:spPr>
        </p:pic>
        <p:sp>
          <p:nvSpPr>
            <p:cNvPr id="2178" name="object 2178"/>
            <p:cNvSpPr/>
            <p:nvPr/>
          </p:nvSpPr>
          <p:spPr>
            <a:xfrm>
              <a:off x="1359407" y="4038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1386840" y="4035552"/>
              <a:ext cx="67310" cy="6350"/>
            </a:xfrm>
            <a:custGeom>
              <a:avLst/>
              <a:gdLst/>
              <a:ahLst/>
              <a:cxnLst/>
              <a:rect l="l" t="t" r="r" b="b"/>
              <a:pathLst>
                <a:path w="67309" h="6350">
                  <a:moveTo>
                    <a:pt x="0" y="6096"/>
                  </a:moveTo>
                  <a:lnTo>
                    <a:pt x="0" y="0"/>
                  </a:lnTo>
                </a:path>
                <a:path w="67309" h="6350">
                  <a:moveTo>
                    <a:pt x="67056" y="6096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1463040" y="4038599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54864" y="0"/>
                  </a:moveTo>
                  <a:lnTo>
                    <a:pt x="73152" y="0"/>
                  </a:lnTo>
                </a:path>
                <a:path w="177164">
                  <a:moveTo>
                    <a:pt x="158496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1" name="object 2181"/>
            <p:cNvPicPr/>
            <p:nvPr/>
          </p:nvPicPr>
          <p:blipFill>
            <a:blip r:embed="rId696" cstate="print"/>
            <a:stretch>
              <a:fillRect/>
            </a:stretch>
          </p:blipFill>
          <p:spPr>
            <a:xfrm>
              <a:off x="4986528" y="4011167"/>
              <a:ext cx="140207" cy="36575"/>
            </a:xfrm>
            <a:prstGeom prst="rect">
              <a:avLst/>
            </a:prstGeom>
          </p:spPr>
        </p:pic>
        <p:sp>
          <p:nvSpPr>
            <p:cNvPr id="2182" name="object 2182"/>
            <p:cNvSpPr/>
            <p:nvPr/>
          </p:nvSpPr>
          <p:spPr>
            <a:xfrm>
              <a:off x="1676400" y="4038599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287" y="0"/>
                  </a:lnTo>
                </a:path>
                <a:path w="189230">
                  <a:moveTo>
                    <a:pt x="67056" y="0"/>
                  </a:moveTo>
                  <a:lnTo>
                    <a:pt x="85343" y="0"/>
                  </a:lnTo>
                </a:path>
                <a:path w="189230">
                  <a:moveTo>
                    <a:pt x="134112" y="0"/>
                  </a:moveTo>
                  <a:lnTo>
                    <a:pt x="146304" y="0"/>
                  </a:lnTo>
                </a:path>
                <a:path w="189230">
                  <a:moveTo>
                    <a:pt x="176784" y="0"/>
                  </a:moveTo>
                  <a:lnTo>
                    <a:pt x="188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3" name="object 21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26336" y="4035552"/>
              <a:ext cx="18287" cy="6096"/>
            </a:xfrm>
            <a:prstGeom prst="rect">
              <a:avLst/>
            </a:prstGeom>
          </p:spPr>
        </p:pic>
        <p:sp>
          <p:nvSpPr>
            <p:cNvPr id="2184" name="object 2184"/>
            <p:cNvSpPr/>
            <p:nvPr/>
          </p:nvSpPr>
          <p:spPr>
            <a:xfrm>
              <a:off x="1999487" y="403859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5" name="object 21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45792" y="4035552"/>
              <a:ext cx="18287" cy="6096"/>
            </a:xfrm>
            <a:prstGeom prst="rect">
              <a:avLst/>
            </a:prstGeom>
          </p:spPr>
        </p:pic>
        <p:sp>
          <p:nvSpPr>
            <p:cNvPr id="2186" name="object 2186"/>
            <p:cNvSpPr/>
            <p:nvPr/>
          </p:nvSpPr>
          <p:spPr>
            <a:xfrm>
              <a:off x="3895343" y="4038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7" name="object 218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4151376" y="4029455"/>
              <a:ext cx="146303" cy="18287"/>
            </a:xfrm>
            <a:prstGeom prst="rect">
              <a:avLst/>
            </a:prstGeom>
          </p:spPr>
        </p:pic>
        <p:sp>
          <p:nvSpPr>
            <p:cNvPr id="2188" name="object 2188"/>
            <p:cNvSpPr/>
            <p:nvPr/>
          </p:nvSpPr>
          <p:spPr>
            <a:xfrm>
              <a:off x="3956303" y="4038599"/>
              <a:ext cx="1371600" cy="0"/>
            </a:xfrm>
            <a:custGeom>
              <a:avLst/>
              <a:gdLst/>
              <a:ahLst/>
              <a:cxnLst/>
              <a:rect l="l" t="t" r="r" b="b"/>
              <a:pathLst>
                <a:path w="1371600">
                  <a:moveTo>
                    <a:pt x="0" y="0"/>
                  </a:moveTo>
                  <a:lnTo>
                    <a:pt x="18287" y="0"/>
                  </a:lnTo>
                </a:path>
                <a:path w="1371600">
                  <a:moveTo>
                    <a:pt x="128016" y="0"/>
                  </a:moveTo>
                  <a:lnTo>
                    <a:pt x="140208" y="0"/>
                  </a:lnTo>
                </a:path>
                <a:path w="1371600">
                  <a:moveTo>
                    <a:pt x="195072" y="0"/>
                  </a:moveTo>
                  <a:lnTo>
                    <a:pt x="213360" y="0"/>
                  </a:lnTo>
                </a:path>
                <a:path w="1371600">
                  <a:moveTo>
                    <a:pt x="396240" y="0"/>
                  </a:moveTo>
                  <a:lnTo>
                    <a:pt x="414528" y="0"/>
                  </a:lnTo>
                </a:path>
                <a:path w="1371600">
                  <a:moveTo>
                    <a:pt x="597408" y="0"/>
                  </a:moveTo>
                  <a:lnTo>
                    <a:pt x="615696" y="0"/>
                  </a:lnTo>
                </a:path>
                <a:path w="1371600">
                  <a:moveTo>
                    <a:pt x="621792" y="0"/>
                  </a:moveTo>
                  <a:lnTo>
                    <a:pt x="627888" y="0"/>
                  </a:lnTo>
                </a:path>
                <a:path w="1371600">
                  <a:moveTo>
                    <a:pt x="688848" y="0"/>
                  </a:moveTo>
                  <a:lnTo>
                    <a:pt x="694944" y="0"/>
                  </a:lnTo>
                </a:path>
                <a:path w="1371600">
                  <a:moveTo>
                    <a:pt x="701040" y="0"/>
                  </a:moveTo>
                  <a:lnTo>
                    <a:pt x="713232" y="0"/>
                  </a:lnTo>
                </a:path>
                <a:path w="1371600">
                  <a:moveTo>
                    <a:pt x="798576" y="0"/>
                  </a:moveTo>
                  <a:lnTo>
                    <a:pt x="816864" y="0"/>
                  </a:lnTo>
                </a:path>
                <a:path w="1371600">
                  <a:moveTo>
                    <a:pt x="877824" y="0"/>
                  </a:moveTo>
                  <a:lnTo>
                    <a:pt x="896112" y="0"/>
                  </a:lnTo>
                </a:path>
                <a:path w="1371600">
                  <a:moveTo>
                    <a:pt x="957072" y="0"/>
                  </a:moveTo>
                  <a:lnTo>
                    <a:pt x="975360" y="0"/>
                  </a:lnTo>
                </a:path>
                <a:path w="1371600">
                  <a:moveTo>
                    <a:pt x="1353312" y="0"/>
                  </a:moveTo>
                  <a:lnTo>
                    <a:pt x="13716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9" name="object 2189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5571743" y="4029455"/>
              <a:ext cx="146303" cy="18287"/>
            </a:xfrm>
            <a:prstGeom prst="rect">
              <a:avLst/>
            </a:prstGeom>
          </p:spPr>
        </p:pic>
        <p:sp>
          <p:nvSpPr>
            <p:cNvPr id="2190" name="object 2190"/>
            <p:cNvSpPr/>
            <p:nvPr/>
          </p:nvSpPr>
          <p:spPr>
            <a:xfrm>
              <a:off x="768095" y="4038599"/>
              <a:ext cx="5321935" cy="6350"/>
            </a:xfrm>
            <a:custGeom>
              <a:avLst/>
              <a:gdLst/>
              <a:ahLst/>
              <a:cxnLst/>
              <a:rect l="l" t="t" r="r" b="b"/>
              <a:pathLst>
                <a:path w="5321935" h="6350">
                  <a:moveTo>
                    <a:pt x="4602480" y="0"/>
                  </a:moveTo>
                  <a:lnTo>
                    <a:pt x="4620768" y="0"/>
                  </a:lnTo>
                </a:path>
                <a:path w="5321935" h="6350">
                  <a:moveTo>
                    <a:pt x="4736592" y="0"/>
                  </a:moveTo>
                  <a:lnTo>
                    <a:pt x="4748783" y="0"/>
                  </a:lnTo>
                </a:path>
                <a:path w="5321935" h="6350">
                  <a:moveTo>
                    <a:pt x="4803648" y="0"/>
                  </a:moveTo>
                  <a:lnTo>
                    <a:pt x="4821936" y="0"/>
                  </a:lnTo>
                </a:path>
                <a:path w="5321935" h="6350">
                  <a:moveTo>
                    <a:pt x="5004816" y="0"/>
                  </a:moveTo>
                  <a:lnTo>
                    <a:pt x="5023104" y="0"/>
                  </a:lnTo>
                </a:path>
                <a:path w="5321935" h="6350">
                  <a:moveTo>
                    <a:pt x="5205984" y="0"/>
                  </a:moveTo>
                  <a:lnTo>
                    <a:pt x="5224272" y="0"/>
                  </a:lnTo>
                </a:path>
                <a:path w="5321935" h="6350">
                  <a:moveTo>
                    <a:pt x="5230368" y="0"/>
                  </a:moveTo>
                  <a:lnTo>
                    <a:pt x="5236464" y="0"/>
                  </a:lnTo>
                </a:path>
                <a:path w="5321935" h="6350">
                  <a:moveTo>
                    <a:pt x="5297424" y="0"/>
                  </a:moveTo>
                  <a:lnTo>
                    <a:pt x="5303520" y="0"/>
                  </a:lnTo>
                </a:path>
                <a:path w="5321935" h="6350">
                  <a:moveTo>
                    <a:pt x="5309616" y="0"/>
                  </a:moveTo>
                  <a:lnTo>
                    <a:pt x="5321808" y="0"/>
                  </a:lnTo>
                </a:path>
                <a:path w="5321935" h="6350">
                  <a:moveTo>
                    <a:pt x="0" y="6096"/>
                  </a:moveTo>
                  <a:lnTo>
                    <a:pt x="121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1" name="object 2191"/>
            <p:cNvPicPr/>
            <p:nvPr/>
          </p:nvPicPr>
          <p:blipFill>
            <a:blip r:embed="rId697" cstate="print"/>
            <a:stretch>
              <a:fillRect/>
            </a:stretch>
          </p:blipFill>
          <p:spPr>
            <a:xfrm>
              <a:off x="847344" y="4041647"/>
              <a:ext cx="67055" cy="6096"/>
            </a:xfrm>
            <a:prstGeom prst="rect">
              <a:avLst/>
            </a:prstGeom>
          </p:spPr>
        </p:pic>
        <p:pic>
          <p:nvPicPr>
            <p:cNvPr id="2192" name="object 2192"/>
            <p:cNvPicPr/>
            <p:nvPr/>
          </p:nvPicPr>
          <p:blipFill>
            <a:blip r:embed="rId698" cstate="print"/>
            <a:stretch>
              <a:fillRect/>
            </a:stretch>
          </p:blipFill>
          <p:spPr>
            <a:xfrm>
              <a:off x="963168" y="4035552"/>
              <a:ext cx="67056" cy="12192"/>
            </a:xfrm>
            <a:prstGeom prst="rect">
              <a:avLst/>
            </a:prstGeom>
          </p:spPr>
        </p:pic>
        <p:sp>
          <p:nvSpPr>
            <p:cNvPr id="2193" name="object 2193"/>
            <p:cNvSpPr/>
            <p:nvPr/>
          </p:nvSpPr>
          <p:spPr>
            <a:xfrm>
              <a:off x="1011936" y="4044696"/>
              <a:ext cx="3359150" cy="0"/>
            </a:xfrm>
            <a:custGeom>
              <a:avLst/>
              <a:gdLst/>
              <a:ahLst/>
              <a:cxnLst/>
              <a:rect l="l" t="t" r="r" b="b"/>
              <a:pathLst>
                <a:path w="3359150">
                  <a:moveTo>
                    <a:pt x="0" y="0"/>
                  </a:moveTo>
                  <a:lnTo>
                    <a:pt x="18287" y="0"/>
                  </a:lnTo>
                </a:path>
                <a:path w="3359150">
                  <a:moveTo>
                    <a:pt x="109728" y="0"/>
                  </a:moveTo>
                  <a:lnTo>
                    <a:pt x="128015" y="0"/>
                  </a:lnTo>
                </a:path>
                <a:path w="3359150">
                  <a:moveTo>
                    <a:pt x="164591" y="0"/>
                  </a:moveTo>
                  <a:lnTo>
                    <a:pt x="176783" y="0"/>
                  </a:lnTo>
                </a:path>
                <a:path w="3359150">
                  <a:moveTo>
                    <a:pt x="237744" y="0"/>
                  </a:moveTo>
                  <a:lnTo>
                    <a:pt x="249935" y="0"/>
                  </a:lnTo>
                </a:path>
                <a:path w="3359150">
                  <a:moveTo>
                    <a:pt x="347472" y="0"/>
                  </a:moveTo>
                  <a:lnTo>
                    <a:pt x="365760" y="0"/>
                  </a:lnTo>
                </a:path>
                <a:path w="3359150">
                  <a:moveTo>
                    <a:pt x="371855" y="0"/>
                  </a:moveTo>
                  <a:lnTo>
                    <a:pt x="384047" y="0"/>
                  </a:lnTo>
                </a:path>
                <a:path w="3359150">
                  <a:moveTo>
                    <a:pt x="451103" y="0"/>
                  </a:moveTo>
                  <a:lnTo>
                    <a:pt x="469391" y="0"/>
                  </a:lnTo>
                </a:path>
                <a:path w="3359150">
                  <a:moveTo>
                    <a:pt x="505968" y="0"/>
                  </a:moveTo>
                  <a:lnTo>
                    <a:pt x="524256" y="0"/>
                  </a:lnTo>
                </a:path>
                <a:path w="3359150">
                  <a:moveTo>
                    <a:pt x="609600" y="0"/>
                  </a:moveTo>
                  <a:lnTo>
                    <a:pt x="627888" y="0"/>
                  </a:lnTo>
                </a:path>
                <a:path w="3359150">
                  <a:moveTo>
                    <a:pt x="664463" y="0"/>
                  </a:moveTo>
                  <a:lnTo>
                    <a:pt x="682751" y="0"/>
                  </a:lnTo>
                </a:path>
                <a:path w="3359150">
                  <a:moveTo>
                    <a:pt x="731519" y="0"/>
                  </a:moveTo>
                  <a:lnTo>
                    <a:pt x="749807" y="0"/>
                  </a:lnTo>
                </a:path>
                <a:path w="3359150">
                  <a:moveTo>
                    <a:pt x="798576" y="0"/>
                  </a:moveTo>
                  <a:lnTo>
                    <a:pt x="810768" y="0"/>
                  </a:lnTo>
                </a:path>
                <a:path w="3359150">
                  <a:moveTo>
                    <a:pt x="914400" y="0"/>
                  </a:moveTo>
                  <a:lnTo>
                    <a:pt x="932688" y="0"/>
                  </a:lnTo>
                </a:path>
                <a:path w="3359150">
                  <a:moveTo>
                    <a:pt x="987552" y="0"/>
                  </a:moveTo>
                  <a:lnTo>
                    <a:pt x="1005840" y="0"/>
                  </a:lnTo>
                </a:path>
                <a:path w="3359150">
                  <a:moveTo>
                    <a:pt x="3072384" y="0"/>
                  </a:moveTo>
                  <a:lnTo>
                    <a:pt x="3084576" y="0"/>
                  </a:lnTo>
                </a:path>
                <a:path w="3359150">
                  <a:moveTo>
                    <a:pt x="3139440" y="0"/>
                  </a:moveTo>
                  <a:lnTo>
                    <a:pt x="3157728" y="0"/>
                  </a:lnTo>
                </a:path>
                <a:path w="3359150">
                  <a:moveTo>
                    <a:pt x="3340608" y="0"/>
                  </a:moveTo>
                  <a:lnTo>
                    <a:pt x="33588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4" name="object 21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5696" y="4041647"/>
              <a:ext cx="18287" cy="6096"/>
            </a:xfrm>
            <a:prstGeom prst="rect">
              <a:avLst/>
            </a:prstGeom>
          </p:spPr>
        </p:pic>
        <p:pic>
          <p:nvPicPr>
            <p:cNvPr id="2195" name="object 21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98847" y="4041647"/>
              <a:ext cx="18287" cy="6096"/>
            </a:xfrm>
            <a:prstGeom prst="rect">
              <a:avLst/>
            </a:prstGeom>
          </p:spPr>
        </p:pic>
        <p:sp>
          <p:nvSpPr>
            <p:cNvPr id="2196" name="object 2196"/>
            <p:cNvSpPr/>
            <p:nvPr/>
          </p:nvSpPr>
          <p:spPr>
            <a:xfrm>
              <a:off x="4553711" y="404469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24384" y="0"/>
                  </a:moveTo>
                  <a:lnTo>
                    <a:pt x="36575" y="0"/>
                  </a:lnTo>
                </a:path>
                <a:path w="378460">
                  <a:moveTo>
                    <a:pt x="103632" y="0"/>
                  </a:moveTo>
                  <a:lnTo>
                    <a:pt x="115824" y="0"/>
                  </a:lnTo>
                </a:path>
                <a:path w="378460">
                  <a:moveTo>
                    <a:pt x="201168" y="0"/>
                  </a:moveTo>
                  <a:lnTo>
                    <a:pt x="219456" y="0"/>
                  </a:lnTo>
                </a:path>
                <a:path w="378460">
                  <a:moveTo>
                    <a:pt x="280416" y="0"/>
                  </a:moveTo>
                  <a:lnTo>
                    <a:pt x="298704" y="0"/>
                  </a:lnTo>
                </a:path>
                <a:path w="378460">
                  <a:moveTo>
                    <a:pt x="359664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7" name="object 21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44751" y="4041647"/>
              <a:ext cx="12191" cy="12192"/>
            </a:xfrm>
            <a:prstGeom prst="rect">
              <a:avLst/>
            </a:prstGeom>
          </p:spPr>
        </p:pic>
        <p:sp>
          <p:nvSpPr>
            <p:cNvPr id="2198" name="object 2198"/>
            <p:cNvSpPr/>
            <p:nvPr/>
          </p:nvSpPr>
          <p:spPr>
            <a:xfrm>
              <a:off x="5504687" y="404469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2191" y="0"/>
                  </a:lnTo>
                </a:path>
                <a:path w="287020">
                  <a:moveTo>
                    <a:pt x="67056" y="0"/>
                  </a:moveTo>
                  <a:lnTo>
                    <a:pt x="85344" y="0"/>
                  </a:lnTo>
                </a:path>
                <a:path w="287020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9" name="object 21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6064" y="4041647"/>
              <a:ext cx="18287" cy="6096"/>
            </a:xfrm>
            <a:prstGeom prst="rect">
              <a:avLst/>
            </a:prstGeom>
          </p:spPr>
        </p:pic>
        <p:pic>
          <p:nvPicPr>
            <p:cNvPr id="2200" name="object 220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19216" y="4041647"/>
              <a:ext cx="18287" cy="6096"/>
            </a:xfrm>
            <a:prstGeom prst="rect">
              <a:avLst/>
            </a:prstGeom>
          </p:spPr>
        </p:pic>
        <p:sp>
          <p:nvSpPr>
            <p:cNvPr id="2201" name="object 2201"/>
            <p:cNvSpPr/>
            <p:nvPr/>
          </p:nvSpPr>
          <p:spPr>
            <a:xfrm>
              <a:off x="768095" y="4044696"/>
              <a:ext cx="5321935" cy="6350"/>
            </a:xfrm>
            <a:custGeom>
              <a:avLst/>
              <a:gdLst/>
              <a:ahLst/>
              <a:cxnLst/>
              <a:rect l="l" t="t" r="r" b="b"/>
              <a:pathLst>
                <a:path w="5321935" h="6350">
                  <a:moveTo>
                    <a:pt x="5205984" y="0"/>
                  </a:moveTo>
                  <a:lnTo>
                    <a:pt x="5224272" y="0"/>
                  </a:lnTo>
                </a:path>
                <a:path w="5321935" h="6350">
                  <a:moveTo>
                    <a:pt x="5230368" y="0"/>
                  </a:moveTo>
                  <a:lnTo>
                    <a:pt x="5242559" y="0"/>
                  </a:lnTo>
                </a:path>
                <a:path w="5321935" h="6350">
                  <a:moveTo>
                    <a:pt x="5309616" y="0"/>
                  </a:moveTo>
                  <a:lnTo>
                    <a:pt x="5321808" y="0"/>
                  </a:lnTo>
                </a:path>
                <a:path w="5321935" h="6350">
                  <a:moveTo>
                    <a:pt x="0" y="6096"/>
                  </a:moveTo>
                  <a:lnTo>
                    <a:pt x="12192" y="6096"/>
                  </a:lnTo>
                </a:path>
                <a:path w="5321935" h="6350">
                  <a:moveTo>
                    <a:pt x="79248" y="6096"/>
                  </a:moveTo>
                  <a:lnTo>
                    <a:pt x="91440" y="6096"/>
                  </a:lnTo>
                </a:path>
                <a:path w="5321935" h="6350">
                  <a:moveTo>
                    <a:pt x="121920" y="6096"/>
                  </a:moveTo>
                  <a:lnTo>
                    <a:pt x="14020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972312" y="404774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1011936" y="40507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4" name="object 22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39055" y="4041647"/>
              <a:ext cx="12191" cy="12192"/>
            </a:xfrm>
            <a:prstGeom prst="rect">
              <a:avLst/>
            </a:prstGeom>
          </p:spPr>
        </p:pic>
        <p:sp>
          <p:nvSpPr>
            <p:cNvPr id="2205" name="object 2205"/>
            <p:cNvSpPr/>
            <p:nvPr/>
          </p:nvSpPr>
          <p:spPr>
            <a:xfrm>
              <a:off x="1121663" y="4050791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18287" y="0"/>
                  </a:lnTo>
                </a:path>
                <a:path w="3048000">
                  <a:moveTo>
                    <a:pt x="54863" y="0"/>
                  </a:moveTo>
                  <a:lnTo>
                    <a:pt x="67055" y="0"/>
                  </a:lnTo>
                </a:path>
                <a:path w="3048000">
                  <a:moveTo>
                    <a:pt x="128015" y="0"/>
                  </a:moveTo>
                  <a:lnTo>
                    <a:pt x="140207" y="0"/>
                  </a:lnTo>
                </a:path>
                <a:path w="3048000">
                  <a:moveTo>
                    <a:pt x="341375" y="0"/>
                  </a:moveTo>
                  <a:lnTo>
                    <a:pt x="359663" y="0"/>
                  </a:lnTo>
                </a:path>
                <a:path w="3048000">
                  <a:moveTo>
                    <a:pt x="396240" y="0"/>
                  </a:moveTo>
                  <a:lnTo>
                    <a:pt x="414528" y="0"/>
                  </a:lnTo>
                </a:path>
                <a:path w="3048000">
                  <a:moveTo>
                    <a:pt x="499872" y="0"/>
                  </a:moveTo>
                  <a:lnTo>
                    <a:pt x="518159" y="0"/>
                  </a:lnTo>
                </a:path>
                <a:path w="3048000">
                  <a:moveTo>
                    <a:pt x="554735" y="0"/>
                  </a:moveTo>
                  <a:lnTo>
                    <a:pt x="573023" y="0"/>
                  </a:lnTo>
                </a:path>
                <a:path w="3048000">
                  <a:moveTo>
                    <a:pt x="621791" y="0"/>
                  </a:moveTo>
                  <a:lnTo>
                    <a:pt x="640079" y="0"/>
                  </a:lnTo>
                </a:path>
                <a:path w="3048000">
                  <a:moveTo>
                    <a:pt x="688847" y="0"/>
                  </a:moveTo>
                  <a:lnTo>
                    <a:pt x="701040" y="0"/>
                  </a:lnTo>
                </a:path>
                <a:path w="3048000">
                  <a:moveTo>
                    <a:pt x="804672" y="0"/>
                  </a:moveTo>
                  <a:lnTo>
                    <a:pt x="822960" y="0"/>
                  </a:lnTo>
                </a:path>
                <a:path w="3048000">
                  <a:moveTo>
                    <a:pt x="877824" y="0"/>
                  </a:moveTo>
                  <a:lnTo>
                    <a:pt x="896112" y="0"/>
                  </a:lnTo>
                </a:path>
                <a:path w="3048000">
                  <a:moveTo>
                    <a:pt x="2962656" y="0"/>
                  </a:moveTo>
                  <a:lnTo>
                    <a:pt x="2974848" y="0"/>
                  </a:lnTo>
                </a:path>
                <a:path w="3048000">
                  <a:moveTo>
                    <a:pt x="3029712" y="0"/>
                  </a:moveTo>
                  <a:lnTo>
                    <a:pt x="30480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6" name="object 22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059423" y="4041647"/>
              <a:ext cx="12191" cy="12192"/>
            </a:xfrm>
            <a:prstGeom prst="rect">
              <a:avLst/>
            </a:prstGeom>
          </p:spPr>
        </p:pic>
        <p:sp>
          <p:nvSpPr>
            <p:cNvPr id="2207" name="object 2207"/>
            <p:cNvSpPr/>
            <p:nvPr/>
          </p:nvSpPr>
          <p:spPr>
            <a:xfrm>
              <a:off x="4206240" y="4050791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>
                  <a:moveTo>
                    <a:pt x="0" y="0"/>
                  </a:moveTo>
                  <a:lnTo>
                    <a:pt x="12191" y="0"/>
                  </a:lnTo>
                </a:path>
                <a:path w="725804">
                  <a:moveTo>
                    <a:pt x="79248" y="0"/>
                  </a:moveTo>
                  <a:lnTo>
                    <a:pt x="91439" y="0"/>
                  </a:lnTo>
                </a:path>
                <a:path w="725804">
                  <a:moveTo>
                    <a:pt x="146303" y="0"/>
                  </a:moveTo>
                  <a:lnTo>
                    <a:pt x="164591" y="0"/>
                  </a:lnTo>
                </a:path>
                <a:path w="725804">
                  <a:moveTo>
                    <a:pt x="219455" y="0"/>
                  </a:moveTo>
                  <a:lnTo>
                    <a:pt x="231647" y="0"/>
                  </a:lnTo>
                </a:path>
                <a:path w="725804">
                  <a:moveTo>
                    <a:pt x="298703" y="0"/>
                  </a:moveTo>
                  <a:lnTo>
                    <a:pt x="310895" y="0"/>
                  </a:lnTo>
                </a:path>
                <a:path w="725804">
                  <a:moveTo>
                    <a:pt x="347471" y="0"/>
                  </a:moveTo>
                  <a:lnTo>
                    <a:pt x="365759" y="0"/>
                  </a:lnTo>
                </a:path>
                <a:path w="725804">
                  <a:moveTo>
                    <a:pt x="451103" y="0"/>
                  </a:moveTo>
                  <a:lnTo>
                    <a:pt x="463295" y="0"/>
                  </a:lnTo>
                </a:path>
                <a:path w="725804">
                  <a:moveTo>
                    <a:pt x="548639" y="0"/>
                  </a:moveTo>
                  <a:lnTo>
                    <a:pt x="566927" y="0"/>
                  </a:lnTo>
                </a:path>
                <a:path w="725804">
                  <a:moveTo>
                    <a:pt x="627888" y="0"/>
                  </a:moveTo>
                  <a:lnTo>
                    <a:pt x="646176" y="0"/>
                  </a:lnTo>
                </a:path>
                <a:path w="725804">
                  <a:moveTo>
                    <a:pt x="707136" y="0"/>
                  </a:moveTo>
                  <a:lnTo>
                    <a:pt x="7254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8" name="object 2208"/>
            <p:cNvPicPr/>
            <p:nvPr/>
          </p:nvPicPr>
          <p:blipFill>
            <a:blip r:embed="rId699" cstate="print"/>
            <a:stretch>
              <a:fillRect/>
            </a:stretch>
          </p:blipFill>
          <p:spPr>
            <a:xfrm>
              <a:off x="1359407" y="4047743"/>
              <a:ext cx="42671" cy="12192"/>
            </a:xfrm>
            <a:prstGeom prst="rect">
              <a:avLst/>
            </a:prstGeom>
          </p:spPr>
        </p:pic>
        <p:sp>
          <p:nvSpPr>
            <p:cNvPr id="2209" name="object 2209"/>
            <p:cNvSpPr/>
            <p:nvPr/>
          </p:nvSpPr>
          <p:spPr>
            <a:xfrm>
              <a:off x="4986528" y="4050791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12191" y="0"/>
                  </a:lnTo>
                </a:path>
                <a:path w="871854">
                  <a:moveTo>
                    <a:pt x="518159" y="0"/>
                  </a:moveTo>
                  <a:lnTo>
                    <a:pt x="530351" y="0"/>
                  </a:lnTo>
                </a:path>
                <a:path w="871854">
                  <a:moveTo>
                    <a:pt x="585215" y="0"/>
                  </a:moveTo>
                  <a:lnTo>
                    <a:pt x="603503" y="0"/>
                  </a:lnTo>
                </a:path>
                <a:path w="871854">
                  <a:moveTo>
                    <a:pt x="640079" y="0"/>
                  </a:moveTo>
                  <a:lnTo>
                    <a:pt x="652271" y="0"/>
                  </a:lnTo>
                </a:path>
                <a:path w="871854">
                  <a:moveTo>
                    <a:pt x="719327" y="0"/>
                  </a:moveTo>
                  <a:lnTo>
                    <a:pt x="731519" y="0"/>
                  </a:lnTo>
                </a:path>
                <a:path w="871854">
                  <a:moveTo>
                    <a:pt x="786384" y="0"/>
                  </a:moveTo>
                  <a:lnTo>
                    <a:pt x="804672" y="0"/>
                  </a:lnTo>
                </a:path>
                <a:path w="871854">
                  <a:moveTo>
                    <a:pt x="859535" y="0"/>
                  </a:moveTo>
                  <a:lnTo>
                    <a:pt x="871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0" name="object 2210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3889247" y="4041647"/>
              <a:ext cx="18287" cy="18288"/>
            </a:xfrm>
            <a:prstGeom prst="rect">
              <a:avLst/>
            </a:prstGeom>
          </p:spPr>
        </p:pic>
        <p:sp>
          <p:nvSpPr>
            <p:cNvPr id="2211" name="object 2211"/>
            <p:cNvSpPr/>
            <p:nvPr/>
          </p:nvSpPr>
          <p:spPr>
            <a:xfrm>
              <a:off x="5925311" y="40507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2" name="object 2212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3962399" y="4041647"/>
              <a:ext cx="18287" cy="18288"/>
            </a:xfrm>
            <a:prstGeom prst="rect">
              <a:avLst/>
            </a:prstGeom>
          </p:spPr>
        </p:pic>
        <p:sp>
          <p:nvSpPr>
            <p:cNvPr id="2213" name="object 2213"/>
            <p:cNvSpPr/>
            <p:nvPr/>
          </p:nvSpPr>
          <p:spPr>
            <a:xfrm>
              <a:off x="768095" y="4050791"/>
              <a:ext cx="5321935" cy="6350"/>
            </a:xfrm>
            <a:custGeom>
              <a:avLst/>
              <a:gdLst/>
              <a:ahLst/>
              <a:cxnLst/>
              <a:rect l="l" t="t" r="r" b="b"/>
              <a:pathLst>
                <a:path w="5321935" h="6350">
                  <a:moveTo>
                    <a:pt x="5205984" y="0"/>
                  </a:moveTo>
                  <a:lnTo>
                    <a:pt x="5224272" y="0"/>
                  </a:lnTo>
                </a:path>
                <a:path w="5321935" h="6350">
                  <a:moveTo>
                    <a:pt x="5309616" y="0"/>
                  </a:moveTo>
                  <a:lnTo>
                    <a:pt x="5321808" y="0"/>
                  </a:lnTo>
                </a:path>
                <a:path w="5321935" h="6350">
                  <a:moveTo>
                    <a:pt x="0" y="6096"/>
                  </a:moveTo>
                  <a:lnTo>
                    <a:pt x="12192" y="6096"/>
                  </a:lnTo>
                </a:path>
                <a:path w="5321935" h="6350">
                  <a:moveTo>
                    <a:pt x="79248" y="6096"/>
                  </a:moveTo>
                  <a:lnTo>
                    <a:pt x="91440" y="6096"/>
                  </a:lnTo>
                </a:path>
                <a:path w="5321935" h="6350">
                  <a:moveTo>
                    <a:pt x="121920" y="6096"/>
                  </a:moveTo>
                  <a:lnTo>
                    <a:pt x="14020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972312" y="40538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5" name="object 2215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578096" y="4047743"/>
              <a:ext cx="18287" cy="12192"/>
            </a:xfrm>
            <a:prstGeom prst="rect">
              <a:avLst/>
            </a:prstGeom>
          </p:spPr>
        </p:pic>
        <p:sp>
          <p:nvSpPr>
            <p:cNvPr id="2216" name="object 2216"/>
            <p:cNvSpPr/>
            <p:nvPr/>
          </p:nvSpPr>
          <p:spPr>
            <a:xfrm>
              <a:off x="1011936" y="4056887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>
                  <a:moveTo>
                    <a:pt x="0" y="0"/>
                  </a:moveTo>
                  <a:lnTo>
                    <a:pt x="18287" y="0"/>
                  </a:lnTo>
                </a:path>
                <a:path w="365759">
                  <a:moveTo>
                    <a:pt x="109728" y="0"/>
                  </a:moveTo>
                  <a:lnTo>
                    <a:pt x="128015" y="0"/>
                  </a:lnTo>
                </a:path>
                <a:path w="365759">
                  <a:moveTo>
                    <a:pt x="164591" y="0"/>
                  </a:moveTo>
                  <a:lnTo>
                    <a:pt x="176783" y="0"/>
                  </a:lnTo>
                </a:path>
                <a:path w="365759">
                  <a:moveTo>
                    <a:pt x="237744" y="0"/>
                  </a:moveTo>
                  <a:lnTo>
                    <a:pt x="249935" y="0"/>
                  </a:lnTo>
                </a:path>
                <a:path w="365759">
                  <a:moveTo>
                    <a:pt x="347472" y="0"/>
                  </a:moveTo>
                  <a:lnTo>
                    <a:pt x="365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447800" y="40538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463040" y="405688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9" name="object 2219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5303520" y="4041647"/>
              <a:ext cx="18287" cy="18288"/>
            </a:xfrm>
            <a:prstGeom prst="rect">
              <a:avLst/>
            </a:prstGeom>
          </p:spPr>
        </p:pic>
        <p:sp>
          <p:nvSpPr>
            <p:cNvPr id="2220" name="object 2220"/>
            <p:cNvSpPr/>
            <p:nvPr/>
          </p:nvSpPr>
          <p:spPr>
            <a:xfrm>
              <a:off x="1621536" y="40568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1" name="object 2221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5376672" y="4041647"/>
              <a:ext cx="18287" cy="18288"/>
            </a:xfrm>
            <a:prstGeom prst="rect">
              <a:avLst/>
            </a:prstGeom>
          </p:spPr>
        </p:pic>
        <p:sp>
          <p:nvSpPr>
            <p:cNvPr id="2222" name="object 2222"/>
            <p:cNvSpPr/>
            <p:nvPr/>
          </p:nvSpPr>
          <p:spPr>
            <a:xfrm>
              <a:off x="1676400" y="4056887"/>
              <a:ext cx="2420620" cy="0"/>
            </a:xfrm>
            <a:custGeom>
              <a:avLst/>
              <a:gdLst/>
              <a:ahLst/>
              <a:cxnLst/>
              <a:rect l="l" t="t" r="r" b="b"/>
              <a:pathLst>
                <a:path w="2420620">
                  <a:moveTo>
                    <a:pt x="0" y="0"/>
                  </a:moveTo>
                  <a:lnTo>
                    <a:pt x="18287" y="0"/>
                  </a:lnTo>
                </a:path>
                <a:path w="2420620">
                  <a:moveTo>
                    <a:pt x="67056" y="0"/>
                  </a:moveTo>
                  <a:lnTo>
                    <a:pt x="85343" y="0"/>
                  </a:lnTo>
                </a:path>
                <a:path w="2420620">
                  <a:moveTo>
                    <a:pt x="134112" y="0"/>
                  </a:moveTo>
                  <a:lnTo>
                    <a:pt x="146304" y="0"/>
                  </a:lnTo>
                </a:path>
                <a:path w="2420620">
                  <a:moveTo>
                    <a:pt x="323088" y="0"/>
                  </a:moveTo>
                  <a:lnTo>
                    <a:pt x="341376" y="0"/>
                  </a:lnTo>
                </a:path>
                <a:path w="2420620">
                  <a:moveTo>
                    <a:pt x="2407920" y="0"/>
                  </a:moveTo>
                  <a:lnTo>
                    <a:pt x="2420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3" name="object 2223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5998464" y="4047743"/>
              <a:ext cx="18287" cy="12192"/>
            </a:xfrm>
            <a:prstGeom prst="rect">
              <a:avLst/>
            </a:prstGeom>
          </p:spPr>
        </p:pic>
        <p:sp>
          <p:nvSpPr>
            <p:cNvPr id="2224" name="object 2224"/>
            <p:cNvSpPr/>
            <p:nvPr/>
          </p:nvSpPr>
          <p:spPr>
            <a:xfrm>
              <a:off x="4151376" y="405688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8287" y="0"/>
                  </a:lnTo>
                </a:path>
                <a:path w="67310">
                  <a:moveTo>
                    <a:pt x="54863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5" name="object 222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285487" y="4053840"/>
              <a:ext cx="18287" cy="6096"/>
            </a:xfrm>
            <a:prstGeom prst="rect">
              <a:avLst/>
            </a:prstGeom>
          </p:spPr>
        </p:pic>
        <p:sp>
          <p:nvSpPr>
            <p:cNvPr id="2226" name="object 2226"/>
            <p:cNvSpPr/>
            <p:nvPr/>
          </p:nvSpPr>
          <p:spPr>
            <a:xfrm>
              <a:off x="4352543" y="405688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73151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7" name="object 222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504943" y="4053840"/>
              <a:ext cx="18287" cy="6096"/>
            </a:xfrm>
            <a:prstGeom prst="rect">
              <a:avLst/>
            </a:prstGeom>
          </p:spPr>
        </p:pic>
        <p:sp>
          <p:nvSpPr>
            <p:cNvPr id="2228" name="object 2228"/>
            <p:cNvSpPr/>
            <p:nvPr/>
          </p:nvSpPr>
          <p:spPr>
            <a:xfrm>
              <a:off x="4553711" y="405688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85344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9" name="object 2229"/>
            <p:cNvPicPr/>
            <p:nvPr/>
          </p:nvPicPr>
          <p:blipFill>
            <a:blip r:embed="rId701" cstate="print"/>
            <a:stretch>
              <a:fillRect/>
            </a:stretch>
          </p:blipFill>
          <p:spPr>
            <a:xfrm>
              <a:off x="5157216" y="4035552"/>
              <a:ext cx="42671" cy="36576"/>
            </a:xfrm>
            <a:prstGeom prst="rect">
              <a:avLst/>
            </a:prstGeom>
          </p:spPr>
        </p:pic>
        <p:sp>
          <p:nvSpPr>
            <p:cNvPr id="2230" name="object 2230"/>
            <p:cNvSpPr/>
            <p:nvPr/>
          </p:nvSpPr>
          <p:spPr>
            <a:xfrm>
              <a:off x="4657343" y="4056887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2191" y="0"/>
                  </a:lnTo>
                </a:path>
                <a:path w="341629">
                  <a:moveTo>
                    <a:pt x="103632" y="0"/>
                  </a:moveTo>
                  <a:lnTo>
                    <a:pt x="115824" y="0"/>
                  </a:lnTo>
                </a:path>
                <a:path w="341629">
                  <a:moveTo>
                    <a:pt x="176784" y="0"/>
                  </a:moveTo>
                  <a:lnTo>
                    <a:pt x="195072" y="0"/>
                  </a:lnTo>
                </a:path>
                <a:path w="341629">
                  <a:moveTo>
                    <a:pt x="256032" y="0"/>
                  </a:moveTo>
                  <a:lnTo>
                    <a:pt x="274320" y="0"/>
                  </a:lnTo>
                </a:path>
                <a:path w="341629">
                  <a:moveTo>
                    <a:pt x="329184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1" name="object 2231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5065776" y="4047743"/>
              <a:ext cx="18287" cy="12192"/>
            </a:xfrm>
            <a:prstGeom prst="rect">
              <a:avLst/>
            </a:prstGeom>
          </p:spPr>
        </p:pic>
        <p:sp>
          <p:nvSpPr>
            <p:cNvPr id="2232" name="object 2232"/>
            <p:cNvSpPr/>
            <p:nvPr/>
          </p:nvSpPr>
          <p:spPr>
            <a:xfrm>
              <a:off x="5504687" y="405688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2191" y="0"/>
                  </a:lnTo>
                </a:path>
                <a:path w="134620">
                  <a:moveTo>
                    <a:pt x="67056" y="0"/>
                  </a:moveTo>
                  <a:lnTo>
                    <a:pt x="85344" y="0"/>
                  </a:lnTo>
                </a:path>
                <a:path w="134620">
                  <a:moveTo>
                    <a:pt x="121919" y="0"/>
                  </a:moveTo>
                  <a:lnTo>
                    <a:pt x="1341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3" name="object 223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705855" y="4053840"/>
              <a:ext cx="18287" cy="6096"/>
            </a:xfrm>
            <a:prstGeom prst="rect">
              <a:avLst/>
            </a:prstGeom>
          </p:spPr>
        </p:pic>
        <p:sp>
          <p:nvSpPr>
            <p:cNvPr id="2234" name="object 2234"/>
            <p:cNvSpPr/>
            <p:nvPr/>
          </p:nvSpPr>
          <p:spPr>
            <a:xfrm>
              <a:off x="5772911" y="405688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73151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5" name="object 223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925311" y="4053840"/>
              <a:ext cx="18287" cy="6096"/>
            </a:xfrm>
            <a:prstGeom prst="rect">
              <a:avLst/>
            </a:prstGeom>
          </p:spPr>
        </p:pic>
        <p:sp>
          <p:nvSpPr>
            <p:cNvPr id="2236" name="object 2236"/>
            <p:cNvSpPr/>
            <p:nvPr/>
          </p:nvSpPr>
          <p:spPr>
            <a:xfrm>
              <a:off x="5974079" y="4056887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85343" y="0"/>
                  </a:moveTo>
                  <a:lnTo>
                    <a:pt x="91439" y="0"/>
                  </a:lnTo>
                </a:path>
                <a:path w="116204">
                  <a:moveTo>
                    <a:pt x="103632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7" name="object 2237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603504" y="4023360"/>
              <a:ext cx="18287" cy="42672"/>
            </a:xfrm>
            <a:prstGeom prst="rect">
              <a:avLst/>
            </a:prstGeom>
          </p:spPr>
        </p:pic>
        <p:sp>
          <p:nvSpPr>
            <p:cNvPr id="2238" name="object 2238"/>
            <p:cNvSpPr/>
            <p:nvPr/>
          </p:nvSpPr>
          <p:spPr>
            <a:xfrm>
              <a:off x="762000" y="406298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03631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9" name="object 2239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969263" y="4059935"/>
              <a:ext cx="103631" cy="6096"/>
            </a:xfrm>
            <a:prstGeom prst="rect">
              <a:avLst/>
            </a:prstGeom>
          </p:spPr>
        </p:pic>
        <p:sp>
          <p:nvSpPr>
            <p:cNvPr id="2240" name="object 2240"/>
            <p:cNvSpPr/>
            <p:nvPr/>
          </p:nvSpPr>
          <p:spPr>
            <a:xfrm>
              <a:off x="1121663" y="4062984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18287" y="0"/>
                  </a:lnTo>
                </a:path>
                <a:path w="360044">
                  <a:moveTo>
                    <a:pt x="48768" y="0"/>
                  </a:moveTo>
                  <a:lnTo>
                    <a:pt x="146303" y="0"/>
                  </a:lnTo>
                </a:path>
                <a:path w="360044">
                  <a:moveTo>
                    <a:pt x="237744" y="0"/>
                  </a:moveTo>
                  <a:lnTo>
                    <a:pt x="256032" y="0"/>
                  </a:lnTo>
                </a:path>
                <a:path w="360044">
                  <a:moveTo>
                    <a:pt x="268224" y="0"/>
                  </a:moveTo>
                  <a:lnTo>
                    <a:pt x="280416" y="0"/>
                  </a:lnTo>
                </a:path>
                <a:path w="360044">
                  <a:moveTo>
                    <a:pt x="316991" y="0"/>
                  </a:moveTo>
                  <a:lnTo>
                    <a:pt x="329183" y="0"/>
                  </a:lnTo>
                </a:path>
                <a:path w="360044">
                  <a:moveTo>
                    <a:pt x="341375" y="0"/>
                  </a:moveTo>
                  <a:lnTo>
                    <a:pt x="3596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1" name="object 2241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1517904" y="4059935"/>
              <a:ext cx="54863" cy="6096"/>
            </a:xfrm>
            <a:prstGeom prst="rect">
              <a:avLst/>
            </a:prstGeom>
          </p:spPr>
        </p:pic>
        <p:sp>
          <p:nvSpPr>
            <p:cNvPr id="2242" name="object 2242"/>
            <p:cNvSpPr/>
            <p:nvPr/>
          </p:nvSpPr>
          <p:spPr>
            <a:xfrm>
              <a:off x="1621536" y="4062984"/>
              <a:ext cx="3462654" cy="0"/>
            </a:xfrm>
            <a:custGeom>
              <a:avLst/>
              <a:gdLst/>
              <a:ahLst/>
              <a:cxnLst/>
              <a:rect l="l" t="t" r="r" b="b"/>
              <a:pathLst>
                <a:path w="3462654">
                  <a:moveTo>
                    <a:pt x="0" y="0"/>
                  </a:moveTo>
                  <a:lnTo>
                    <a:pt x="18287" y="0"/>
                  </a:lnTo>
                </a:path>
                <a:path w="3462654">
                  <a:moveTo>
                    <a:pt x="54863" y="0"/>
                  </a:moveTo>
                  <a:lnTo>
                    <a:pt x="73151" y="0"/>
                  </a:lnTo>
                </a:path>
                <a:path w="3462654">
                  <a:moveTo>
                    <a:pt x="121919" y="0"/>
                  </a:moveTo>
                  <a:lnTo>
                    <a:pt x="140207" y="0"/>
                  </a:lnTo>
                </a:path>
                <a:path w="3462654">
                  <a:moveTo>
                    <a:pt x="377952" y="0"/>
                  </a:moveTo>
                  <a:lnTo>
                    <a:pt x="396240" y="0"/>
                  </a:lnTo>
                </a:path>
                <a:path w="3462654">
                  <a:moveTo>
                    <a:pt x="2462784" y="0"/>
                  </a:moveTo>
                  <a:lnTo>
                    <a:pt x="2474976" y="0"/>
                  </a:lnTo>
                </a:path>
                <a:path w="3462654">
                  <a:moveTo>
                    <a:pt x="2529840" y="0"/>
                  </a:moveTo>
                  <a:lnTo>
                    <a:pt x="2548128" y="0"/>
                  </a:lnTo>
                </a:path>
                <a:path w="3462654">
                  <a:moveTo>
                    <a:pt x="2578608" y="0"/>
                  </a:moveTo>
                  <a:lnTo>
                    <a:pt x="2596896" y="0"/>
                  </a:lnTo>
                </a:path>
                <a:path w="3462654">
                  <a:moveTo>
                    <a:pt x="2663952" y="0"/>
                  </a:moveTo>
                  <a:lnTo>
                    <a:pt x="2682240" y="0"/>
                  </a:lnTo>
                </a:path>
                <a:path w="3462654">
                  <a:moveTo>
                    <a:pt x="2731008" y="0"/>
                  </a:moveTo>
                  <a:lnTo>
                    <a:pt x="2749296" y="0"/>
                  </a:lnTo>
                </a:path>
                <a:path w="3462654">
                  <a:moveTo>
                    <a:pt x="2798064" y="0"/>
                  </a:moveTo>
                  <a:lnTo>
                    <a:pt x="2816352" y="0"/>
                  </a:lnTo>
                </a:path>
                <a:path w="3462654">
                  <a:moveTo>
                    <a:pt x="2883408" y="0"/>
                  </a:moveTo>
                  <a:lnTo>
                    <a:pt x="2901696" y="0"/>
                  </a:lnTo>
                </a:path>
                <a:path w="3462654">
                  <a:moveTo>
                    <a:pt x="2932176" y="0"/>
                  </a:moveTo>
                  <a:lnTo>
                    <a:pt x="2950464" y="0"/>
                  </a:lnTo>
                </a:path>
                <a:path w="3462654">
                  <a:moveTo>
                    <a:pt x="2962656" y="0"/>
                  </a:moveTo>
                  <a:lnTo>
                    <a:pt x="2974848" y="0"/>
                  </a:lnTo>
                </a:path>
                <a:path w="3462654">
                  <a:moveTo>
                    <a:pt x="3011424" y="0"/>
                  </a:moveTo>
                  <a:lnTo>
                    <a:pt x="3023616" y="0"/>
                  </a:lnTo>
                </a:path>
                <a:path w="3462654">
                  <a:moveTo>
                    <a:pt x="3035808" y="0"/>
                  </a:moveTo>
                  <a:lnTo>
                    <a:pt x="3048000" y="0"/>
                  </a:lnTo>
                </a:path>
                <a:path w="3462654">
                  <a:moveTo>
                    <a:pt x="3212592" y="0"/>
                  </a:moveTo>
                  <a:lnTo>
                    <a:pt x="3230880" y="0"/>
                  </a:lnTo>
                </a:path>
                <a:path w="3462654">
                  <a:moveTo>
                    <a:pt x="3291840" y="0"/>
                  </a:moveTo>
                  <a:lnTo>
                    <a:pt x="3310128" y="0"/>
                  </a:lnTo>
                </a:path>
                <a:path w="3462654">
                  <a:moveTo>
                    <a:pt x="3358896" y="0"/>
                  </a:moveTo>
                  <a:lnTo>
                    <a:pt x="3377184" y="0"/>
                  </a:lnTo>
                </a:path>
                <a:path w="3462654">
                  <a:moveTo>
                    <a:pt x="3444240" y="0"/>
                  </a:moveTo>
                  <a:lnTo>
                    <a:pt x="3462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3" name="object 2243"/>
            <p:cNvPicPr/>
            <p:nvPr/>
          </p:nvPicPr>
          <p:blipFill>
            <a:blip r:embed="rId705" cstate="print"/>
            <a:stretch>
              <a:fillRect/>
            </a:stretch>
          </p:blipFill>
          <p:spPr>
            <a:xfrm>
              <a:off x="2072639" y="4041647"/>
              <a:ext cx="91439" cy="36576"/>
            </a:xfrm>
            <a:prstGeom prst="rect">
              <a:avLst/>
            </a:prstGeom>
          </p:spPr>
        </p:pic>
        <p:pic>
          <p:nvPicPr>
            <p:cNvPr id="2244" name="object 2244"/>
            <p:cNvPicPr/>
            <p:nvPr/>
          </p:nvPicPr>
          <p:blipFill>
            <a:blip r:embed="rId706" cstate="print"/>
            <a:stretch>
              <a:fillRect/>
            </a:stretch>
          </p:blipFill>
          <p:spPr>
            <a:xfrm>
              <a:off x="1810512" y="4041647"/>
              <a:ext cx="134112" cy="36576"/>
            </a:xfrm>
            <a:prstGeom prst="rect">
              <a:avLst/>
            </a:prstGeom>
          </p:spPr>
        </p:pic>
        <p:sp>
          <p:nvSpPr>
            <p:cNvPr id="2245" name="object 2245"/>
            <p:cNvSpPr/>
            <p:nvPr/>
          </p:nvSpPr>
          <p:spPr>
            <a:xfrm>
              <a:off x="762000" y="4062984"/>
              <a:ext cx="5328285" cy="6350"/>
            </a:xfrm>
            <a:custGeom>
              <a:avLst/>
              <a:gdLst/>
              <a:ahLst/>
              <a:cxnLst/>
              <a:rect l="l" t="t" r="r" b="b"/>
              <a:pathLst>
                <a:path w="5328285" h="6350">
                  <a:moveTo>
                    <a:pt x="4742688" y="0"/>
                  </a:moveTo>
                  <a:lnTo>
                    <a:pt x="4754880" y="0"/>
                  </a:lnTo>
                </a:path>
                <a:path w="5328285" h="6350">
                  <a:moveTo>
                    <a:pt x="4809744" y="0"/>
                  </a:moveTo>
                  <a:lnTo>
                    <a:pt x="4828032" y="0"/>
                  </a:lnTo>
                </a:path>
                <a:path w="5328285" h="6350">
                  <a:moveTo>
                    <a:pt x="4858512" y="0"/>
                  </a:moveTo>
                  <a:lnTo>
                    <a:pt x="4876800" y="0"/>
                  </a:lnTo>
                </a:path>
                <a:path w="5328285" h="6350">
                  <a:moveTo>
                    <a:pt x="4943856" y="0"/>
                  </a:moveTo>
                  <a:lnTo>
                    <a:pt x="4962144" y="0"/>
                  </a:lnTo>
                </a:path>
                <a:path w="5328285" h="6350">
                  <a:moveTo>
                    <a:pt x="5010912" y="0"/>
                  </a:moveTo>
                  <a:lnTo>
                    <a:pt x="5029200" y="0"/>
                  </a:lnTo>
                </a:path>
                <a:path w="5328285" h="6350">
                  <a:moveTo>
                    <a:pt x="5077968" y="0"/>
                  </a:moveTo>
                  <a:lnTo>
                    <a:pt x="5096256" y="0"/>
                  </a:lnTo>
                </a:path>
                <a:path w="5328285" h="6350">
                  <a:moveTo>
                    <a:pt x="5163312" y="0"/>
                  </a:moveTo>
                  <a:lnTo>
                    <a:pt x="5181600" y="0"/>
                  </a:lnTo>
                </a:path>
                <a:path w="5328285" h="6350">
                  <a:moveTo>
                    <a:pt x="5212080" y="0"/>
                  </a:moveTo>
                  <a:lnTo>
                    <a:pt x="5230368" y="0"/>
                  </a:lnTo>
                </a:path>
                <a:path w="5328285" h="6350">
                  <a:moveTo>
                    <a:pt x="5242560" y="0"/>
                  </a:moveTo>
                  <a:lnTo>
                    <a:pt x="5254752" y="0"/>
                  </a:lnTo>
                </a:path>
                <a:path w="5328285" h="6350">
                  <a:moveTo>
                    <a:pt x="5291328" y="0"/>
                  </a:moveTo>
                  <a:lnTo>
                    <a:pt x="5303520" y="0"/>
                  </a:lnTo>
                </a:path>
                <a:path w="5328285" h="6350">
                  <a:moveTo>
                    <a:pt x="5315712" y="0"/>
                  </a:moveTo>
                  <a:lnTo>
                    <a:pt x="5327904" y="0"/>
                  </a:lnTo>
                </a:path>
                <a:path w="5328285" h="6350">
                  <a:moveTo>
                    <a:pt x="0" y="6096"/>
                  </a:moveTo>
                  <a:lnTo>
                    <a:pt x="103631" y="6096"/>
                  </a:lnTo>
                </a:path>
                <a:path w="5328285" h="6350">
                  <a:moveTo>
                    <a:pt x="128015" y="6096"/>
                  </a:moveTo>
                  <a:lnTo>
                    <a:pt x="146303" y="6096"/>
                  </a:lnTo>
                </a:path>
                <a:path w="5328285" h="6350">
                  <a:moveTo>
                    <a:pt x="207264" y="6096"/>
                  </a:moveTo>
                  <a:lnTo>
                    <a:pt x="219456" y="6096"/>
                  </a:lnTo>
                </a:path>
                <a:path w="5328285" h="6350">
                  <a:moveTo>
                    <a:pt x="249936" y="6096"/>
                  </a:moveTo>
                  <a:lnTo>
                    <a:pt x="329184" y="6096"/>
                  </a:lnTo>
                </a:path>
                <a:path w="5328285" h="6350">
                  <a:moveTo>
                    <a:pt x="359664" y="6096"/>
                  </a:moveTo>
                  <a:lnTo>
                    <a:pt x="377952" y="6096"/>
                  </a:lnTo>
                </a:path>
                <a:path w="5328285" h="6350">
                  <a:moveTo>
                    <a:pt x="408432" y="6096"/>
                  </a:moveTo>
                  <a:lnTo>
                    <a:pt x="505968" y="6096"/>
                  </a:lnTo>
                </a:path>
                <a:path w="5328285" h="6350">
                  <a:moveTo>
                    <a:pt x="597408" y="6096"/>
                  </a:moveTo>
                  <a:lnTo>
                    <a:pt x="6156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1399031" y="40660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7" name="object 2247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4760976" y="4059935"/>
              <a:ext cx="24384" cy="12192"/>
            </a:xfrm>
            <a:prstGeom prst="rect">
              <a:avLst/>
            </a:prstGeom>
          </p:spPr>
        </p:pic>
        <p:sp>
          <p:nvSpPr>
            <p:cNvPr id="2248" name="object 2248"/>
            <p:cNvSpPr/>
            <p:nvPr/>
          </p:nvSpPr>
          <p:spPr>
            <a:xfrm>
              <a:off x="1463040" y="4069079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18287" y="0"/>
                  </a:lnTo>
                </a:path>
                <a:path w="554989">
                  <a:moveTo>
                    <a:pt x="54864" y="0"/>
                  </a:moveTo>
                  <a:lnTo>
                    <a:pt x="128016" y="0"/>
                  </a:lnTo>
                </a:path>
                <a:path w="554989">
                  <a:moveTo>
                    <a:pt x="158496" y="0"/>
                  </a:moveTo>
                  <a:lnTo>
                    <a:pt x="176784" y="0"/>
                  </a:lnTo>
                </a:path>
                <a:path w="554989">
                  <a:moveTo>
                    <a:pt x="213359" y="0"/>
                  </a:moveTo>
                  <a:lnTo>
                    <a:pt x="231647" y="0"/>
                  </a:lnTo>
                </a:path>
                <a:path w="554989">
                  <a:moveTo>
                    <a:pt x="280416" y="0"/>
                  </a:moveTo>
                  <a:lnTo>
                    <a:pt x="298703" y="0"/>
                  </a:lnTo>
                </a:path>
                <a:path w="554989">
                  <a:moveTo>
                    <a:pt x="347472" y="0"/>
                  </a:moveTo>
                  <a:lnTo>
                    <a:pt x="359664" y="0"/>
                  </a:lnTo>
                </a:path>
                <a:path w="554989">
                  <a:moveTo>
                    <a:pt x="536448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9" name="object 2249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3883152" y="4059935"/>
              <a:ext cx="103632" cy="12192"/>
            </a:xfrm>
            <a:prstGeom prst="rect">
              <a:avLst/>
            </a:prstGeom>
          </p:spPr>
        </p:pic>
        <p:sp>
          <p:nvSpPr>
            <p:cNvPr id="2250" name="object 2250"/>
            <p:cNvSpPr/>
            <p:nvPr/>
          </p:nvSpPr>
          <p:spPr>
            <a:xfrm>
              <a:off x="4084320" y="4069079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12191" y="0"/>
                  </a:lnTo>
                </a:path>
                <a:path w="585470">
                  <a:moveTo>
                    <a:pt x="67056" y="0"/>
                  </a:moveTo>
                  <a:lnTo>
                    <a:pt x="85344" y="0"/>
                  </a:lnTo>
                </a:path>
                <a:path w="585470">
                  <a:moveTo>
                    <a:pt x="115824" y="0"/>
                  </a:moveTo>
                  <a:lnTo>
                    <a:pt x="134112" y="0"/>
                  </a:lnTo>
                </a:path>
                <a:path w="585470">
                  <a:moveTo>
                    <a:pt x="201168" y="0"/>
                  </a:moveTo>
                  <a:lnTo>
                    <a:pt x="219456" y="0"/>
                  </a:lnTo>
                </a:path>
                <a:path w="585470">
                  <a:moveTo>
                    <a:pt x="268224" y="0"/>
                  </a:moveTo>
                  <a:lnTo>
                    <a:pt x="286512" y="0"/>
                  </a:lnTo>
                </a:path>
                <a:path w="585470">
                  <a:moveTo>
                    <a:pt x="335279" y="0"/>
                  </a:moveTo>
                  <a:lnTo>
                    <a:pt x="353567" y="0"/>
                  </a:lnTo>
                </a:path>
                <a:path w="585470">
                  <a:moveTo>
                    <a:pt x="420624" y="0"/>
                  </a:moveTo>
                  <a:lnTo>
                    <a:pt x="438912" y="0"/>
                  </a:lnTo>
                </a:path>
                <a:path w="585470">
                  <a:moveTo>
                    <a:pt x="469391" y="0"/>
                  </a:moveTo>
                  <a:lnTo>
                    <a:pt x="487679" y="0"/>
                  </a:lnTo>
                </a:path>
                <a:path w="585470">
                  <a:moveTo>
                    <a:pt x="505968" y="0"/>
                  </a:moveTo>
                  <a:lnTo>
                    <a:pt x="512064" y="0"/>
                  </a:lnTo>
                </a:path>
                <a:path w="585470">
                  <a:moveTo>
                    <a:pt x="573024" y="0"/>
                  </a:moveTo>
                  <a:lnTo>
                    <a:pt x="5852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1" name="object 2251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4828031" y="4066031"/>
              <a:ext cx="24384" cy="6096"/>
            </a:xfrm>
            <a:prstGeom prst="rect">
              <a:avLst/>
            </a:prstGeom>
          </p:spPr>
        </p:pic>
        <p:sp>
          <p:nvSpPr>
            <p:cNvPr id="2252" name="object 2252"/>
            <p:cNvSpPr/>
            <p:nvPr/>
          </p:nvSpPr>
          <p:spPr>
            <a:xfrm>
              <a:off x="4913376" y="4069079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67055" y="0"/>
                  </a:moveTo>
                  <a:lnTo>
                    <a:pt x="85343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3" name="object 2253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5297423" y="4059935"/>
              <a:ext cx="103632" cy="12192"/>
            </a:xfrm>
            <a:prstGeom prst="rect">
              <a:avLst/>
            </a:prstGeom>
          </p:spPr>
        </p:pic>
        <p:sp>
          <p:nvSpPr>
            <p:cNvPr id="2254" name="object 2254"/>
            <p:cNvSpPr/>
            <p:nvPr/>
          </p:nvSpPr>
          <p:spPr>
            <a:xfrm>
              <a:off x="762000" y="4069079"/>
              <a:ext cx="5328285" cy="6350"/>
            </a:xfrm>
            <a:custGeom>
              <a:avLst/>
              <a:gdLst/>
              <a:ahLst/>
              <a:cxnLst/>
              <a:rect l="l" t="t" r="r" b="b"/>
              <a:pathLst>
                <a:path w="5328285" h="6350">
                  <a:moveTo>
                    <a:pt x="4742688" y="0"/>
                  </a:moveTo>
                  <a:lnTo>
                    <a:pt x="4754880" y="0"/>
                  </a:lnTo>
                </a:path>
                <a:path w="5328285" h="6350">
                  <a:moveTo>
                    <a:pt x="4809744" y="0"/>
                  </a:moveTo>
                  <a:lnTo>
                    <a:pt x="4828032" y="0"/>
                  </a:lnTo>
                </a:path>
                <a:path w="5328285" h="6350">
                  <a:moveTo>
                    <a:pt x="4858512" y="0"/>
                  </a:moveTo>
                  <a:lnTo>
                    <a:pt x="4876800" y="0"/>
                  </a:lnTo>
                </a:path>
                <a:path w="5328285" h="6350">
                  <a:moveTo>
                    <a:pt x="4943856" y="0"/>
                  </a:moveTo>
                  <a:lnTo>
                    <a:pt x="4962144" y="0"/>
                  </a:lnTo>
                </a:path>
                <a:path w="5328285" h="6350">
                  <a:moveTo>
                    <a:pt x="5010912" y="0"/>
                  </a:moveTo>
                  <a:lnTo>
                    <a:pt x="5029200" y="0"/>
                  </a:lnTo>
                </a:path>
                <a:path w="5328285" h="6350">
                  <a:moveTo>
                    <a:pt x="5077968" y="0"/>
                  </a:moveTo>
                  <a:lnTo>
                    <a:pt x="5096256" y="0"/>
                  </a:lnTo>
                </a:path>
                <a:path w="5328285" h="6350">
                  <a:moveTo>
                    <a:pt x="5163312" y="0"/>
                  </a:moveTo>
                  <a:lnTo>
                    <a:pt x="5181600" y="0"/>
                  </a:lnTo>
                </a:path>
                <a:path w="5328285" h="6350">
                  <a:moveTo>
                    <a:pt x="5212080" y="0"/>
                  </a:moveTo>
                  <a:lnTo>
                    <a:pt x="5230368" y="0"/>
                  </a:lnTo>
                </a:path>
                <a:path w="5328285" h="6350">
                  <a:moveTo>
                    <a:pt x="5248656" y="0"/>
                  </a:moveTo>
                  <a:lnTo>
                    <a:pt x="5254752" y="0"/>
                  </a:lnTo>
                </a:path>
                <a:path w="5328285" h="6350">
                  <a:moveTo>
                    <a:pt x="5315712" y="0"/>
                  </a:moveTo>
                  <a:lnTo>
                    <a:pt x="5327904" y="0"/>
                  </a:lnTo>
                </a:path>
                <a:path w="5328285" h="6350">
                  <a:moveTo>
                    <a:pt x="0" y="6096"/>
                  </a:moveTo>
                  <a:lnTo>
                    <a:pt x="103631" y="6096"/>
                  </a:lnTo>
                </a:path>
                <a:path w="5328285" h="6350">
                  <a:moveTo>
                    <a:pt x="128015" y="6096"/>
                  </a:moveTo>
                  <a:lnTo>
                    <a:pt x="146303" y="6096"/>
                  </a:lnTo>
                </a:path>
                <a:path w="5328285" h="6350">
                  <a:moveTo>
                    <a:pt x="207264" y="6096"/>
                  </a:moveTo>
                  <a:lnTo>
                    <a:pt x="219456" y="6096"/>
                  </a:lnTo>
                </a:path>
                <a:path w="5328285" h="6350">
                  <a:moveTo>
                    <a:pt x="249936" y="6096"/>
                  </a:moveTo>
                  <a:lnTo>
                    <a:pt x="335280" y="6096"/>
                  </a:lnTo>
                </a:path>
                <a:path w="5328285" h="6350">
                  <a:moveTo>
                    <a:pt x="359664" y="6096"/>
                  </a:moveTo>
                  <a:lnTo>
                    <a:pt x="377952" y="6096"/>
                  </a:lnTo>
                </a:path>
                <a:path w="5328285" h="6350">
                  <a:moveTo>
                    <a:pt x="408432" y="6096"/>
                  </a:moveTo>
                  <a:lnTo>
                    <a:pt x="505968" y="6096"/>
                  </a:lnTo>
                </a:path>
                <a:path w="5328285" h="6350">
                  <a:moveTo>
                    <a:pt x="755904" y="6096"/>
                  </a:moveTo>
                  <a:lnTo>
                    <a:pt x="835152" y="6096"/>
                  </a:lnTo>
                </a:path>
                <a:path w="5328285" h="6350">
                  <a:moveTo>
                    <a:pt x="859536" y="6096"/>
                  </a:moveTo>
                  <a:lnTo>
                    <a:pt x="877824" y="6096"/>
                  </a:lnTo>
                </a:path>
                <a:path w="5328285" h="6350">
                  <a:moveTo>
                    <a:pt x="914400" y="6096"/>
                  </a:moveTo>
                  <a:lnTo>
                    <a:pt x="932688" y="6096"/>
                  </a:lnTo>
                </a:path>
                <a:path w="5328285" h="6350">
                  <a:moveTo>
                    <a:pt x="981456" y="6096"/>
                  </a:moveTo>
                  <a:lnTo>
                    <a:pt x="999744" y="6096"/>
                  </a:lnTo>
                </a:path>
                <a:path w="5328285" h="6350">
                  <a:moveTo>
                    <a:pt x="1048512" y="6096"/>
                  </a:moveTo>
                  <a:lnTo>
                    <a:pt x="1060704" y="6096"/>
                  </a:lnTo>
                </a:path>
                <a:path w="5328285" h="6350">
                  <a:moveTo>
                    <a:pt x="1164336" y="6096"/>
                  </a:moveTo>
                  <a:lnTo>
                    <a:pt x="1182624" y="6096"/>
                  </a:lnTo>
                </a:path>
                <a:path w="5328285" h="6350">
                  <a:moveTo>
                    <a:pt x="1237488" y="6096"/>
                  </a:moveTo>
                  <a:lnTo>
                    <a:pt x="1255776" y="6096"/>
                  </a:lnTo>
                </a:path>
                <a:path w="5328285" h="6350">
                  <a:moveTo>
                    <a:pt x="1383792" y="6096"/>
                  </a:moveTo>
                  <a:lnTo>
                    <a:pt x="1402080" y="6096"/>
                  </a:lnTo>
                </a:path>
                <a:path w="5328285" h="6350">
                  <a:moveTo>
                    <a:pt x="3322320" y="6096"/>
                  </a:moveTo>
                  <a:lnTo>
                    <a:pt x="3334512" y="6096"/>
                  </a:lnTo>
                </a:path>
                <a:path w="5328285" h="6350">
                  <a:moveTo>
                    <a:pt x="3389376" y="6096"/>
                  </a:moveTo>
                  <a:lnTo>
                    <a:pt x="3407664" y="6096"/>
                  </a:lnTo>
                </a:path>
                <a:path w="5328285" h="6350">
                  <a:moveTo>
                    <a:pt x="3438144" y="6096"/>
                  </a:moveTo>
                  <a:lnTo>
                    <a:pt x="3456432" y="6096"/>
                  </a:lnTo>
                </a:path>
                <a:path w="5328285" h="6350">
                  <a:moveTo>
                    <a:pt x="3523488" y="6096"/>
                  </a:moveTo>
                  <a:lnTo>
                    <a:pt x="3541776" y="6096"/>
                  </a:lnTo>
                </a:path>
                <a:path w="5328285" h="6350">
                  <a:moveTo>
                    <a:pt x="3590544" y="6096"/>
                  </a:moveTo>
                  <a:lnTo>
                    <a:pt x="3608832" y="6096"/>
                  </a:lnTo>
                </a:path>
                <a:path w="5328285" h="6350">
                  <a:moveTo>
                    <a:pt x="3657600" y="6096"/>
                  </a:moveTo>
                  <a:lnTo>
                    <a:pt x="3675888" y="6096"/>
                  </a:lnTo>
                </a:path>
                <a:path w="5328285" h="6350">
                  <a:moveTo>
                    <a:pt x="3742944" y="6096"/>
                  </a:moveTo>
                  <a:lnTo>
                    <a:pt x="3761232" y="6096"/>
                  </a:lnTo>
                </a:path>
                <a:path w="5328285" h="6350">
                  <a:moveTo>
                    <a:pt x="3791712" y="6096"/>
                  </a:moveTo>
                  <a:lnTo>
                    <a:pt x="3810000" y="6096"/>
                  </a:lnTo>
                </a:path>
                <a:path w="5328285" h="6350">
                  <a:moveTo>
                    <a:pt x="3895344" y="6096"/>
                  </a:moveTo>
                  <a:lnTo>
                    <a:pt x="3907536" y="6096"/>
                  </a:lnTo>
                </a:path>
                <a:path w="5328285" h="6350">
                  <a:moveTo>
                    <a:pt x="4005072" y="6096"/>
                  </a:moveTo>
                  <a:lnTo>
                    <a:pt x="4090416" y="6096"/>
                  </a:lnTo>
                </a:path>
                <a:path w="5328285" h="6350">
                  <a:moveTo>
                    <a:pt x="4151376" y="6096"/>
                  </a:moveTo>
                  <a:lnTo>
                    <a:pt x="4169664" y="6096"/>
                  </a:lnTo>
                </a:path>
                <a:path w="5328285" h="6350">
                  <a:moveTo>
                    <a:pt x="4218432" y="6096"/>
                  </a:moveTo>
                  <a:lnTo>
                    <a:pt x="4236720" y="6096"/>
                  </a:lnTo>
                </a:path>
                <a:path w="5328285" h="6350">
                  <a:moveTo>
                    <a:pt x="4303776" y="6096"/>
                  </a:moveTo>
                  <a:lnTo>
                    <a:pt x="4322064" y="6096"/>
                  </a:lnTo>
                </a:path>
                <a:path w="5328285" h="6350">
                  <a:moveTo>
                    <a:pt x="4395216" y="6096"/>
                  </a:moveTo>
                  <a:lnTo>
                    <a:pt x="4407408" y="6096"/>
                  </a:lnTo>
                </a:path>
                <a:path w="5328285" h="6350">
                  <a:moveTo>
                    <a:pt x="4742688" y="6096"/>
                  </a:moveTo>
                  <a:lnTo>
                    <a:pt x="4754880" y="6096"/>
                  </a:lnTo>
                </a:path>
                <a:path w="5328285" h="6350">
                  <a:moveTo>
                    <a:pt x="4809744" y="6096"/>
                  </a:moveTo>
                  <a:lnTo>
                    <a:pt x="4828032" y="6096"/>
                  </a:lnTo>
                </a:path>
                <a:path w="5328285" h="6350">
                  <a:moveTo>
                    <a:pt x="4858512" y="6096"/>
                  </a:moveTo>
                  <a:lnTo>
                    <a:pt x="4876800" y="6096"/>
                  </a:lnTo>
                </a:path>
                <a:path w="5328285" h="6350">
                  <a:moveTo>
                    <a:pt x="4943856" y="6096"/>
                  </a:moveTo>
                  <a:lnTo>
                    <a:pt x="4962144" y="6096"/>
                  </a:lnTo>
                </a:path>
                <a:path w="5328285" h="6350">
                  <a:moveTo>
                    <a:pt x="5010912" y="6096"/>
                  </a:moveTo>
                  <a:lnTo>
                    <a:pt x="5029200" y="6096"/>
                  </a:lnTo>
                </a:path>
                <a:path w="5328285" h="6350">
                  <a:moveTo>
                    <a:pt x="5077968" y="6096"/>
                  </a:moveTo>
                  <a:lnTo>
                    <a:pt x="5096256" y="6096"/>
                  </a:lnTo>
                </a:path>
                <a:path w="5328285" h="6350">
                  <a:moveTo>
                    <a:pt x="5163312" y="6096"/>
                  </a:moveTo>
                  <a:lnTo>
                    <a:pt x="5181600" y="6096"/>
                  </a:lnTo>
                </a:path>
                <a:path w="5328285" h="6350">
                  <a:moveTo>
                    <a:pt x="5212080" y="6096"/>
                  </a:moveTo>
                  <a:lnTo>
                    <a:pt x="523036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5" name="object 2255"/>
            <p:cNvPicPr/>
            <p:nvPr/>
          </p:nvPicPr>
          <p:blipFill>
            <a:blip r:embed="rId708" cstate="print"/>
            <a:stretch>
              <a:fillRect/>
            </a:stretch>
          </p:blipFill>
          <p:spPr>
            <a:xfrm>
              <a:off x="1359407" y="4066031"/>
              <a:ext cx="121919" cy="24384"/>
            </a:xfrm>
            <a:prstGeom prst="rect">
              <a:avLst/>
            </a:prstGeom>
          </p:spPr>
        </p:pic>
        <p:sp>
          <p:nvSpPr>
            <p:cNvPr id="2256" name="object 2256"/>
            <p:cNvSpPr/>
            <p:nvPr/>
          </p:nvSpPr>
          <p:spPr>
            <a:xfrm>
              <a:off x="890016" y="4075176"/>
              <a:ext cx="5200015" cy="6350"/>
            </a:xfrm>
            <a:custGeom>
              <a:avLst/>
              <a:gdLst/>
              <a:ahLst/>
              <a:cxnLst/>
              <a:rect l="l" t="t" r="r" b="b"/>
              <a:pathLst>
                <a:path w="5200015" h="6350">
                  <a:moveTo>
                    <a:pt x="5187696" y="0"/>
                  </a:moveTo>
                  <a:lnTo>
                    <a:pt x="5199888" y="0"/>
                  </a:lnTo>
                </a:path>
                <a:path w="5200015" h="6350">
                  <a:moveTo>
                    <a:pt x="0" y="6096"/>
                  </a:moveTo>
                  <a:lnTo>
                    <a:pt x="18287" y="6096"/>
                  </a:lnTo>
                </a:path>
                <a:path w="5200015" h="6350">
                  <a:moveTo>
                    <a:pt x="195072" y="6096"/>
                  </a:moveTo>
                  <a:lnTo>
                    <a:pt x="213359" y="6096"/>
                  </a:lnTo>
                </a:path>
                <a:path w="5200015" h="6350">
                  <a:moveTo>
                    <a:pt x="231648" y="6096"/>
                  </a:moveTo>
                  <a:lnTo>
                    <a:pt x="249936" y="6096"/>
                  </a:lnTo>
                </a:path>
                <a:path w="5200015" h="6350">
                  <a:moveTo>
                    <a:pt x="280416" y="6096"/>
                  </a:moveTo>
                  <a:lnTo>
                    <a:pt x="298704" y="6096"/>
                  </a:lnTo>
                </a:path>
                <a:path w="5200015" h="6350">
                  <a:moveTo>
                    <a:pt x="469392" y="6096"/>
                  </a:moveTo>
                  <a:lnTo>
                    <a:pt x="487680" y="6096"/>
                  </a:lnTo>
                </a:path>
                <a:path w="5200015" h="6350">
                  <a:moveTo>
                    <a:pt x="573024" y="6096"/>
                  </a:moveTo>
                  <a:lnTo>
                    <a:pt x="591312" y="6096"/>
                  </a:lnTo>
                </a:path>
                <a:path w="5200015" h="6350">
                  <a:moveTo>
                    <a:pt x="627888" y="6096"/>
                  </a:moveTo>
                  <a:lnTo>
                    <a:pt x="646176" y="6096"/>
                  </a:lnTo>
                </a:path>
                <a:path w="5200015" h="6350">
                  <a:moveTo>
                    <a:pt x="694944" y="6096"/>
                  </a:moveTo>
                  <a:lnTo>
                    <a:pt x="713232" y="6096"/>
                  </a:lnTo>
                </a:path>
                <a:path w="5200015" h="6350">
                  <a:moveTo>
                    <a:pt x="731520" y="6096"/>
                  </a:moveTo>
                  <a:lnTo>
                    <a:pt x="749808" y="6096"/>
                  </a:lnTo>
                </a:path>
                <a:path w="5200015" h="6350">
                  <a:moveTo>
                    <a:pt x="786384" y="6096"/>
                  </a:moveTo>
                  <a:lnTo>
                    <a:pt x="804672" y="6096"/>
                  </a:lnTo>
                </a:path>
                <a:path w="5200015" h="6350">
                  <a:moveTo>
                    <a:pt x="853440" y="6096"/>
                  </a:moveTo>
                  <a:lnTo>
                    <a:pt x="871728" y="6096"/>
                  </a:lnTo>
                </a:path>
                <a:path w="5200015" h="6350">
                  <a:moveTo>
                    <a:pt x="920496" y="6096"/>
                  </a:moveTo>
                  <a:lnTo>
                    <a:pt x="93268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7" name="object 2257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4590287" y="4066031"/>
              <a:ext cx="54863" cy="24384"/>
            </a:xfrm>
            <a:prstGeom prst="rect">
              <a:avLst/>
            </a:prstGeom>
          </p:spPr>
        </p:pic>
        <p:sp>
          <p:nvSpPr>
            <p:cNvPr id="2258" name="object 2258"/>
            <p:cNvSpPr/>
            <p:nvPr/>
          </p:nvSpPr>
          <p:spPr>
            <a:xfrm>
              <a:off x="1926336" y="4081272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18287" y="0"/>
                  </a:lnTo>
                </a:path>
                <a:path w="2292350">
                  <a:moveTo>
                    <a:pt x="73152" y="0"/>
                  </a:moveTo>
                  <a:lnTo>
                    <a:pt x="91440" y="0"/>
                  </a:lnTo>
                </a:path>
                <a:path w="2292350">
                  <a:moveTo>
                    <a:pt x="219456" y="0"/>
                  </a:moveTo>
                  <a:lnTo>
                    <a:pt x="237744" y="0"/>
                  </a:lnTo>
                </a:path>
                <a:path w="2292350">
                  <a:moveTo>
                    <a:pt x="2157984" y="0"/>
                  </a:moveTo>
                  <a:lnTo>
                    <a:pt x="2170176" y="0"/>
                  </a:lnTo>
                </a:path>
                <a:path w="2292350">
                  <a:moveTo>
                    <a:pt x="2225040" y="0"/>
                  </a:moveTo>
                  <a:lnTo>
                    <a:pt x="2243328" y="0"/>
                  </a:lnTo>
                </a:path>
                <a:path w="2292350">
                  <a:moveTo>
                    <a:pt x="2273808" y="0"/>
                  </a:moveTo>
                  <a:lnTo>
                    <a:pt x="2292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9" name="object 2259"/>
            <p:cNvPicPr/>
            <p:nvPr/>
          </p:nvPicPr>
          <p:blipFill>
            <a:blip r:embed="rId710" cstate="print"/>
            <a:stretch>
              <a:fillRect/>
            </a:stretch>
          </p:blipFill>
          <p:spPr>
            <a:xfrm>
              <a:off x="719328" y="4078223"/>
              <a:ext cx="60959" cy="12192"/>
            </a:xfrm>
            <a:prstGeom prst="rect">
              <a:avLst/>
            </a:prstGeom>
          </p:spPr>
        </p:pic>
        <p:sp>
          <p:nvSpPr>
            <p:cNvPr id="2260" name="object 2260"/>
            <p:cNvSpPr/>
            <p:nvPr/>
          </p:nvSpPr>
          <p:spPr>
            <a:xfrm>
              <a:off x="4285487" y="408127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8287" y="0"/>
                  </a:lnTo>
                </a:path>
                <a:path w="152400">
                  <a:moveTo>
                    <a:pt x="67055" y="0"/>
                  </a:moveTo>
                  <a:lnTo>
                    <a:pt x="85343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1" name="object 2261"/>
            <p:cNvPicPr/>
            <p:nvPr/>
          </p:nvPicPr>
          <p:blipFill>
            <a:blip r:embed="rId711" cstate="print"/>
            <a:stretch>
              <a:fillRect/>
            </a:stretch>
          </p:blipFill>
          <p:spPr>
            <a:xfrm>
              <a:off x="969263" y="4078223"/>
              <a:ext cx="60959" cy="12192"/>
            </a:xfrm>
            <a:prstGeom prst="rect">
              <a:avLst/>
            </a:prstGeom>
          </p:spPr>
        </p:pic>
        <p:sp>
          <p:nvSpPr>
            <p:cNvPr id="2262" name="object 2262"/>
            <p:cNvSpPr/>
            <p:nvPr/>
          </p:nvSpPr>
          <p:spPr>
            <a:xfrm>
              <a:off x="4504943" y="4081272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48767" y="0"/>
                  </a:moveTo>
                  <a:lnTo>
                    <a:pt x="67055" y="0"/>
                  </a:lnTo>
                </a:path>
                <a:path w="165100">
                  <a:moveTo>
                    <a:pt x="152400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3" name="object 2263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6010655" y="4066031"/>
              <a:ext cx="54863" cy="24384"/>
            </a:xfrm>
            <a:prstGeom prst="rect">
              <a:avLst/>
            </a:prstGeom>
          </p:spPr>
        </p:pic>
        <p:sp>
          <p:nvSpPr>
            <p:cNvPr id="2264" name="object 2264"/>
            <p:cNvSpPr/>
            <p:nvPr/>
          </p:nvSpPr>
          <p:spPr>
            <a:xfrm>
              <a:off x="4773167" y="4081272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79248" y="0"/>
                  </a:lnTo>
                </a:path>
                <a:path w="951229">
                  <a:moveTo>
                    <a:pt x="140208" y="0"/>
                  </a:moveTo>
                  <a:lnTo>
                    <a:pt x="158496" y="0"/>
                  </a:lnTo>
                </a:path>
                <a:path w="951229">
                  <a:moveTo>
                    <a:pt x="207263" y="0"/>
                  </a:moveTo>
                  <a:lnTo>
                    <a:pt x="225551" y="0"/>
                  </a:lnTo>
                </a:path>
                <a:path w="951229">
                  <a:moveTo>
                    <a:pt x="292608" y="0"/>
                  </a:moveTo>
                  <a:lnTo>
                    <a:pt x="310896" y="0"/>
                  </a:lnTo>
                </a:path>
                <a:path w="951229">
                  <a:moveTo>
                    <a:pt x="377951" y="0"/>
                  </a:moveTo>
                  <a:lnTo>
                    <a:pt x="396239" y="0"/>
                  </a:lnTo>
                </a:path>
                <a:path w="951229">
                  <a:moveTo>
                    <a:pt x="731519" y="0"/>
                  </a:moveTo>
                  <a:lnTo>
                    <a:pt x="743711" y="0"/>
                  </a:lnTo>
                </a:path>
                <a:path w="951229">
                  <a:moveTo>
                    <a:pt x="798576" y="0"/>
                  </a:moveTo>
                  <a:lnTo>
                    <a:pt x="816863" y="0"/>
                  </a:lnTo>
                </a:path>
                <a:path w="951229">
                  <a:moveTo>
                    <a:pt x="847344" y="0"/>
                  </a:moveTo>
                  <a:lnTo>
                    <a:pt x="865632" y="0"/>
                  </a:lnTo>
                </a:path>
                <a:path w="951229">
                  <a:moveTo>
                    <a:pt x="932688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5" name="object 2265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1853184" y="4078223"/>
              <a:ext cx="24383" cy="12192"/>
            </a:xfrm>
            <a:prstGeom prst="rect">
              <a:avLst/>
            </a:prstGeom>
          </p:spPr>
        </p:pic>
        <p:sp>
          <p:nvSpPr>
            <p:cNvPr id="2266" name="object 2266"/>
            <p:cNvSpPr/>
            <p:nvPr/>
          </p:nvSpPr>
          <p:spPr>
            <a:xfrm>
              <a:off x="5772911" y="4081272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67055" y="0"/>
                  </a:moveTo>
                  <a:lnTo>
                    <a:pt x="85343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7" name="object 2267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2078736" y="4078223"/>
              <a:ext cx="24383" cy="12192"/>
            </a:xfrm>
            <a:prstGeom prst="rect">
              <a:avLst/>
            </a:prstGeom>
          </p:spPr>
        </p:pic>
        <p:sp>
          <p:nvSpPr>
            <p:cNvPr id="2268" name="object 2268"/>
            <p:cNvSpPr/>
            <p:nvPr/>
          </p:nvSpPr>
          <p:spPr>
            <a:xfrm>
              <a:off x="5974079" y="408127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103632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9" name="object 2269"/>
            <p:cNvPicPr/>
            <p:nvPr/>
          </p:nvPicPr>
          <p:blipFill>
            <a:blip r:embed="rId713" cstate="print"/>
            <a:stretch>
              <a:fillRect/>
            </a:stretch>
          </p:blipFill>
          <p:spPr>
            <a:xfrm>
              <a:off x="609600" y="4066031"/>
              <a:ext cx="18287" cy="30480"/>
            </a:xfrm>
            <a:prstGeom prst="rect">
              <a:avLst/>
            </a:prstGeom>
          </p:spPr>
        </p:pic>
        <p:sp>
          <p:nvSpPr>
            <p:cNvPr id="2270" name="object 2270"/>
            <p:cNvSpPr/>
            <p:nvPr/>
          </p:nvSpPr>
          <p:spPr>
            <a:xfrm>
              <a:off x="890016" y="4087367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4">
                  <a:moveTo>
                    <a:pt x="0" y="0"/>
                  </a:moveTo>
                  <a:lnTo>
                    <a:pt x="18287" y="0"/>
                  </a:lnTo>
                </a:path>
                <a:path w="299084">
                  <a:moveTo>
                    <a:pt x="121920" y="0"/>
                  </a:moveTo>
                  <a:lnTo>
                    <a:pt x="140208" y="0"/>
                  </a:lnTo>
                </a:path>
                <a:path w="299084">
                  <a:moveTo>
                    <a:pt x="195072" y="0"/>
                  </a:moveTo>
                  <a:lnTo>
                    <a:pt x="213359" y="0"/>
                  </a:lnTo>
                </a:path>
                <a:path w="299084">
                  <a:moveTo>
                    <a:pt x="231648" y="0"/>
                  </a:moveTo>
                  <a:lnTo>
                    <a:pt x="249936" y="0"/>
                  </a:lnTo>
                </a:path>
                <a:path w="299084">
                  <a:moveTo>
                    <a:pt x="280416" y="0"/>
                  </a:moveTo>
                  <a:lnTo>
                    <a:pt x="298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1" name="object 2271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3877055" y="4072128"/>
              <a:ext cx="115824" cy="24384"/>
            </a:xfrm>
            <a:prstGeom prst="rect">
              <a:avLst/>
            </a:prstGeom>
          </p:spPr>
        </p:pic>
        <p:sp>
          <p:nvSpPr>
            <p:cNvPr id="2272" name="object 2272"/>
            <p:cNvSpPr/>
            <p:nvPr/>
          </p:nvSpPr>
          <p:spPr>
            <a:xfrm>
              <a:off x="1359407" y="4087367"/>
              <a:ext cx="2737485" cy="0"/>
            </a:xfrm>
            <a:custGeom>
              <a:avLst/>
              <a:gdLst/>
              <a:ahLst/>
              <a:cxnLst/>
              <a:rect l="l" t="t" r="r" b="b"/>
              <a:pathLst>
                <a:path w="2737485">
                  <a:moveTo>
                    <a:pt x="0" y="0"/>
                  </a:moveTo>
                  <a:lnTo>
                    <a:pt x="18287" y="0"/>
                  </a:lnTo>
                </a:path>
                <a:path w="2737485">
                  <a:moveTo>
                    <a:pt x="103631" y="0"/>
                  </a:moveTo>
                  <a:lnTo>
                    <a:pt x="121919" y="0"/>
                  </a:lnTo>
                </a:path>
                <a:path w="2737485">
                  <a:moveTo>
                    <a:pt x="158495" y="0"/>
                  </a:moveTo>
                  <a:lnTo>
                    <a:pt x="176783" y="0"/>
                  </a:lnTo>
                </a:path>
                <a:path w="2737485">
                  <a:moveTo>
                    <a:pt x="316991" y="0"/>
                  </a:moveTo>
                  <a:lnTo>
                    <a:pt x="335279" y="0"/>
                  </a:lnTo>
                </a:path>
                <a:path w="2737485">
                  <a:moveTo>
                    <a:pt x="384047" y="0"/>
                  </a:moveTo>
                  <a:lnTo>
                    <a:pt x="402335" y="0"/>
                  </a:lnTo>
                </a:path>
                <a:path w="2737485">
                  <a:moveTo>
                    <a:pt x="451103" y="0"/>
                  </a:moveTo>
                  <a:lnTo>
                    <a:pt x="463295" y="0"/>
                  </a:lnTo>
                </a:path>
                <a:path w="2737485">
                  <a:moveTo>
                    <a:pt x="566927" y="0"/>
                  </a:moveTo>
                  <a:lnTo>
                    <a:pt x="585215" y="0"/>
                  </a:lnTo>
                </a:path>
                <a:path w="2737485">
                  <a:moveTo>
                    <a:pt x="640080" y="0"/>
                  </a:moveTo>
                  <a:lnTo>
                    <a:pt x="658368" y="0"/>
                  </a:lnTo>
                </a:path>
                <a:path w="2737485">
                  <a:moveTo>
                    <a:pt x="786383" y="0"/>
                  </a:moveTo>
                  <a:lnTo>
                    <a:pt x="804671" y="0"/>
                  </a:lnTo>
                </a:path>
                <a:path w="2737485">
                  <a:moveTo>
                    <a:pt x="2724912" y="0"/>
                  </a:moveTo>
                  <a:lnTo>
                    <a:pt x="27371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3" name="object 2273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5291328" y="4072128"/>
              <a:ext cx="115824" cy="24384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4151376" y="4087367"/>
              <a:ext cx="1938655" cy="0"/>
            </a:xfrm>
            <a:custGeom>
              <a:avLst/>
              <a:gdLst/>
              <a:ahLst/>
              <a:cxnLst/>
              <a:rect l="l" t="t" r="r" b="b"/>
              <a:pathLst>
                <a:path w="1938654">
                  <a:moveTo>
                    <a:pt x="0" y="0"/>
                  </a:moveTo>
                  <a:lnTo>
                    <a:pt x="18287" y="0"/>
                  </a:lnTo>
                </a:path>
                <a:path w="1938654">
                  <a:moveTo>
                    <a:pt x="48767" y="0"/>
                  </a:moveTo>
                  <a:lnTo>
                    <a:pt x="67055" y="0"/>
                  </a:lnTo>
                </a:path>
                <a:path w="1938654">
                  <a:moveTo>
                    <a:pt x="134112" y="0"/>
                  </a:moveTo>
                  <a:lnTo>
                    <a:pt x="152400" y="0"/>
                  </a:lnTo>
                </a:path>
                <a:path w="1938654">
                  <a:moveTo>
                    <a:pt x="201167" y="0"/>
                  </a:moveTo>
                  <a:lnTo>
                    <a:pt x="219455" y="0"/>
                  </a:lnTo>
                </a:path>
                <a:path w="1938654">
                  <a:moveTo>
                    <a:pt x="268223" y="0"/>
                  </a:moveTo>
                  <a:lnTo>
                    <a:pt x="286511" y="0"/>
                  </a:lnTo>
                </a:path>
                <a:path w="1938654">
                  <a:moveTo>
                    <a:pt x="353567" y="0"/>
                  </a:moveTo>
                  <a:lnTo>
                    <a:pt x="371855" y="0"/>
                  </a:lnTo>
                </a:path>
                <a:path w="1938654">
                  <a:moveTo>
                    <a:pt x="402335" y="0"/>
                  </a:moveTo>
                  <a:lnTo>
                    <a:pt x="420623" y="0"/>
                  </a:lnTo>
                </a:path>
                <a:path w="1938654">
                  <a:moveTo>
                    <a:pt x="505967" y="0"/>
                  </a:moveTo>
                  <a:lnTo>
                    <a:pt x="518159" y="0"/>
                  </a:lnTo>
                </a:path>
                <a:path w="1938654">
                  <a:moveTo>
                    <a:pt x="762000" y="0"/>
                  </a:moveTo>
                  <a:lnTo>
                    <a:pt x="780288" y="0"/>
                  </a:lnTo>
                </a:path>
                <a:path w="1938654">
                  <a:moveTo>
                    <a:pt x="829055" y="0"/>
                  </a:moveTo>
                  <a:lnTo>
                    <a:pt x="847343" y="0"/>
                  </a:lnTo>
                </a:path>
                <a:path w="1938654">
                  <a:moveTo>
                    <a:pt x="914400" y="0"/>
                  </a:moveTo>
                  <a:lnTo>
                    <a:pt x="932688" y="0"/>
                  </a:lnTo>
                </a:path>
                <a:path w="1938654">
                  <a:moveTo>
                    <a:pt x="999743" y="0"/>
                  </a:moveTo>
                  <a:lnTo>
                    <a:pt x="1018031" y="0"/>
                  </a:lnTo>
                </a:path>
                <a:path w="1938654">
                  <a:moveTo>
                    <a:pt x="1353311" y="0"/>
                  </a:moveTo>
                  <a:lnTo>
                    <a:pt x="1365503" y="0"/>
                  </a:lnTo>
                </a:path>
                <a:path w="1938654">
                  <a:moveTo>
                    <a:pt x="1420367" y="0"/>
                  </a:moveTo>
                  <a:lnTo>
                    <a:pt x="1438655" y="0"/>
                  </a:lnTo>
                </a:path>
                <a:path w="1938654">
                  <a:moveTo>
                    <a:pt x="1469136" y="0"/>
                  </a:moveTo>
                  <a:lnTo>
                    <a:pt x="1487424" y="0"/>
                  </a:lnTo>
                </a:path>
                <a:path w="1938654">
                  <a:moveTo>
                    <a:pt x="1554479" y="0"/>
                  </a:moveTo>
                  <a:lnTo>
                    <a:pt x="1572767" y="0"/>
                  </a:lnTo>
                </a:path>
                <a:path w="1938654">
                  <a:moveTo>
                    <a:pt x="1621536" y="0"/>
                  </a:moveTo>
                  <a:lnTo>
                    <a:pt x="1639824" y="0"/>
                  </a:lnTo>
                </a:path>
                <a:path w="1938654">
                  <a:moveTo>
                    <a:pt x="1688591" y="0"/>
                  </a:moveTo>
                  <a:lnTo>
                    <a:pt x="1706879" y="0"/>
                  </a:lnTo>
                </a:path>
                <a:path w="1938654">
                  <a:moveTo>
                    <a:pt x="1773936" y="0"/>
                  </a:moveTo>
                  <a:lnTo>
                    <a:pt x="1792224" y="0"/>
                  </a:lnTo>
                </a:path>
                <a:path w="1938654">
                  <a:moveTo>
                    <a:pt x="1822703" y="0"/>
                  </a:moveTo>
                  <a:lnTo>
                    <a:pt x="1840991" y="0"/>
                  </a:lnTo>
                </a:path>
                <a:path w="1938654">
                  <a:moveTo>
                    <a:pt x="1926336" y="0"/>
                  </a:moveTo>
                  <a:lnTo>
                    <a:pt x="19385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5" name="object 2275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719328" y="4084320"/>
              <a:ext cx="60959" cy="12192"/>
            </a:xfrm>
            <a:prstGeom prst="rect">
              <a:avLst/>
            </a:prstGeom>
          </p:spPr>
        </p:pic>
        <p:sp>
          <p:nvSpPr>
            <p:cNvPr id="2276" name="object 2276"/>
            <p:cNvSpPr/>
            <p:nvPr/>
          </p:nvSpPr>
          <p:spPr>
            <a:xfrm>
              <a:off x="890016" y="40934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972312" y="40904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1011936" y="40934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9" name="object 227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91184" y="4090416"/>
              <a:ext cx="18287" cy="6096"/>
            </a:xfrm>
            <a:prstGeom prst="rect">
              <a:avLst/>
            </a:prstGeom>
          </p:spPr>
        </p:pic>
        <p:pic>
          <p:nvPicPr>
            <p:cNvPr id="2280" name="object 22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21663" y="4090416"/>
              <a:ext cx="67056" cy="6096"/>
            </a:xfrm>
            <a:prstGeom prst="rect">
              <a:avLst/>
            </a:prstGeom>
          </p:spPr>
        </p:pic>
        <p:sp>
          <p:nvSpPr>
            <p:cNvPr id="2281" name="object 2281"/>
            <p:cNvSpPr/>
            <p:nvPr/>
          </p:nvSpPr>
          <p:spPr>
            <a:xfrm>
              <a:off x="1359407" y="40934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1405128" y="4090416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0" y="6096"/>
                  </a:moveTo>
                  <a:lnTo>
                    <a:pt x="0" y="0"/>
                  </a:lnTo>
                </a:path>
                <a:path w="30480" h="6350">
                  <a:moveTo>
                    <a:pt x="30480" y="6096"/>
                  </a:moveTo>
                  <a:lnTo>
                    <a:pt x="304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1463040" y="409346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4" name="object 2284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1584959" y="4084320"/>
              <a:ext cx="54863" cy="12192"/>
            </a:xfrm>
            <a:prstGeom prst="rect">
              <a:avLst/>
            </a:prstGeom>
          </p:spPr>
        </p:pic>
        <p:sp>
          <p:nvSpPr>
            <p:cNvPr id="2285" name="object 2285"/>
            <p:cNvSpPr/>
            <p:nvPr/>
          </p:nvSpPr>
          <p:spPr>
            <a:xfrm>
              <a:off x="1621536" y="4093464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18287" y="0"/>
                  </a:lnTo>
                </a:path>
                <a:path w="3048000">
                  <a:moveTo>
                    <a:pt x="54863" y="0"/>
                  </a:moveTo>
                  <a:lnTo>
                    <a:pt x="73151" y="0"/>
                  </a:lnTo>
                </a:path>
                <a:path w="3048000">
                  <a:moveTo>
                    <a:pt x="121919" y="0"/>
                  </a:moveTo>
                  <a:lnTo>
                    <a:pt x="140207" y="0"/>
                  </a:lnTo>
                </a:path>
                <a:path w="3048000">
                  <a:moveTo>
                    <a:pt x="188975" y="0"/>
                  </a:moveTo>
                  <a:lnTo>
                    <a:pt x="201168" y="0"/>
                  </a:lnTo>
                </a:path>
                <a:path w="3048000">
                  <a:moveTo>
                    <a:pt x="231648" y="0"/>
                  </a:moveTo>
                  <a:lnTo>
                    <a:pt x="243840" y="0"/>
                  </a:lnTo>
                </a:path>
                <a:path w="3048000">
                  <a:moveTo>
                    <a:pt x="304800" y="0"/>
                  </a:moveTo>
                  <a:lnTo>
                    <a:pt x="323088" y="0"/>
                  </a:lnTo>
                </a:path>
                <a:path w="3048000">
                  <a:moveTo>
                    <a:pt x="377952" y="0"/>
                  </a:moveTo>
                  <a:lnTo>
                    <a:pt x="396240" y="0"/>
                  </a:lnTo>
                </a:path>
                <a:path w="3048000">
                  <a:moveTo>
                    <a:pt x="457200" y="0"/>
                  </a:moveTo>
                  <a:lnTo>
                    <a:pt x="469392" y="0"/>
                  </a:lnTo>
                </a:path>
                <a:path w="3048000">
                  <a:moveTo>
                    <a:pt x="524256" y="0"/>
                  </a:moveTo>
                  <a:lnTo>
                    <a:pt x="542544" y="0"/>
                  </a:lnTo>
                </a:path>
                <a:path w="3048000">
                  <a:moveTo>
                    <a:pt x="2462784" y="0"/>
                  </a:moveTo>
                  <a:lnTo>
                    <a:pt x="2474976" y="0"/>
                  </a:lnTo>
                </a:path>
                <a:path w="3048000">
                  <a:moveTo>
                    <a:pt x="2529840" y="0"/>
                  </a:moveTo>
                  <a:lnTo>
                    <a:pt x="2548128" y="0"/>
                  </a:lnTo>
                </a:path>
                <a:path w="3048000">
                  <a:moveTo>
                    <a:pt x="2584704" y="0"/>
                  </a:moveTo>
                  <a:lnTo>
                    <a:pt x="2596896" y="0"/>
                  </a:lnTo>
                </a:path>
                <a:path w="3048000">
                  <a:moveTo>
                    <a:pt x="2663952" y="0"/>
                  </a:moveTo>
                  <a:lnTo>
                    <a:pt x="2676144" y="0"/>
                  </a:lnTo>
                </a:path>
                <a:path w="3048000">
                  <a:moveTo>
                    <a:pt x="2731008" y="0"/>
                  </a:moveTo>
                  <a:lnTo>
                    <a:pt x="2749296" y="0"/>
                  </a:lnTo>
                </a:path>
                <a:path w="3048000">
                  <a:moveTo>
                    <a:pt x="2804160" y="0"/>
                  </a:moveTo>
                  <a:lnTo>
                    <a:pt x="2816352" y="0"/>
                  </a:lnTo>
                </a:path>
                <a:path w="3048000">
                  <a:moveTo>
                    <a:pt x="2883408" y="0"/>
                  </a:moveTo>
                  <a:lnTo>
                    <a:pt x="2895600" y="0"/>
                  </a:lnTo>
                </a:path>
                <a:path w="3048000">
                  <a:moveTo>
                    <a:pt x="2932176" y="0"/>
                  </a:moveTo>
                  <a:lnTo>
                    <a:pt x="2950464" y="0"/>
                  </a:lnTo>
                </a:path>
                <a:path w="3048000">
                  <a:moveTo>
                    <a:pt x="2974848" y="0"/>
                  </a:moveTo>
                  <a:lnTo>
                    <a:pt x="2980944" y="0"/>
                  </a:lnTo>
                </a:path>
                <a:path w="3048000">
                  <a:moveTo>
                    <a:pt x="3005328" y="0"/>
                  </a:moveTo>
                  <a:lnTo>
                    <a:pt x="3011424" y="0"/>
                  </a:lnTo>
                </a:path>
                <a:path w="3048000">
                  <a:moveTo>
                    <a:pt x="3035808" y="0"/>
                  </a:moveTo>
                  <a:lnTo>
                    <a:pt x="30480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6" name="object 2286"/>
            <p:cNvPicPr/>
            <p:nvPr/>
          </p:nvPicPr>
          <p:blipFill>
            <a:blip r:embed="rId716" cstate="print"/>
            <a:stretch>
              <a:fillRect/>
            </a:stretch>
          </p:blipFill>
          <p:spPr>
            <a:xfrm>
              <a:off x="4773167" y="4084320"/>
              <a:ext cx="79248" cy="12192"/>
            </a:xfrm>
            <a:prstGeom prst="rect">
              <a:avLst/>
            </a:prstGeom>
          </p:spPr>
        </p:pic>
        <p:sp>
          <p:nvSpPr>
            <p:cNvPr id="2287" name="object 2287"/>
            <p:cNvSpPr/>
            <p:nvPr/>
          </p:nvSpPr>
          <p:spPr>
            <a:xfrm>
              <a:off x="890016" y="4093464"/>
              <a:ext cx="5200015" cy="6350"/>
            </a:xfrm>
            <a:custGeom>
              <a:avLst/>
              <a:gdLst/>
              <a:ahLst/>
              <a:cxnLst/>
              <a:rect l="l" t="t" r="r" b="b"/>
              <a:pathLst>
                <a:path w="5200015" h="6350">
                  <a:moveTo>
                    <a:pt x="3944112" y="0"/>
                  </a:moveTo>
                  <a:lnTo>
                    <a:pt x="3962400" y="0"/>
                  </a:lnTo>
                </a:path>
                <a:path w="5200015" h="6350">
                  <a:moveTo>
                    <a:pt x="4023360" y="0"/>
                  </a:moveTo>
                  <a:lnTo>
                    <a:pt x="4041648" y="0"/>
                  </a:lnTo>
                </a:path>
                <a:path w="5200015" h="6350">
                  <a:moveTo>
                    <a:pt x="4096512" y="0"/>
                  </a:moveTo>
                  <a:lnTo>
                    <a:pt x="4108704" y="0"/>
                  </a:lnTo>
                </a:path>
                <a:path w="5200015" h="6350">
                  <a:moveTo>
                    <a:pt x="4175760" y="0"/>
                  </a:moveTo>
                  <a:lnTo>
                    <a:pt x="4187952" y="0"/>
                  </a:lnTo>
                </a:path>
                <a:path w="5200015" h="6350">
                  <a:moveTo>
                    <a:pt x="4261104" y="0"/>
                  </a:moveTo>
                  <a:lnTo>
                    <a:pt x="4279392" y="0"/>
                  </a:lnTo>
                </a:path>
                <a:path w="5200015" h="6350">
                  <a:moveTo>
                    <a:pt x="4614672" y="0"/>
                  </a:moveTo>
                  <a:lnTo>
                    <a:pt x="4626864" y="0"/>
                  </a:lnTo>
                </a:path>
                <a:path w="5200015" h="6350">
                  <a:moveTo>
                    <a:pt x="4681728" y="0"/>
                  </a:moveTo>
                  <a:lnTo>
                    <a:pt x="4700016" y="0"/>
                  </a:lnTo>
                </a:path>
                <a:path w="5200015" h="6350">
                  <a:moveTo>
                    <a:pt x="4736592" y="0"/>
                  </a:moveTo>
                  <a:lnTo>
                    <a:pt x="4748783" y="0"/>
                  </a:lnTo>
                </a:path>
                <a:path w="5200015" h="6350">
                  <a:moveTo>
                    <a:pt x="4815840" y="0"/>
                  </a:moveTo>
                  <a:lnTo>
                    <a:pt x="4828032" y="0"/>
                  </a:lnTo>
                </a:path>
                <a:path w="5200015" h="6350">
                  <a:moveTo>
                    <a:pt x="4882896" y="0"/>
                  </a:moveTo>
                  <a:lnTo>
                    <a:pt x="4901184" y="0"/>
                  </a:lnTo>
                </a:path>
                <a:path w="5200015" h="6350">
                  <a:moveTo>
                    <a:pt x="4956048" y="0"/>
                  </a:moveTo>
                  <a:lnTo>
                    <a:pt x="4968240" y="0"/>
                  </a:lnTo>
                </a:path>
                <a:path w="5200015" h="6350">
                  <a:moveTo>
                    <a:pt x="5035296" y="0"/>
                  </a:moveTo>
                  <a:lnTo>
                    <a:pt x="5047488" y="0"/>
                  </a:lnTo>
                </a:path>
                <a:path w="5200015" h="6350">
                  <a:moveTo>
                    <a:pt x="5084064" y="0"/>
                  </a:moveTo>
                  <a:lnTo>
                    <a:pt x="5102352" y="0"/>
                  </a:lnTo>
                </a:path>
                <a:path w="5200015" h="6350">
                  <a:moveTo>
                    <a:pt x="5126736" y="0"/>
                  </a:moveTo>
                  <a:lnTo>
                    <a:pt x="5132832" y="0"/>
                  </a:lnTo>
                </a:path>
                <a:path w="5200015" h="6350">
                  <a:moveTo>
                    <a:pt x="5157216" y="0"/>
                  </a:moveTo>
                  <a:lnTo>
                    <a:pt x="5163312" y="0"/>
                  </a:lnTo>
                </a:path>
                <a:path w="5200015" h="6350">
                  <a:moveTo>
                    <a:pt x="5187696" y="0"/>
                  </a:moveTo>
                  <a:lnTo>
                    <a:pt x="5199888" y="0"/>
                  </a:lnTo>
                </a:path>
                <a:path w="5200015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972312" y="40965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1091184" y="4099560"/>
              <a:ext cx="4998720" cy="0"/>
            </a:xfrm>
            <a:custGeom>
              <a:avLst/>
              <a:gdLst/>
              <a:ahLst/>
              <a:cxnLst/>
              <a:rect l="l" t="t" r="r" b="b"/>
              <a:pathLst>
                <a:path w="4998720">
                  <a:moveTo>
                    <a:pt x="0" y="0"/>
                  </a:moveTo>
                  <a:lnTo>
                    <a:pt x="18287" y="0"/>
                  </a:lnTo>
                </a:path>
                <a:path w="4998720">
                  <a:moveTo>
                    <a:pt x="30479" y="0"/>
                  </a:moveTo>
                  <a:lnTo>
                    <a:pt x="48767" y="0"/>
                  </a:lnTo>
                </a:path>
                <a:path w="4998720">
                  <a:moveTo>
                    <a:pt x="85343" y="0"/>
                  </a:moveTo>
                  <a:lnTo>
                    <a:pt x="97535" y="0"/>
                  </a:lnTo>
                </a:path>
                <a:path w="4998720">
                  <a:moveTo>
                    <a:pt x="268224" y="0"/>
                  </a:moveTo>
                  <a:lnTo>
                    <a:pt x="286512" y="0"/>
                  </a:lnTo>
                </a:path>
                <a:path w="4998720">
                  <a:moveTo>
                    <a:pt x="310895" y="0"/>
                  </a:moveTo>
                  <a:lnTo>
                    <a:pt x="323087" y="0"/>
                  </a:lnTo>
                </a:path>
                <a:path w="4998720">
                  <a:moveTo>
                    <a:pt x="335279" y="0"/>
                  </a:moveTo>
                  <a:lnTo>
                    <a:pt x="347471" y="0"/>
                  </a:lnTo>
                </a:path>
                <a:path w="4998720">
                  <a:moveTo>
                    <a:pt x="371855" y="0"/>
                  </a:moveTo>
                  <a:lnTo>
                    <a:pt x="390143" y="0"/>
                  </a:lnTo>
                </a:path>
                <a:path w="4998720">
                  <a:moveTo>
                    <a:pt x="426719" y="0"/>
                  </a:moveTo>
                  <a:lnTo>
                    <a:pt x="445007" y="0"/>
                  </a:lnTo>
                </a:path>
                <a:path w="4998720">
                  <a:moveTo>
                    <a:pt x="499871" y="0"/>
                  </a:moveTo>
                  <a:lnTo>
                    <a:pt x="518159" y="0"/>
                  </a:lnTo>
                </a:path>
                <a:path w="4998720">
                  <a:moveTo>
                    <a:pt x="530351" y="0"/>
                  </a:moveTo>
                  <a:lnTo>
                    <a:pt x="548639" y="0"/>
                  </a:lnTo>
                </a:path>
                <a:path w="4998720">
                  <a:moveTo>
                    <a:pt x="585215" y="0"/>
                  </a:moveTo>
                  <a:lnTo>
                    <a:pt x="603503" y="0"/>
                  </a:lnTo>
                </a:path>
                <a:path w="4998720">
                  <a:moveTo>
                    <a:pt x="652271" y="0"/>
                  </a:moveTo>
                  <a:lnTo>
                    <a:pt x="670559" y="0"/>
                  </a:lnTo>
                </a:path>
                <a:path w="4998720">
                  <a:moveTo>
                    <a:pt x="719327" y="0"/>
                  </a:moveTo>
                  <a:lnTo>
                    <a:pt x="731519" y="0"/>
                  </a:lnTo>
                </a:path>
                <a:path w="4998720">
                  <a:moveTo>
                    <a:pt x="755904" y="0"/>
                  </a:moveTo>
                  <a:lnTo>
                    <a:pt x="774192" y="0"/>
                  </a:lnTo>
                </a:path>
                <a:path w="4998720">
                  <a:moveTo>
                    <a:pt x="835151" y="0"/>
                  </a:moveTo>
                  <a:lnTo>
                    <a:pt x="853439" y="0"/>
                  </a:lnTo>
                </a:path>
                <a:path w="4998720">
                  <a:moveTo>
                    <a:pt x="908304" y="0"/>
                  </a:moveTo>
                  <a:lnTo>
                    <a:pt x="926592" y="0"/>
                  </a:lnTo>
                </a:path>
                <a:path w="4998720">
                  <a:moveTo>
                    <a:pt x="981456" y="0"/>
                  </a:moveTo>
                  <a:lnTo>
                    <a:pt x="999744" y="0"/>
                  </a:lnTo>
                </a:path>
                <a:path w="4998720">
                  <a:moveTo>
                    <a:pt x="2993136" y="0"/>
                  </a:moveTo>
                  <a:lnTo>
                    <a:pt x="3005328" y="0"/>
                  </a:lnTo>
                </a:path>
                <a:path w="4998720">
                  <a:moveTo>
                    <a:pt x="3060192" y="0"/>
                  </a:moveTo>
                  <a:lnTo>
                    <a:pt x="3078480" y="0"/>
                  </a:lnTo>
                </a:path>
                <a:path w="4998720">
                  <a:moveTo>
                    <a:pt x="3115056" y="0"/>
                  </a:moveTo>
                  <a:lnTo>
                    <a:pt x="3127248" y="0"/>
                  </a:lnTo>
                </a:path>
                <a:path w="4998720">
                  <a:moveTo>
                    <a:pt x="3194304" y="0"/>
                  </a:moveTo>
                  <a:lnTo>
                    <a:pt x="3206496" y="0"/>
                  </a:lnTo>
                </a:path>
                <a:path w="4998720">
                  <a:moveTo>
                    <a:pt x="3261360" y="0"/>
                  </a:moveTo>
                  <a:lnTo>
                    <a:pt x="3279648" y="0"/>
                  </a:lnTo>
                </a:path>
                <a:path w="4998720">
                  <a:moveTo>
                    <a:pt x="3334512" y="0"/>
                  </a:moveTo>
                  <a:lnTo>
                    <a:pt x="3346704" y="0"/>
                  </a:lnTo>
                </a:path>
                <a:path w="4998720">
                  <a:moveTo>
                    <a:pt x="3413760" y="0"/>
                  </a:moveTo>
                  <a:lnTo>
                    <a:pt x="3425952" y="0"/>
                  </a:lnTo>
                </a:path>
                <a:path w="4998720">
                  <a:moveTo>
                    <a:pt x="3462528" y="0"/>
                  </a:moveTo>
                  <a:lnTo>
                    <a:pt x="3480816" y="0"/>
                  </a:lnTo>
                </a:path>
                <a:path w="4998720">
                  <a:moveTo>
                    <a:pt x="3505200" y="0"/>
                  </a:moveTo>
                  <a:lnTo>
                    <a:pt x="3517391" y="0"/>
                  </a:lnTo>
                </a:path>
                <a:path w="4998720">
                  <a:moveTo>
                    <a:pt x="3529584" y="0"/>
                  </a:moveTo>
                  <a:lnTo>
                    <a:pt x="3541776" y="0"/>
                  </a:lnTo>
                </a:path>
                <a:path w="4998720">
                  <a:moveTo>
                    <a:pt x="3566160" y="0"/>
                  </a:moveTo>
                  <a:lnTo>
                    <a:pt x="3578352" y="0"/>
                  </a:lnTo>
                </a:path>
                <a:path w="4998720">
                  <a:moveTo>
                    <a:pt x="3742944" y="0"/>
                  </a:moveTo>
                  <a:lnTo>
                    <a:pt x="3761232" y="0"/>
                  </a:lnTo>
                </a:path>
                <a:path w="4998720">
                  <a:moveTo>
                    <a:pt x="3822192" y="0"/>
                  </a:moveTo>
                  <a:lnTo>
                    <a:pt x="3840480" y="0"/>
                  </a:lnTo>
                </a:path>
                <a:path w="4998720">
                  <a:moveTo>
                    <a:pt x="3895344" y="0"/>
                  </a:moveTo>
                  <a:lnTo>
                    <a:pt x="3907536" y="0"/>
                  </a:lnTo>
                </a:path>
                <a:path w="4998720">
                  <a:moveTo>
                    <a:pt x="3974592" y="0"/>
                  </a:moveTo>
                  <a:lnTo>
                    <a:pt x="3986784" y="0"/>
                  </a:lnTo>
                </a:path>
                <a:path w="4998720">
                  <a:moveTo>
                    <a:pt x="4059936" y="0"/>
                  </a:moveTo>
                  <a:lnTo>
                    <a:pt x="4078224" y="0"/>
                  </a:lnTo>
                </a:path>
                <a:path w="4998720">
                  <a:moveTo>
                    <a:pt x="4413504" y="0"/>
                  </a:moveTo>
                  <a:lnTo>
                    <a:pt x="4425695" y="0"/>
                  </a:lnTo>
                </a:path>
                <a:path w="4998720">
                  <a:moveTo>
                    <a:pt x="4480560" y="0"/>
                  </a:moveTo>
                  <a:lnTo>
                    <a:pt x="4498848" y="0"/>
                  </a:lnTo>
                </a:path>
                <a:path w="4998720">
                  <a:moveTo>
                    <a:pt x="4535423" y="0"/>
                  </a:moveTo>
                  <a:lnTo>
                    <a:pt x="4547615" y="0"/>
                  </a:lnTo>
                </a:path>
                <a:path w="4998720">
                  <a:moveTo>
                    <a:pt x="4614672" y="0"/>
                  </a:moveTo>
                  <a:lnTo>
                    <a:pt x="4626864" y="0"/>
                  </a:lnTo>
                </a:path>
                <a:path w="4998720">
                  <a:moveTo>
                    <a:pt x="4681728" y="0"/>
                  </a:moveTo>
                  <a:lnTo>
                    <a:pt x="4700016" y="0"/>
                  </a:lnTo>
                </a:path>
                <a:path w="4998720">
                  <a:moveTo>
                    <a:pt x="4754880" y="0"/>
                  </a:moveTo>
                  <a:lnTo>
                    <a:pt x="4767071" y="0"/>
                  </a:lnTo>
                </a:path>
                <a:path w="4998720">
                  <a:moveTo>
                    <a:pt x="4834128" y="0"/>
                  </a:moveTo>
                  <a:lnTo>
                    <a:pt x="4846320" y="0"/>
                  </a:lnTo>
                </a:path>
                <a:path w="4998720">
                  <a:moveTo>
                    <a:pt x="4882896" y="0"/>
                  </a:moveTo>
                  <a:lnTo>
                    <a:pt x="4901184" y="0"/>
                  </a:lnTo>
                </a:path>
                <a:path w="4998720">
                  <a:moveTo>
                    <a:pt x="4925568" y="0"/>
                  </a:moveTo>
                  <a:lnTo>
                    <a:pt x="4937760" y="0"/>
                  </a:lnTo>
                </a:path>
                <a:path w="4998720">
                  <a:moveTo>
                    <a:pt x="4949952" y="0"/>
                  </a:moveTo>
                  <a:lnTo>
                    <a:pt x="4962144" y="0"/>
                  </a:lnTo>
                </a:path>
                <a:path w="4998720">
                  <a:moveTo>
                    <a:pt x="4986528" y="0"/>
                  </a:moveTo>
                  <a:lnTo>
                    <a:pt x="4998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0" name="object 2290"/>
            <p:cNvPicPr/>
            <p:nvPr/>
          </p:nvPicPr>
          <p:blipFill>
            <a:blip r:embed="rId717" cstate="print"/>
            <a:stretch>
              <a:fillRect/>
            </a:stretch>
          </p:blipFill>
          <p:spPr>
            <a:xfrm>
              <a:off x="615695" y="4096511"/>
              <a:ext cx="18287" cy="12192"/>
            </a:xfrm>
            <a:prstGeom prst="rect">
              <a:avLst/>
            </a:prstGeom>
          </p:spPr>
        </p:pic>
        <p:sp>
          <p:nvSpPr>
            <p:cNvPr id="2291" name="object 2291"/>
            <p:cNvSpPr/>
            <p:nvPr/>
          </p:nvSpPr>
          <p:spPr>
            <a:xfrm>
              <a:off x="847344" y="41056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2" name="object 2292"/>
            <p:cNvPicPr/>
            <p:nvPr/>
          </p:nvPicPr>
          <p:blipFill>
            <a:blip r:embed="rId718" cstate="print"/>
            <a:stretch>
              <a:fillRect/>
            </a:stretch>
          </p:blipFill>
          <p:spPr>
            <a:xfrm>
              <a:off x="963168" y="4096511"/>
              <a:ext cx="67056" cy="12192"/>
            </a:xfrm>
            <a:prstGeom prst="rect">
              <a:avLst/>
            </a:prstGeom>
          </p:spPr>
        </p:pic>
        <p:sp>
          <p:nvSpPr>
            <p:cNvPr id="2293" name="object 2293"/>
            <p:cNvSpPr/>
            <p:nvPr/>
          </p:nvSpPr>
          <p:spPr>
            <a:xfrm>
              <a:off x="1011936" y="4105655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39">
                  <a:moveTo>
                    <a:pt x="0" y="0"/>
                  </a:moveTo>
                  <a:lnTo>
                    <a:pt x="18287" y="0"/>
                  </a:lnTo>
                </a:path>
                <a:path w="853439">
                  <a:moveTo>
                    <a:pt x="79248" y="0"/>
                  </a:moveTo>
                  <a:lnTo>
                    <a:pt x="97536" y="0"/>
                  </a:lnTo>
                </a:path>
                <a:path w="853439">
                  <a:moveTo>
                    <a:pt x="109728" y="0"/>
                  </a:moveTo>
                  <a:lnTo>
                    <a:pt x="128015" y="0"/>
                  </a:lnTo>
                </a:path>
                <a:path w="853439">
                  <a:moveTo>
                    <a:pt x="237744" y="0"/>
                  </a:moveTo>
                  <a:lnTo>
                    <a:pt x="249935" y="0"/>
                  </a:lnTo>
                </a:path>
                <a:path w="853439">
                  <a:moveTo>
                    <a:pt x="347472" y="0"/>
                  </a:moveTo>
                  <a:lnTo>
                    <a:pt x="365760" y="0"/>
                  </a:lnTo>
                </a:path>
                <a:path w="853439">
                  <a:moveTo>
                    <a:pt x="451103" y="0"/>
                  </a:moveTo>
                  <a:lnTo>
                    <a:pt x="469391" y="0"/>
                  </a:lnTo>
                </a:path>
                <a:path w="853439">
                  <a:moveTo>
                    <a:pt x="505968" y="0"/>
                  </a:moveTo>
                  <a:lnTo>
                    <a:pt x="524256" y="0"/>
                  </a:lnTo>
                </a:path>
                <a:path w="853439">
                  <a:moveTo>
                    <a:pt x="664463" y="0"/>
                  </a:moveTo>
                  <a:lnTo>
                    <a:pt x="682751" y="0"/>
                  </a:lnTo>
                </a:path>
                <a:path w="853439">
                  <a:moveTo>
                    <a:pt x="731519" y="0"/>
                  </a:moveTo>
                  <a:lnTo>
                    <a:pt x="749807" y="0"/>
                  </a:lnTo>
                </a:path>
                <a:path w="853439">
                  <a:moveTo>
                    <a:pt x="798576" y="0"/>
                  </a:moveTo>
                  <a:lnTo>
                    <a:pt x="810768" y="0"/>
                  </a:lnTo>
                </a:path>
                <a:path w="853439">
                  <a:moveTo>
                    <a:pt x="835152" y="0"/>
                  </a:moveTo>
                  <a:lnTo>
                    <a:pt x="853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4" name="object 229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920240" y="4102608"/>
              <a:ext cx="24383" cy="6096"/>
            </a:xfrm>
            <a:prstGeom prst="rect">
              <a:avLst/>
            </a:prstGeom>
          </p:spPr>
        </p:pic>
        <p:sp>
          <p:nvSpPr>
            <p:cNvPr id="2295" name="object 2295"/>
            <p:cNvSpPr/>
            <p:nvPr/>
          </p:nvSpPr>
          <p:spPr>
            <a:xfrm>
              <a:off x="1999487" y="41056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6" name="object 2296"/>
            <p:cNvPicPr/>
            <p:nvPr/>
          </p:nvPicPr>
          <p:blipFill>
            <a:blip r:embed="rId719" cstate="print"/>
            <a:stretch>
              <a:fillRect/>
            </a:stretch>
          </p:blipFill>
          <p:spPr>
            <a:xfrm>
              <a:off x="2139696" y="4096511"/>
              <a:ext cx="24383" cy="12192"/>
            </a:xfrm>
            <a:prstGeom prst="rect">
              <a:avLst/>
            </a:prstGeom>
          </p:spPr>
        </p:pic>
        <p:pic>
          <p:nvPicPr>
            <p:cNvPr id="2297" name="object 229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41248" y="4102608"/>
              <a:ext cx="73152" cy="12192"/>
            </a:xfrm>
            <a:prstGeom prst="rect">
              <a:avLst/>
            </a:prstGeom>
          </p:spPr>
        </p:pic>
        <p:sp>
          <p:nvSpPr>
            <p:cNvPr id="2298" name="object 2298"/>
            <p:cNvSpPr/>
            <p:nvPr/>
          </p:nvSpPr>
          <p:spPr>
            <a:xfrm>
              <a:off x="4084320" y="4105655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2191" y="0"/>
                  </a:lnTo>
                </a:path>
                <a:path w="287020">
                  <a:moveTo>
                    <a:pt x="67056" y="0"/>
                  </a:moveTo>
                  <a:lnTo>
                    <a:pt x="85344" y="0"/>
                  </a:lnTo>
                </a:path>
                <a:path w="287020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9" name="object 2299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701040" y="4096511"/>
              <a:ext cx="79247" cy="18288"/>
            </a:xfrm>
            <a:prstGeom prst="rect">
              <a:avLst/>
            </a:prstGeom>
          </p:spPr>
        </p:pic>
        <p:sp>
          <p:nvSpPr>
            <p:cNvPr id="2300" name="object 2300"/>
            <p:cNvSpPr/>
            <p:nvPr/>
          </p:nvSpPr>
          <p:spPr>
            <a:xfrm>
              <a:off x="4553711" y="4105655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103632" y="0"/>
                  </a:moveTo>
                  <a:lnTo>
                    <a:pt x="115824" y="0"/>
                  </a:lnTo>
                </a:path>
                <a:path w="378460">
                  <a:moveTo>
                    <a:pt x="280416" y="0"/>
                  </a:moveTo>
                  <a:lnTo>
                    <a:pt x="298704" y="0"/>
                  </a:lnTo>
                </a:path>
                <a:path w="378460">
                  <a:moveTo>
                    <a:pt x="359664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1" name="object 230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02079" y="4102608"/>
              <a:ext cx="36575" cy="12192"/>
            </a:xfrm>
            <a:prstGeom prst="rect">
              <a:avLst/>
            </a:prstGeom>
          </p:spPr>
        </p:pic>
        <p:sp>
          <p:nvSpPr>
            <p:cNvPr id="2302" name="object 2302"/>
            <p:cNvSpPr/>
            <p:nvPr/>
          </p:nvSpPr>
          <p:spPr>
            <a:xfrm>
              <a:off x="5504687" y="4105655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12191" y="0"/>
                  </a:lnTo>
                </a:path>
                <a:path w="585470">
                  <a:moveTo>
                    <a:pt x="67056" y="0"/>
                  </a:moveTo>
                  <a:lnTo>
                    <a:pt x="85344" y="0"/>
                  </a:lnTo>
                </a:path>
                <a:path w="585470">
                  <a:moveTo>
                    <a:pt x="268224" y="0"/>
                  </a:moveTo>
                  <a:lnTo>
                    <a:pt x="286512" y="0"/>
                  </a:lnTo>
                </a:path>
                <a:path w="585470">
                  <a:moveTo>
                    <a:pt x="469392" y="0"/>
                  </a:moveTo>
                  <a:lnTo>
                    <a:pt x="487680" y="0"/>
                  </a:lnTo>
                </a:path>
                <a:path w="585470">
                  <a:moveTo>
                    <a:pt x="573024" y="0"/>
                  </a:moveTo>
                  <a:lnTo>
                    <a:pt x="5852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3" name="object 230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91184" y="4108703"/>
              <a:ext cx="18287" cy="6096"/>
            </a:xfrm>
            <a:prstGeom prst="rect">
              <a:avLst/>
            </a:prstGeom>
          </p:spPr>
        </p:pic>
        <p:pic>
          <p:nvPicPr>
            <p:cNvPr id="2304" name="object 230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596384" y="4102608"/>
              <a:ext cx="36575" cy="12192"/>
            </a:xfrm>
            <a:prstGeom prst="rect">
              <a:avLst/>
            </a:prstGeom>
          </p:spPr>
        </p:pic>
        <p:sp>
          <p:nvSpPr>
            <p:cNvPr id="2305" name="object 2305"/>
            <p:cNvSpPr/>
            <p:nvPr/>
          </p:nvSpPr>
          <p:spPr>
            <a:xfrm>
              <a:off x="1249679" y="411175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12191" y="0"/>
                  </a:lnTo>
                </a:path>
                <a:path w="287019">
                  <a:moveTo>
                    <a:pt x="109728" y="0"/>
                  </a:moveTo>
                  <a:lnTo>
                    <a:pt x="128016" y="0"/>
                  </a:lnTo>
                </a:path>
                <a:path w="287019">
                  <a:moveTo>
                    <a:pt x="213359" y="0"/>
                  </a:moveTo>
                  <a:lnTo>
                    <a:pt x="231647" y="0"/>
                  </a:lnTo>
                </a:path>
                <a:path w="287019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6" name="object 2306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1591056" y="4102608"/>
              <a:ext cx="48768" cy="12192"/>
            </a:xfrm>
            <a:prstGeom prst="rect">
              <a:avLst/>
            </a:prstGeom>
          </p:spPr>
        </p:pic>
        <p:sp>
          <p:nvSpPr>
            <p:cNvPr id="2307" name="object 2307"/>
            <p:cNvSpPr/>
            <p:nvPr/>
          </p:nvSpPr>
          <p:spPr>
            <a:xfrm>
              <a:off x="1621536" y="4111752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54863" y="0"/>
                  </a:moveTo>
                  <a:lnTo>
                    <a:pt x="73151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8" name="object 2308"/>
            <p:cNvPicPr/>
            <p:nvPr/>
          </p:nvPicPr>
          <p:blipFill>
            <a:blip r:embed="rId722" cstate="print"/>
            <a:stretch>
              <a:fillRect/>
            </a:stretch>
          </p:blipFill>
          <p:spPr>
            <a:xfrm>
              <a:off x="1810512" y="4108703"/>
              <a:ext cx="54864" cy="6096"/>
            </a:xfrm>
            <a:prstGeom prst="rect">
              <a:avLst/>
            </a:prstGeom>
          </p:spPr>
        </p:pic>
        <p:sp>
          <p:nvSpPr>
            <p:cNvPr id="2309" name="object 2309"/>
            <p:cNvSpPr/>
            <p:nvPr/>
          </p:nvSpPr>
          <p:spPr>
            <a:xfrm>
              <a:off x="1920240" y="4111752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24383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0" name="object 2310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2072639" y="4102608"/>
              <a:ext cx="18287" cy="12192"/>
            </a:xfrm>
            <a:prstGeom prst="rect">
              <a:avLst/>
            </a:prstGeom>
          </p:spPr>
        </p:pic>
        <p:sp>
          <p:nvSpPr>
            <p:cNvPr id="2311" name="object 2311"/>
            <p:cNvSpPr/>
            <p:nvPr/>
          </p:nvSpPr>
          <p:spPr>
            <a:xfrm>
              <a:off x="2139696" y="411175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2" name="object 23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016752" y="4102608"/>
              <a:ext cx="36575" cy="12192"/>
            </a:xfrm>
            <a:prstGeom prst="rect">
              <a:avLst/>
            </a:prstGeom>
          </p:spPr>
        </p:pic>
        <p:sp>
          <p:nvSpPr>
            <p:cNvPr id="2313" name="object 2313"/>
            <p:cNvSpPr/>
            <p:nvPr/>
          </p:nvSpPr>
          <p:spPr>
            <a:xfrm>
              <a:off x="4084320" y="411175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12191" y="0"/>
                  </a:lnTo>
                </a:path>
                <a:path w="287020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4" name="object 2314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4151376" y="4102608"/>
              <a:ext cx="146303" cy="18288"/>
            </a:xfrm>
            <a:prstGeom prst="rect">
              <a:avLst/>
            </a:prstGeom>
          </p:spPr>
        </p:pic>
        <p:sp>
          <p:nvSpPr>
            <p:cNvPr id="2315" name="object 2315"/>
            <p:cNvSpPr/>
            <p:nvPr/>
          </p:nvSpPr>
          <p:spPr>
            <a:xfrm>
              <a:off x="4657343" y="411175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6" name="object 2316"/>
            <p:cNvPicPr/>
            <p:nvPr/>
          </p:nvPicPr>
          <p:blipFill>
            <a:blip r:embed="rId724" cstate="print"/>
            <a:stretch>
              <a:fillRect/>
            </a:stretch>
          </p:blipFill>
          <p:spPr>
            <a:xfrm>
              <a:off x="4425696" y="4102608"/>
              <a:ext cx="146303" cy="18288"/>
            </a:xfrm>
            <a:prstGeom prst="rect">
              <a:avLst/>
            </a:prstGeom>
          </p:spPr>
        </p:pic>
        <p:sp>
          <p:nvSpPr>
            <p:cNvPr id="2317" name="object 2317"/>
            <p:cNvSpPr/>
            <p:nvPr/>
          </p:nvSpPr>
          <p:spPr>
            <a:xfrm>
              <a:off x="4834128" y="411175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18287" y="0"/>
                  </a:lnTo>
                </a:path>
                <a:path w="683260">
                  <a:moveTo>
                    <a:pt x="79248" y="0"/>
                  </a:moveTo>
                  <a:lnTo>
                    <a:pt x="97536" y="0"/>
                  </a:lnTo>
                </a:path>
                <a:path w="683260">
                  <a:moveTo>
                    <a:pt x="670559" y="0"/>
                  </a:moveTo>
                  <a:lnTo>
                    <a:pt x="6827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8" name="object 2318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4986528" y="4102608"/>
              <a:ext cx="91439" cy="18288"/>
            </a:xfrm>
            <a:prstGeom prst="rect">
              <a:avLst/>
            </a:prstGeom>
          </p:spPr>
        </p:pic>
        <p:sp>
          <p:nvSpPr>
            <p:cNvPr id="2319" name="object 2319"/>
            <p:cNvSpPr/>
            <p:nvPr/>
          </p:nvSpPr>
          <p:spPr>
            <a:xfrm>
              <a:off x="5772911" y="41117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0" name="object 2320"/>
            <p:cNvPicPr/>
            <p:nvPr/>
          </p:nvPicPr>
          <p:blipFill>
            <a:blip r:embed="rId726" cstate="print"/>
            <a:stretch>
              <a:fillRect/>
            </a:stretch>
          </p:blipFill>
          <p:spPr>
            <a:xfrm>
              <a:off x="3864864" y="4096511"/>
              <a:ext cx="24384" cy="30480"/>
            </a:xfrm>
            <a:prstGeom prst="rect">
              <a:avLst/>
            </a:prstGeom>
          </p:spPr>
        </p:pic>
        <p:pic>
          <p:nvPicPr>
            <p:cNvPr id="2321" name="object 2321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3980687" y="4096511"/>
              <a:ext cx="24383" cy="30480"/>
            </a:xfrm>
            <a:prstGeom prst="rect">
              <a:avLst/>
            </a:prstGeom>
          </p:spPr>
        </p:pic>
        <p:pic>
          <p:nvPicPr>
            <p:cNvPr id="2322" name="object 2322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5571743" y="4102608"/>
              <a:ext cx="146303" cy="18288"/>
            </a:xfrm>
            <a:prstGeom prst="rect">
              <a:avLst/>
            </a:prstGeom>
          </p:spPr>
        </p:pic>
        <p:sp>
          <p:nvSpPr>
            <p:cNvPr id="2323" name="object 2323"/>
            <p:cNvSpPr/>
            <p:nvPr/>
          </p:nvSpPr>
          <p:spPr>
            <a:xfrm>
              <a:off x="6077711" y="411175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4" name="object 2324"/>
            <p:cNvPicPr/>
            <p:nvPr/>
          </p:nvPicPr>
          <p:blipFill>
            <a:blip r:embed="rId728" cstate="print"/>
            <a:stretch>
              <a:fillRect/>
            </a:stretch>
          </p:blipFill>
          <p:spPr>
            <a:xfrm>
              <a:off x="5846064" y="4102608"/>
              <a:ext cx="146304" cy="18288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1359407" y="41178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6" name="object 2326"/>
            <p:cNvPicPr/>
            <p:nvPr/>
          </p:nvPicPr>
          <p:blipFill>
            <a:blip r:embed="rId729" cstate="print"/>
            <a:stretch>
              <a:fillRect/>
            </a:stretch>
          </p:blipFill>
          <p:spPr>
            <a:xfrm>
              <a:off x="5279135" y="4096511"/>
              <a:ext cx="24384" cy="30480"/>
            </a:xfrm>
            <a:prstGeom prst="rect">
              <a:avLst/>
            </a:prstGeom>
          </p:spPr>
        </p:pic>
        <p:sp>
          <p:nvSpPr>
            <p:cNvPr id="2327" name="object 2327"/>
            <p:cNvSpPr/>
            <p:nvPr/>
          </p:nvSpPr>
          <p:spPr>
            <a:xfrm>
              <a:off x="1408176" y="4117847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8" name="object 2328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5394960" y="4096511"/>
              <a:ext cx="24384" cy="30480"/>
            </a:xfrm>
            <a:prstGeom prst="rect">
              <a:avLst/>
            </a:prstGeom>
          </p:spPr>
        </p:pic>
        <p:sp>
          <p:nvSpPr>
            <p:cNvPr id="2329" name="object 2329"/>
            <p:cNvSpPr/>
            <p:nvPr/>
          </p:nvSpPr>
          <p:spPr>
            <a:xfrm>
              <a:off x="1463040" y="4117847"/>
              <a:ext cx="3108960" cy="0"/>
            </a:xfrm>
            <a:custGeom>
              <a:avLst/>
              <a:gdLst/>
              <a:ahLst/>
              <a:cxnLst/>
              <a:rect l="l" t="t" r="r" b="b"/>
              <a:pathLst>
                <a:path w="3108960">
                  <a:moveTo>
                    <a:pt x="0" y="0"/>
                  </a:moveTo>
                  <a:lnTo>
                    <a:pt x="18287" y="0"/>
                  </a:lnTo>
                </a:path>
                <a:path w="3108960">
                  <a:moveTo>
                    <a:pt x="54864" y="0"/>
                  </a:moveTo>
                  <a:lnTo>
                    <a:pt x="73152" y="0"/>
                  </a:lnTo>
                </a:path>
                <a:path w="3108960">
                  <a:moveTo>
                    <a:pt x="121920" y="0"/>
                  </a:moveTo>
                  <a:lnTo>
                    <a:pt x="140208" y="0"/>
                  </a:lnTo>
                </a:path>
                <a:path w="3108960">
                  <a:moveTo>
                    <a:pt x="158496" y="0"/>
                  </a:moveTo>
                  <a:lnTo>
                    <a:pt x="176784" y="0"/>
                  </a:lnTo>
                </a:path>
                <a:path w="3108960">
                  <a:moveTo>
                    <a:pt x="213359" y="0"/>
                  </a:moveTo>
                  <a:lnTo>
                    <a:pt x="231647" y="0"/>
                  </a:lnTo>
                </a:path>
                <a:path w="3108960">
                  <a:moveTo>
                    <a:pt x="280416" y="0"/>
                  </a:moveTo>
                  <a:lnTo>
                    <a:pt x="298703" y="0"/>
                  </a:lnTo>
                </a:path>
                <a:path w="3108960">
                  <a:moveTo>
                    <a:pt x="347472" y="0"/>
                  </a:moveTo>
                  <a:lnTo>
                    <a:pt x="359664" y="0"/>
                  </a:lnTo>
                </a:path>
                <a:path w="3108960">
                  <a:moveTo>
                    <a:pt x="390144" y="0"/>
                  </a:moveTo>
                  <a:lnTo>
                    <a:pt x="408432" y="0"/>
                  </a:lnTo>
                </a:path>
                <a:path w="3108960">
                  <a:moveTo>
                    <a:pt x="536448" y="0"/>
                  </a:moveTo>
                  <a:lnTo>
                    <a:pt x="554736" y="0"/>
                  </a:lnTo>
                </a:path>
                <a:path w="3108960">
                  <a:moveTo>
                    <a:pt x="2621280" y="0"/>
                  </a:moveTo>
                  <a:lnTo>
                    <a:pt x="2633472" y="0"/>
                  </a:lnTo>
                </a:path>
                <a:path w="3108960">
                  <a:moveTo>
                    <a:pt x="2688336" y="0"/>
                  </a:moveTo>
                  <a:lnTo>
                    <a:pt x="2706624" y="0"/>
                  </a:lnTo>
                </a:path>
                <a:path w="3108960">
                  <a:moveTo>
                    <a:pt x="2889504" y="0"/>
                  </a:moveTo>
                  <a:lnTo>
                    <a:pt x="2907792" y="0"/>
                  </a:lnTo>
                </a:path>
                <a:path w="3108960">
                  <a:moveTo>
                    <a:pt x="3090672" y="0"/>
                  </a:moveTo>
                  <a:lnTo>
                    <a:pt x="3108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0" name="object 2330"/>
            <p:cNvPicPr/>
            <p:nvPr/>
          </p:nvPicPr>
          <p:blipFill>
            <a:blip r:embed="rId730" cstate="print"/>
            <a:stretch>
              <a:fillRect/>
            </a:stretch>
          </p:blipFill>
          <p:spPr>
            <a:xfrm>
              <a:off x="768095" y="4102608"/>
              <a:ext cx="262128" cy="30479"/>
            </a:xfrm>
            <a:prstGeom prst="rect">
              <a:avLst/>
            </a:prstGeom>
          </p:spPr>
        </p:pic>
        <p:sp>
          <p:nvSpPr>
            <p:cNvPr id="2331" name="object 2331"/>
            <p:cNvSpPr/>
            <p:nvPr/>
          </p:nvSpPr>
          <p:spPr>
            <a:xfrm>
              <a:off x="4602479" y="4117847"/>
              <a:ext cx="988060" cy="0"/>
            </a:xfrm>
            <a:custGeom>
              <a:avLst/>
              <a:gdLst/>
              <a:ahLst/>
              <a:cxnLst/>
              <a:rect l="l" t="t" r="r" b="b"/>
              <a:pathLst>
                <a:path w="988060">
                  <a:moveTo>
                    <a:pt x="0" y="0"/>
                  </a:moveTo>
                  <a:lnTo>
                    <a:pt x="24384" y="0"/>
                  </a:lnTo>
                </a:path>
                <a:path w="988060">
                  <a:moveTo>
                    <a:pt x="54863" y="0"/>
                  </a:moveTo>
                  <a:lnTo>
                    <a:pt x="67055" y="0"/>
                  </a:lnTo>
                </a:path>
                <a:path w="988060">
                  <a:moveTo>
                    <a:pt x="231648" y="0"/>
                  </a:moveTo>
                  <a:lnTo>
                    <a:pt x="249936" y="0"/>
                  </a:lnTo>
                </a:path>
                <a:path w="988060">
                  <a:moveTo>
                    <a:pt x="310896" y="0"/>
                  </a:moveTo>
                  <a:lnTo>
                    <a:pt x="329184" y="0"/>
                  </a:lnTo>
                </a:path>
                <a:path w="988060">
                  <a:moveTo>
                    <a:pt x="902207" y="0"/>
                  </a:moveTo>
                  <a:lnTo>
                    <a:pt x="914399" y="0"/>
                  </a:lnTo>
                </a:path>
                <a:path w="988060">
                  <a:moveTo>
                    <a:pt x="969263" y="0"/>
                  </a:moveTo>
                  <a:lnTo>
                    <a:pt x="987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2" name="object 2332"/>
            <p:cNvPicPr/>
            <p:nvPr/>
          </p:nvPicPr>
          <p:blipFill>
            <a:blip r:embed="rId731" cstate="print"/>
            <a:stretch>
              <a:fillRect/>
            </a:stretch>
          </p:blipFill>
          <p:spPr>
            <a:xfrm>
              <a:off x="1176528" y="4102608"/>
              <a:ext cx="85344" cy="36575"/>
            </a:xfrm>
            <a:prstGeom prst="rect">
              <a:avLst/>
            </a:prstGeom>
          </p:spPr>
        </p:pic>
        <p:sp>
          <p:nvSpPr>
            <p:cNvPr id="2333" name="object 2333"/>
            <p:cNvSpPr/>
            <p:nvPr/>
          </p:nvSpPr>
          <p:spPr>
            <a:xfrm>
              <a:off x="5772911" y="4117847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201167" y="0"/>
                  </a:moveTo>
                  <a:lnTo>
                    <a:pt x="219455" y="0"/>
                  </a:lnTo>
                </a:path>
                <a:path w="317500">
                  <a:moveTo>
                    <a:pt x="249935" y="0"/>
                  </a:moveTo>
                  <a:lnTo>
                    <a:pt x="274319" y="0"/>
                  </a:lnTo>
                </a:path>
                <a:path w="317500">
                  <a:moveTo>
                    <a:pt x="304800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4" name="object 2334"/>
            <p:cNvPicPr/>
            <p:nvPr/>
          </p:nvPicPr>
          <p:blipFill>
            <a:blip r:embed="rId732" cstate="print"/>
            <a:stretch>
              <a:fillRect/>
            </a:stretch>
          </p:blipFill>
          <p:spPr>
            <a:xfrm>
              <a:off x="1011936" y="4108703"/>
              <a:ext cx="128015" cy="18288"/>
            </a:xfrm>
            <a:prstGeom prst="rect">
              <a:avLst/>
            </a:prstGeom>
          </p:spPr>
        </p:pic>
        <p:sp>
          <p:nvSpPr>
            <p:cNvPr id="2335" name="object 2335"/>
            <p:cNvSpPr/>
            <p:nvPr/>
          </p:nvSpPr>
          <p:spPr>
            <a:xfrm>
              <a:off x="1359407" y="41239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6" name="object 23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8176" y="4120896"/>
              <a:ext cx="18287" cy="6096"/>
            </a:xfrm>
            <a:prstGeom prst="rect">
              <a:avLst/>
            </a:prstGeom>
          </p:spPr>
        </p:pic>
        <p:pic>
          <p:nvPicPr>
            <p:cNvPr id="2337" name="object 233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463040" y="4120896"/>
              <a:ext cx="140208" cy="6096"/>
            </a:xfrm>
            <a:prstGeom prst="rect">
              <a:avLst/>
            </a:prstGeom>
          </p:spPr>
        </p:pic>
        <p:sp>
          <p:nvSpPr>
            <p:cNvPr id="2338" name="object 2338"/>
            <p:cNvSpPr/>
            <p:nvPr/>
          </p:nvSpPr>
          <p:spPr>
            <a:xfrm>
              <a:off x="1621536" y="4123943"/>
              <a:ext cx="2883535" cy="0"/>
            </a:xfrm>
            <a:custGeom>
              <a:avLst/>
              <a:gdLst/>
              <a:ahLst/>
              <a:cxnLst/>
              <a:rect l="l" t="t" r="r" b="b"/>
              <a:pathLst>
                <a:path w="2883535">
                  <a:moveTo>
                    <a:pt x="0" y="0"/>
                  </a:moveTo>
                  <a:lnTo>
                    <a:pt x="18287" y="0"/>
                  </a:lnTo>
                </a:path>
                <a:path w="2883535">
                  <a:moveTo>
                    <a:pt x="54863" y="0"/>
                  </a:moveTo>
                  <a:lnTo>
                    <a:pt x="201168" y="0"/>
                  </a:lnTo>
                </a:path>
                <a:path w="2883535">
                  <a:moveTo>
                    <a:pt x="377952" y="0"/>
                  </a:moveTo>
                  <a:lnTo>
                    <a:pt x="396240" y="0"/>
                  </a:lnTo>
                </a:path>
                <a:path w="2883535">
                  <a:moveTo>
                    <a:pt x="2462784" y="0"/>
                  </a:moveTo>
                  <a:lnTo>
                    <a:pt x="2474976" y="0"/>
                  </a:lnTo>
                </a:path>
                <a:path w="2883535">
                  <a:moveTo>
                    <a:pt x="2529840" y="0"/>
                  </a:moveTo>
                  <a:lnTo>
                    <a:pt x="2548128" y="0"/>
                  </a:lnTo>
                </a:path>
                <a:path w="2883535">
                  <a:moveTo>
                    <a:pt x="2596896" y="0"/>
                  </a:moveTo>
                  <a:lnTo>
                    <a:pt x="2663952" y="0"/>
                  </a:lnTo>
                </a:path>
                <a:path w="2883535">
                  <a:moveTo>
                    <a:pt x="2731008" y="0"/>
                  </a:moveTo>
                  <a:lnTo>
                    <a:pt x="2749296" y="0"/>
                  </a:lnTo>
                </a:path>
                <a:path w="2883535">
                  <a:moveTo>
                    <a:pt x="2816352" y="0"/>
                  </a:moveTo>
                  <a:lnTo>
                    <a:pt x="28834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9" name="object 233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553711" y="4120896"/>
              <a:ext cx="67056" cy="6096"/>
            </a:xfrm>
            <a:prstGeom prst="rect">
              <a:avLst/>
            </a:prstGeom>
          </p:spPr>
        </p:pic>
        <p:sp>
          <p:nvSpPr>
            <p:cNvPr id="2340" name="object 2340"/>
            <p:cNvSpPr/>
            <p:nvPr/>
          </p:nvSpPr>
          <p:spPr>
            <a:xfrm>
              <a:off x="4834128" y="4123943"/>
              <a:ext cx="871855" cy="0"/>
            </a:xfrm>
            <a:custGeom>
              <a:avLst/>
              <a:gdLst/>
              <a:ahLst/>
              <a:cxnLst/>
              <a:rect l="l" t="t" r="r" b="b"/>
              <a:pathLst>
                <a:path w="871854">
                  <a:moveTo>
                    <a:pt x="0" y="0"/>
                  </a:moveTo>
                  <a:lnTo>
                    <a:pt x="18287" y="0"/>
                  </a:lnTo>
                </a:path>
                <a:path w="871854">
                  <a:moveTo>
                    <a:pt x="79248" y="0"/>
                  </a:moveTo>
                  <a:lnTo>
                    <a:pt x="97536" y="0"/>
                  </a:lnTo>
                </a:path>
                <a:path w="871854">
                  <a:moveTo>
                    <a:pt x="316991" y="0"/>
                  </a:moveTo>
                  <a:lnTo>
                    <a:pt x="335279" y="0"/>
                  </a:lnTo>
                </a:path>
                <a:path w="871854">
                  <a:moveTo>
                    <a:pt x="670559" y="0"/>
                  </a:moveTo>
                  <a:lnTo>
                    <a:pt x="682751" y="0"/>
                  </a:lnTo>
                </a:path>
                <a:path w="871854">
                  <a:moveTo>
                    <a:pt x="737615" y="0"/>
                  </a:moveTo>
                  <a:lnTo>
                    <a:pt x="755903" y="0"/>
                  </a:lnTo>
                </a:path>
                <a:path w="871854">
                  <a:moveTo>
                    <a:pt x="804671" y="0"/>
                  </a:moveTo>
                  <a:lnTo>
                    <a:pt x="871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1" name="object 2341"/>
            <p:cNvPicPr/>
            <p:nvPr/>
          </p:nvPicPr>
          <p:blipFill>
            <a:blip r:embed="rId733" cstate="print"/>
            <a:stretch>
              <a:fillRect/>
            </a:stretch>
          </p:blipFill>
          <p:spPr>
            <a:xfrm>
              <a:off x="1853184" y="4114799"/>
              <a:ext cx="97535" cy="24383"/>
            </a:xfrm>
            <a:prstGeom prst="rect">
              <a:avLst/>
            </a:prstGeom>
          </p:spPr>
        </p:pic>
        <p:sp>
          <p:nvSpPr>
            <p:cNvPr id="2342" name="object 2342"/>
            <p:cNvSpPr/>
            <p:nvPr/>
          </p:nvSpPr>
          <p:spPr>
            <a:xfrm>
              <a:off x="5772911" y="41239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3" name="object 2343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2078736" y="4114799"/>
              <a:ext cx="140207" cy="24383"/>
            </a:xfrm>
            <a:prstGeom prst="rect">
              <a:avLst/>
            </a:prstGeom>
          </p:spPr>
        </p:pic>
        <p:sp>
          <p:nvSpPr>
            <p:cNvPr id="2344" name="object 2344"/>
            <p:cNvSpPr/>
            <p:nvPr/>
          </p:nvSpPr>
          <p:spPr>
            <a:xfrm>
              <a:off x="5858255" y="412394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5" name="object 234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974079" y="4120896"/>
              <a:ext cx="67055" cy="6096"/>
            </a:xfrm>
            <a:prstGeom prst="rect">
              <a:avLst/>
            </a:prstGeom>
          </p:spPr>
        </p:pic>
        <p:pic>
          <p:nvPicPr>
            <p:cNvPr id="2346" name="object 2346"/>
            <p:cNvPicPr/>
            <p:nvPr/>
          </p:nvPicPr>
          <p:blipFill>
            <a:blip r:embed="rId735" cstate="print"/>
            <a:stretch>
              <a:fillRect/>
            </a:stretch>
          </p:blipFill>
          <p:spPr>
            <a:xfrm>
              <a:off x="621792" y="4108703"/>
              <a:ext cx="97536" cy="24383"/>
            </a:xfrm>
            <a:prstGeom prst="rect">
              <a:avLst/>
            </a:prstGeom>
          </p:spPr>
        </p:pic>
        <p:sp>
          <p:nvSpPr>
            <p:cNvPr id="2347" name="object 2347"/>
            <p:cNvSpPr/>
            <p:nvPr/>
          </p:nvSpPr>
          <p:spPr>
            <a:xfrm>
              <a:off x="1121663" y="413004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19">
                  <a:moveTo>
                    <a:pt x="0" y="0"/>
                  </a:moveTo>
                  <a:lnTo>
                    <a:pt x="18287" y="0"/>
                  </a:lnTo>
                </a:path>
                <a:path w="896619">
                  <a:moveTo>
                    <a:pt x="396240" y="0"/>
                  </a:moveTo>
                  <a:lnTo>
                    <a:pt x="469392" y="0"/>
                  </a:lnTo>
                </a:path>
                <a:path w="896619">
                  <a:moveTo>
                    <a:pt x="499872" y="0"/>
                  </a:moveTo>
                  <a:lnTo>
                    <a:pt x="518159" y="0"/>
                  </a:lnTo>
                </a:path>
                <a:path w="896619">
                  <a:moveTo>
                    <a:pt x="554735" y="0"/>
                  </a:moveTo>
                  <a:lnTo>
                    <a:pt x="701040" y="0"/>
                  </a:lnTo>
                </a:path>
                <a:path w="896619">
                  <a:moveTo>
                    <a:pt x="877824" y="0"/>
                  </a:moveTo>
                  <a:lnTo>
                    <a:pt x="896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8" name="object 2348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890016" y="4126991"/>
              <a:ext cx="73152" cy="12192"/>
            </a:xfrm>
            <a:prstGeom prst="rect">
              <a:avLst/>
            </a:prstGeom>
          </p:spPr>
        </p:pic>
        <p:sp>
          <p:nvSpPr>
            <p:cNvPr id="2349" name="object 2349"/>
            <p:cNvSpPr/>
            <p:nvPr/>
          </p:nvSpPr>
          <p:spPr>
            <a:xfrm>
              <a:off x="2200655" y="4130040"/>
              <a:ext cx="1969135" cy="0"/>
            </a:xfrm>
            <a:custGeom>
              <a:avLst/>
              <a:gdLst/>
              <a:ahLst/>
              <a:cxnLst/>
              <a:rect l="l" t="t" r="r" b="b"/>
              <a:pathLst>
                <a:path w="1969135">
                  <a:moveTo>
                    <a:pt x="0" y="0"/>
                  </a:moveTo>
                  <a:lnTo>
                    <a:pt x="18287" y="0"/>
                  </a:lnTo>
                </a:path>
                <a:path w="1969135">
                  <a:moveTo>
                    <a:pt x="1883664" y="0"/>
                  </a:moveTo>
                  <a:lnTo>
                    <a:pt x="1895856" y="0"/>
                  </a:lnTo>
                </a:path>
                <a:path w="1969135">
                  <a:moveTo>
                    <a:pt x="1950720" y="0"/>
                  </a:moveTo>
                  <a:lnTo>
                    <a:pt x="19690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0" name="object 2350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224528" y="4126991"/>
              <a:ext cx="54863" cy="6096"/>
            </a:xfrm>
            <a:prstGeom prst="rect">
              <a:avLst/>
            </a:prstGeom>
          </p:spPr>
        </p:pic>
        <p:sp>
          <p:nvSpPr>
            <p:cNvPr id="2351" name="object 2351"/>
            <p:cNvSpPr/>
            <p:nvPr/>
          </p:nvSpPr>
          <p:spPr>
            <a:xfrm>
              <a:off x="4352543" y="413004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2" name="object 235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43984" y="4126991"/>
              <a:ext cx="54863" cy="6096"/>
            </a:xfrm>
            <a:prstGeom prst="rect">
              <a:avLst/>
            </a:prstGeom>
          </p:spPr>
        </p:pic>
        <p:sp>
          <p:nvSpPr>
            <p:cNvPr id="2353" name="object 2353"/>
            <p:cNvSpPr/>
            <p:nvPr/>
          </p:nvSpPr>
          <p:spPr>
            <a:xfrm>
              <a:off x="4834128" y="4130040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4" name="object 2354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4998720" y="4120896"/>
              <a:ext cx="67055" cy="12191"/>
            </a:xfrm>
            <a:prstGeom prst="rect">
              <a:avLst/>
            </a:prstGeom>
          </p:spPr>
        </p:pic>
        <p:sp>
          <p:nvSpPr>
            <p:cNvPr id="2355" name="object 2355"/>
            <p:cNvSpPr/>
            <p:nvPr/>
          </p:nvSpPr>
          <p:spPr>
            <a:xfrm>
              <a:off x="5151120" y="4130040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18287" y="0"/>
                  </a:lnTo>
                </a:path>
                <a:path w="439420">
                  <a:moveTo>
                    <a:pt x="353567" y="0"/>
                  </a:moveTo>
                  <a:lnTo>
                    <a:pt x="365759" y="0"/>
                  </a:lnTo>
                </a:path>
                <a:path w="439420">
                  <a:moveTo>
                    <a:pt x="420624" y="0"/>
                  </a:moveTo>
                  <a:lnTo>
                    <a:pt x="438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6" name="object 235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44896" y="4126991"/>
              <a:ext cx="54863" cy="6096"/>
            </a:xfrm>
            <a:prstGeom prst="rect">
              <a:avLst/>
            </a:prstGeom>
          </p:spPr>
        </p:pic>
        <p:sp>
          <p:nvSpPr>
            <p:cNvPr id="2357" name="object 2357"/>
            <p:cNvSpPr/>
            <p:nvPr/>
          </p:nvSpPr>
          <p:spPr>
            <a:xfrm>
              <a:off x="5772911" y="413004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8" name="object 235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864352" y="4126991"/>
              <a:ext cx="54863" cy="6096"/>
            </a:xfrm>
            <a:prstGeom prst="rect">
              <a:avLst/>
            </a:prstGeom>
          </p:spPr>
        </p:pic>
        <p:sp>
          <p:nvSpPr>
            <p:cNvPr id="2359" name="object 2359"/>
            <p:cNvSpPr/>
            <p:nvPr/>
          </p:nvSpPr>
          <p:spPr>
            <a:xfrm>
              <a:off x="664463" y="41361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0" name="object 23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672" y="4133087"/>
              <a:ext cx="24383" cy="6096"/>
            </a:xfrm>
            <a:prstGeom prst="rect">
              <a:avLst/>
            </a:prstGeom>
          </p:spPr>
        </p:pic>
        <p:sp>
          <p:nvSpPr>
            <p:cNvPr id="2361" name="object 2361"/>
            <p:cNvSpPr/>
            <p:nvPr/>
          </p:nvSpPr>
          <p:spPr>
            <a:xfrm>
              <a:off x="890016" y="41361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2" name="object 2362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011936" y="4120896"/>
              <a:ext cx="128015" cy="18287"/>
            </a:xfrm>
            <a:prstGeom prst="rect">
              <a:avLst/>
            </a:prstGeom>
          </p:spPr>
        </p:pic>
        <p:sp>
          <p:nvSpPr>
            <p:cNvPr id="2363" name="object 2363"/>
            <p:cNvSpPr/>
            <p:nvPr/>
          </p:nvSpPr>
          <p:spPr>
            <a:xfrm>
              <a:off x="1121663" y="41361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4" name="object 2364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1359407" y="4126991"/>
              <a:ext cx="121919" cy="12192"/>
            </a:xfrm>
            <a:prstGeom prst="rect">
              <a:avLst/>
            </a:prstGeom>
          </p:spPr>
        </p:pic>
        <p:pic>
          <p:nvPicPr>
            <p:cNvPr id="2365" name="object 2365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463040" y="4133087"/>
              <a:ext cx="115824" cy="6096"/>
            </a:xfrm>
            <a:prstGeom prst="rect">
              <a:avLst/>
            </a:prstGeom>
          </p:spPr>
        </p:pic>
        <p:sp>
          <p:nvSpPr>
            <p:cNvPr id="2366" name="object 2366"/>
            <p:cNvSpPr/>
            <p:nvPr/>
          </p:nvSpPr>
          <p:spPr>
            <a:xfrm>
              <a:off x="1621536" y="4136135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8287" y="0"/>
                  </a:lnTo>
                </a:path>
                <a:path w="597535">
                  <a:moveTo>
                    <a:pt x="54863" y="0"/>
                  </a:moveTo>
                  <a:lnTo>
                    <a:pt x="201168" y="0"/>
                  </a:lnTo>
                </a:path>
                <a:path w="597535">
                  <a:moveTo>
                    <a:pt x="377952" y="0"/>
                  </a:moveTo>
                  <a:lnTo>
                    <a:pt x="396240" y="0"/>
                  </a:lnTo>
                </a:path>
                <a:path w="597535">
                  <a:moveTo>
                    <a:pt x="579119" y="0"/>
                  </a:moveTo>
                  <a:lnTo>
                    <a:pt x="5974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7" name="object 2367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3858767" y="4126991"/>
              <a:ext cx="18287" cy="12192"/>
            </a:xfrm>
            <a:prstGeom prst="rect">
              <a:avLst/>
            </a:prstGeom>
          </p:spPr>
        </p:pic>
        <p:pic>
          <p:nvPicPr>
            <p:cNvPr id="2368" name="object 236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92879" y="4126991"/>
              <a:ext cx="18287" cy="12192"/>
            </a:xfrm>
            <a:prstGeom prst="rect">
              <a:avLst/>
            </a:prstGeom>
          </p:spPr>
        </p:pic>
        <p:sp>
          <p:nvSpPr>
            <p:cNvPr id="2369" name="object 2369"/>
            <p:cNvSpPr/>
            <p:nvPr/>
          </p:nvSpPr>
          <p:spPr>
            <a:xfrm>
              <a:off x="4084320" y="4136135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2191" y="0"/>
                  </a:lnTo>
                </a:path>
                <a:path w="396239">
                  <a:moveTo>
                    <a:pt x="67056" y="0"/>
                  </a:moveTo>
                  <a:lnTo>
                    <a:pt x="85344" y="0"/>
                  </a:lnTo>
                </a:path>
                <a:path w="396239">
                  <a:moveTo>
                    <a:pt x="158496" y="0"/>
                  </a:moveTo>
                  <a:lnTo>
                    <a:pt x="176784" y="0"/>
                  </a:lnTo>
                </a:path>
                <a:path w="396239">
                  <a:moveTo>
                    <a:pt x="268224" y="0"/>
                  </a:moveTo>
                  <a:lnTo>
                    <a:pt x="286512" y="0"/>
                  </a:lnTo>
                </a:path>
                <a:path w="396239">
                  <a:moveTo>
                    <a:pt x="377951" y="0"/>
                  </a:moveTo>
                  <a:lnTo>
                    <a:pt x="3962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0" name="object 2370"/>
            <p:cNvPicPr/>
            <p:nvPr/>
          </p:nvPicPr>
          <p:blipFill>
            <a:blip r:embed="rId737" cstate="print"/>
            <a:stretch>
              <a:fillRect/>
            </a:stretch>
          </p:blipFill>
          <p:spPr>
            <a:xfrm>
              <a:off x="4553711" y="4120896"/>
              <a:ext cx="115824" cy="18287"/>
            </a:xfrm>
            <a:prstGeom prst="rect">
              <a:avLst/>
            </a:prstGeom>
          </p:spPr>
        </p:pic>
        <p:sp>
          <p:nvSpPr>
            <p:cNvPr id="2371" name="object 2371"/>
            <p:cNvSpPr/>
            <p:nvPr/>
          </p:nvSpPr>
          <p:spPr>
            <a:xfrm>
              <a:off x="4657343" y="4136135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12191" y="0"/>
                  </a:lnTo>
                </a:path>
                <a:path w="512445">
                  <a:moveTo>
                    <a:pt x="176784" y="0"/>
                  </a:moveTo>
                  <a:lnTo>
                    <a:pt x="195072" y="0"/>
                  </a:lnTo>
                </a:path>
                <a:path w="512445">
                  <a:moveTo>
                    <a:pt x="256032" y="0"/>
                  </a:moveTo>
                  <a:lnTo>
                    <a:pt x="274320" y="0"/>
                  </a:lnTo>
                </a:path>
                <a:path w="512445">
                  <a:moveTo>
                    <a:pt x="365759" y="0"/>
                  </a:moveTo>
                  <a:lnTo>
                    <a:pt x="384047" y="0"/>
                  </a:lnTo>
                </a:path>
                <a:path w="512445">
                  <a:moveTo>
                    <a:pt x="493775" y="0"/>
                  </a:moveTo>
                  <a:lnTo>
                    <a:pt x="5120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2" name="object 2372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5273040" y="4126991"/>
              <a:ext cx="18287" cy="12192"/>
            </a:xfrm>
            <a:prstGeom prst="rect">
              <a:avLst/>
            </a:prstGeom>
          </p:spPr>
        </p:pic>
        <p:pic>
          <p:nvPicPr>
            <p:cNvPr id="2373" name="object 237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07152" y="4126991"/>
              <a:ext cx="18287" cy="12192"/>
            </a:xfrm>
            <a:prstGeom prst="rect">
              <a:avLst/>
            </a:prstGeom>
          </p:spPr>
        </p:pic>
        <p:sp>
          <p:nvSpPr>
            <p:cNvPr id="2374" name="object 2374"/>
            <p:cNvSpPr/>
            <p:nvPr/>
          </p:nvSpPr>
          <p:spPr>
            <a:xfrm>
              <a:off x="5504687" y="4136135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2191" y="0"/>
                  </a:lnTo>
                </a:path>
                <a:path w="396239">
                  <a:moveTo>
                    <a:pt x="67056" y="0"/>
                  </a:moveTo>
                  <a:lnTo>
                    <a:pt x="85344" y="0"/>
                  </a:lnTo>
                </a:path>
                <a:path w="396239">
                  <a:moveTo>
                    <a:pt x="158496" y="0"/>
                  </a:moveTo>
                  <a:lnTo>
                    <a:pt x="176784" y="0"/>
                  </a:lnTo>
                </a:path>
                <a:path w="396239">
                  <a:moveTo>
                    <a:pt x="268224" y="0"/>
                  </a:moveTo>
                  <a:lnTo>
                    <a:pt x="286512" y="0"/>
                  </a:lnTo>
                </a:path>
                <a:path w="396239">
                  <a:moveTo>
                    <a:pt x="377952" y="0"/>
                  </a:moveTo>
                  <a:lnTo>
                    <a:pt x="396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5" name="object 2375"/>
            <p:cNvPicPr/>
            <p:nvPr/>
          </p:nvPicPr>
          <p:blipFill>
            <a:blip r:embed="rId738" cstate="print"/>
            <a:stretch>
              <a:fillRect/>
            </a:stretch>
          </p:blipFill>
          <p:spPr>
            <a:xfrm>
              <a:off x="5974079" y="4120896"/>
              <a:ext cx="115824" cy="18287"/>
            </a:xfrm>
            <a:prstGeom prst="rect">
              <a:avLst/>
            </a:prstGeom>
          </p:spPr>
        </p:pic>
        <p:sp>
          <p:nvSpPr>
            <p:cNvPr id="2376" name="object 2376"/>
            <p:cNvSpPr/>
            <p:nvPr/>
          </p:nvSpPr>
          <p:spPr>
            <a:xfrm>
              <a:off x="890016" y="4136135"/>
              <a:ext cx="5200015" cy="6350"/>
            </a:xfrm>
            <a:custGeom>
              <a:avLst/>
              <a:gdLst/>
              <a:ahLst/>
              <a:cxnLst/>
              <a:rect l="l" t="t" r="r" b="b"/>
              <a:pathLst>
                <a:path w="5200015" h="6350">
                  <a:moveTo>
                    <a:pt x="5187696" y="0"/>
                  </a:moveTo>
                  <a:lnTo>
                    <a:pt x="5199888" y="0"/>
                  </a:lnTo>
                </a:path>
                <a:path w="520001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2215896" y="413918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890016" y="41483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2215896" y="41452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890016" y="41544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2215896" y="41513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890016" y="41605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2209799" y="415747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890016" y="41666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2209799" y="41635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890016" y="4172711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5" h="12700">
                  <a:moveTo>
                    <a:pt x="0" y="0"/>
                  </a:moveTo>
                  <a:lnTo>
                    <a:pt x="18287" y="0"/>
                  </a:lnTo>
                </a:path>
                <a:path w="18415" h="12700">
                  <a:moveTo>
                    <a:pt x="0" y="6096"/>
                  </a:moveTo>
                  <a:lnTo>
                    <a:pt x="18287" y="6096"/>
                  </a:lnTo>
                </a:path>
                <a:path w="18415" h="12700">
                  <a:moveTo>
                    <a:pt x="0" y="12192"/>
                  </a:moveTo>
                  <a:lnTo>
                    <a:pt x="18287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890016" y="4190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8" name="object 2388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4169664" y="4248911"/>
              <a:ext cx="60960" cy="12192"/>
            </a:xfrm>
            <a:prstGeom prst="rect">
              <a:avLst/>
            </a:prstGeom>
          </p:spPr>
        </p:pic>
        <p:pic>
          <p:nvPicPr>
            <p:cNvPr id="2389" name="object 2389"/>
            <p:cNvPicPr/>
            <p:nvPr/>
          </p:nvPicPr>
          <p:blipFill>
            <a:blip r:embed="rId739" cstate="print"/>
            <a:stretch>
              <a:fillRect/>
            </a:stretch>
          </p:blipFill>
          <p:spPr>
            <a:xfrm>
              <a:off x="609600" y="4255008"/>
              <a:ext cx="91440" cy="12192"/>
            </a:xfrm>
            <a:prstGeom prst="rect">
              <a:avLst/>
            </a:prstGeom>
          </p:spPr>
        </p:pic>
        <p:pic>
          <p:nvPicPr>
            <p:cNvPr id="2390" name="object 2390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3889247" y="4255008"/>
              <a:ext cx="79248" cy="18288"/>
            </a:xfrm>
            <a:prstGeom prst="rect">
              <a:avLst/>
            </a:prstGeom>
          </p:spPr>
        </p:pic>
        <p:sp>
          <p:nvSpPr>
            <p:cNvPr id="2391" name="object 2391"/>
            <p:cNvSpPr/>
            <p:nvPr/>
          </p:nvSpPr>
          <p:spPr>
            <a:xfrm>
              <a:off x="609600" y="4270247"/>
              <a:ext cx="5145405" cy="0"/>
            </a:xfrm>
            <a:custGeom>
              <a:avLst/>
              <a:gdLst/>
              <a:ahLst/>
              <a:cxnLst/>
              <a:rect l="l" t="t" r="r" b="b"/>
              <a:pathLst>
                <a:path w="5145405">
                  <a:moveTo>
                    <a:pt x="0" y="0"/>
                  </a:moveTo>
                  <a:lnTo>
                    <a:pt x="97536" y="0"/>
                  </a:lnTo>
                </a:path>
                <a:path w="5145405">
                  <a:moveTo>
                    <a:pt x="5126736" y="0"/>
                  </a:moveTo>
                  <a:lnTo>
                    <a:pt x="5145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2" name="object 2392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4133087" y="4261103"/>
              <a:ext cx="91439" cy="18288"/>
            </a:xfrm>
            <a:prstGeom prst="rect">
              <a:avLst/>
            </a:prstGeom>
          </p:spPr>
        </p:pic>
        <p:sp>
          <p:nvSpPr>
            <p:cNvPr id="2393" name="object 2393"/>
            <p:cNvSpPr/>
            <p:nvPr/>
          </p:nvSpPr>
          <p:spPr>
            <a:xfrm>
              <a:off x="609600" y="4270247"/>
              <a:ext cx="5181600" cy="6350"/>
            </a:xfrm>
            <a:custGeom>
              <a:avLst/>
              <a:gdLst/>
              <a:ahLst/>
              <a:cxnLst/>
              <a:rect l="l" t="t" r="r" b="b"/>
              <a:pathLst>
                <a:path w="5181600" h="6350">
                  <a:moveTo>
                    <a:pt x="5163312" y="0"/>
                  </a:moveTo>
                  <a:lnTo>
                    <a:pt x="5181600" y="0"/>
                  </a:lnTo>
                </a:path>
                <a:path w="518160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4" name="object 2394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950208" y="4273296"/>
              <a:ext cx="24384" cy="6096"/>
            </a:xfrm>
            <a:prstGeom prst="rect">
              <a:avLst/>
            </a:prstGeom>
          </p:spPr>
        </p:pic>
        <p:sp>
          <p:nvSpPr>
            <p:cNvPr id="2395" name="object 2395"/>
            <p:cNvSpPr/>
            <p:nvPr/>
          </p:nvSpPr>
          <p:spPr>
            <a:xfrm>
              <a:off x="609600" y="4276343"/>
              <a:ext cx="5181600" cy="6350"/>
            </a:xfrm>
            <a:custGeom>
              <a:avLst/>
              <a:gdLst/>
              <a:ahLst/>
              <a:cxnLst/>
              <a:rect l="l" t="t" r="r" b="b"/>
              <a:pathLst>
                <a:path w="5181600" h="6350">
                  <a:moveTo>
                    <a:pt x="5126736" y="0"/>
                  </a:moveTo>
                  <a:lnTo>
                    <a:pt x="5145024" y="0"/>
                  </a:lnTo>
                </a:path>
                <a:path w="5181600" h="6350">
                  <a:moveTo>
                    <a:pt x="5163312" y="0"/>
                  </a:moveTo>
                  <a:lnTo>
                    <a:pt x="5181600" y="0"/>
                  </a:lnTo>
                </a:path>
                <a:path w="5181600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6" name="object 2396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3877055" y="4273296"/>
              <a:ext cx="30479" cy="12191"/>
            </a:xfrm>
            <a:prstGeom prst="rect">
              <a:avLst/>
            </a:prstGeom>
          </p:spPr>
        </p:pic>
        <p:pic>
          <p:nvPicPr>
            <p:cNvPr id="2397" name="object 2397"/>
            <p:cNvPicPr/>
            <p:nvPr/>
          </p:nvPicPr>
          <p:blipFill>
            <a:blip r:embed="rId740" cstate="print"/>
            <a:stretch>
              <a:fillRect/>
            </a:stretch>
          </p:blipFill>
          <p:spPr>
            <a:xfrm>
              <a:off x="688847" y="4273296"/>
              <a:ext cx="30479" cy="24383"/>
            </a:xfrm>
            <a:prstGeom prst="rect">
              <a:avLst/>
            </a:prstGeom>
          </p:spPr>
        </p:pic>
        <p:sp>
          <p:nvSpPr>
            <p:cNvPr id="2398" name="object 2398"/>
            <p:cNvSpPr/>
            <p:nvPr/>
          </p:nvSpPr>
          <p:spPr>
            <a:xfrm>
              <a:off x="609600" y="4282440"/>
              <a:ext cx="5181600" cy="24765"/>
            </a:xfrm>
            <a:custGeom>
              <a:avLst/>
              <a:gdLst/>
              <a:ahLst/>
              <a:cxnLst/>
              <a:rect l="l" t="t" r="r" b="b"/>
              <a:pathLst>
                <a:path w="5181600" h="24764">
                  <a:moveTo>
                    <a:pt x="5126736" y="0"/>
                  </a:moveTo>
                  <a:lnTo>
                    <a:pt x="5145024" y="0"/>
                  </a:lnTo>
                </a:path>
                <a:path w="5181600" h="24764">
                  <a:moveTo>
                    <a:pt x="5163312" y="0"/>
                  </a:moveTo>
                  <a:lnTo>
                    <a:pt x="5181600" y="0"/>
                  </a:lnTo>
                </a:path>
                <a:path w="5181600" h="24764">
                  <a:moveTo>
                    <a:pt x="0" y="6096"/>
                  </a:moveTo>
                  <a:lnTo>
                    <a:pt x="18287" y="6096"/>
                  </a:lnTo>
                </a:path>
                <a:path w="5181600" h="24764">
                  <a:moveTo>
                    <a:pt x="0" y="12192"/>
                  </a:moveTo>
                  <a:lnTo>
                    <a:pt x="18287" y="12192"/>
                  </a:lnTo>
                </a:path>
                <a:path w="5181600" h="24764">
                  <a:moveTo>
                    <a:pt x="0" y="18288"/>
                  </a:moveTo>
                  <a:lnTo>
                    <a:pt x="18287" y="18288"/>
                  </a:lnTo>
                </a:path>
                <a:path w="5181600" h="24764">
                  <a:moveTo>
                    <a:pt x="0" y="24384"/>
                  </a:moveTo>
                  <a:lnTo>
                    <a:pt x="18287" y="24384"/>
                  </a:lnTo>
                </a:path>
                <a:path w="5181600" h="24764">
                  <a:moveTo>
                    <a:pt x="304800" y="24384"/>
                  </a:moveTo>
                  <a:lnTo>
                    <a:pt x="323088" y="24384"/>
                  </a:lnTo>
                </a:path>
                <a:path w="5181600" h="24764">
                  <a:moveTo>
                    <a:pt x="499872" y="24384"/>
                  </a:moveTo>
                  <a:lnTo>
                    <a:pt x="591312" y="24384"/>
                  </a:lnTo>
                </a:path>
                <a:path w="5181600" h="24764">
                  <a:moveTo>
                    <a:pt x="627888" y="24384"/>
                  </a:moveTo>
                  <a:lnTo>
                    <a:pt x="640079" y="24384"/>
                  </a:lnTo>
                </a:path>
                <a:path w="5181600" h="24764">
                  <a:moveTo>
                    <a:pt x="731520" y="24384"/>
                  </a:moveTo>
                  <a:lnTo>
                    <a:pt x="749808" y="2438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9" name="object 2399"/>
            <p:cNvPicPr/>
            <p:nvPr/>
          </p:nvPicPr>
          <p:blipFill>
            <a:blip r:embed="rId741" cstate="print"/>
            <a:stretch>
              <a:fillRect/>
            </a:stretch>
          </p:blipFill>
          <p:spPr>
            <a:xfrm>
              <a:off x="4090416" y="4279391"/>
              <a:ext cx="54863" cy="30480"/>
            </a:xfrm>
            <a:prstGeom prst="rect">
              <a:avLst/>
            </a:prstGeom>
          </p:spPr>
        </p:pic>
        <p:sp>
          <p:nvSpPr>
            <p:cNvPr id="2400" name="object 2400"/>
            <p:cNvSpPr/>
            <p:nvPr/>
          </p:nvSpPr>
          <p:spPr>
            <a:xfrm>
              <a:off x="1956815" y="4306823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1" name="object 2401"/>
            <p:cNvPicPr/>
            <p:nvPr/>
          </p:nvPicPr>
          <p:blipFill>
            <a:blip r:embed="rId742" cstate="print"/>
            <a:stretch>
              <a:fillRect/>
            </a:stretch>
          </p:blipFill>
          <p:spPr>
            <a:xfrm>
              <a:off x="3870960" y="4285487"/>
              <a:ext cx="24384" cy="24384"/>
            </a:xfrm>
            <a:prstGeom prst="rect">
              <a:avLst/>
            </a:prstGeom>
          </p:spPr>
        </p:pic>
        <p:sp>
          <p:nvSpPr>
            <p:cNvPr id="2402" name="object 2402"/>
            <p:cNvSpPr/>
            <p:nvPr/>
          </p:nvSpPr>
          <p:spPr>
            <a:xfrm>
              <a:off x="4261103" y="430682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109728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3" name="object 24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71999" y="4303776"/>
              <a:ext cx="24384" cy="6096"/>
            </a:xfrm>
            <a:prstGeom prst="rect">
              <a:avLst/>
            </a:prstGeom>
          </p:spPr>
        </p:pic>
        <p:sp>
          <p:nvSpPr>
            <p:cNvPr id="2404" name="object 2404"/>
            <p:cNvSpPr/>
            <p:nvPr/>
          </p:nvSpPr>
          <p:spPr>
            <a:xfrm>
              <a:off x="4632960" y="430682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103632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5" name="object 2405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774191" y="4303776"/>
              <a:ext cx="54863" cy="12191"/>
            </a:xfrm>
            <a:prstGeom prst="rect">
              <a:avLst/>
            </a:prstGeom>
          </p:spPr>
        </p:pic>
        <p:sp>
          <p:nvSpPr>
            <p:cNvPr id="2406" name="object 2406"/>
            <p:cNvSpPr/>
            <p:nvPr/>
          </p:nvSpPr>
          <p:spPr>
            <a:xfrm>
              <a:off x="4974335" y="4306823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91439" y="0"/>
                  </a:lnTo>
                </a:path>
                <a:path w="182879">
                  <a:moveTo>
                    <a:pt x="164591" y="0"/>
                  </a:moveTo>
                  <a:lnTo>
                    <a:pt x="1828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7" name="object 2407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005840" y="4303776"/>
              <a:ext cx="54864" cy="12191"/>
            </a:xfrm>
            <a:prstGeom prst="rect">
              <a:avLst/>
            </a:prstGeom>
          </p:spPr>
        </p:pic>
        <p:sp>
          <p:nvSpPr>
            <p:cNvPr id="2408" name="object 2408"/>
            <p:cNvSpPr/>
            <p:nvPr/>
          </p:nvSpPr>
          <p:spPr>
            <a:xfrm>
              <a:off x="5230367" y="4306823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85344" y="0"/>
                  </a:lnTo>
                </a:path>
                <a:path w="378460">
                  <a:moveTo>
                    <a:pt x="158496" y="0"/>
                  </a:moveTo>
                  <a:lnTo>
                    <a:pt x="176784" y="0"/>
                  </a:lnTo>
                </a:path>
                <a:path w="378460">
                  <a:moveTo>
                    <a:pt x="286512" y="0"/>
                  </a:moveTo>
                  <a:lnTo>
                    <a:pt x="298704" y="0"/>
                  </a:lnTo>
                </a:path>
                <a:path w="378460">
                  <a:moveTo>
                    <a:pt x="359664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9" name="object 2409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414271" y="4303776"/>
              <a:ext cx="54864" cy="12191"/>
            </a:xfrm>
            <a:prstGeom prst="rect">
              <a:avLst/>
            </a:prstGeom>
          </p:spPr>
        </p:pic>
        <p:sp>
          <p:nvSpPr>
            <p:cNvPr id="2410" name="object 2410"/>
            <p:cNvSpPr/>
            <p:nvPr/>
          </p:nvSpPr>
          <p:spPr>
            <a:xfrm>
              <a:off x="5663184" y="43068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1" name="object 2411"/>
            <p:cNvPicPr/>
            <p:nvPr/>
          </p:nvPicPr>
          <p:blipFill>
            <a:blip r:embed="rId743" cstate="print"/>
            <a:stretch>
              <a:fillRect/>
            </a:stretch>
          </p:blipFill>
          <p:spPr>
            <a:xfrm>
              <a:off x="1597151" y="4303776"/>
              <a:ext cx="121920" cy="12191"/>
            </a:xfrm>
            <a:prstGeom prst="rect">
              <a:avLst/>
            </a:prstGeom>
          </p:spPr>
        </p:pic>
        <p:pic>
          <p:nvPicPr>
            <p:cNvPr id="2412" name="object 2412"/>
            <p:cNvPicPr/>
            <p:nvPr/>
          </p:nvPicPr>
          <p:blipFill>
            <a:blip r:embed="rId744" cstate="print"/>
            <a:stretch>
              <a:fillRect/>
            </a:stretch>
          </p:blipFill>
          <p:spPr>
            <a:xfrm>
              <a:off x="3956303" y="4279391"/>
              <a:ext cx="67056" cy="36575"/>
            </a:xfrm>
            <a:prstGeom prst="rect">
              <a:avLst/>
            </a:prstGeom>
          </p:spPr>
        </p:pic>
        <p:sp>
          <p:nvSpPr>
            <p:cNvPr id="2413" name="object 2413"/>
            <p:cNvSpPr/>
            <p:nvPr/>
          </p:nvSpPr>
          <p:spPr>
            <a:xfrm>
              <a:off x="5833872" y="430682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4" name="object 2414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1749551" y="4303776"/>
              <a:ext cx="73152" cy="12191"/>
            </a:xfrm>
            <a:prstGeom prst="rect">
              <a:avLst/>
            </a:prstGeom>
          </p:spPr>
        </p:pic>
        <p:pic>
          <p:nvPicPr>
            <p:cNvPr id="2415" name="object 24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31408" y="4303776"/>
              <a:ext cx="24384" cy="6096"/>
            </a:xfrm>
            <a:prstGeom prst="rect">
              <a:avLst/>
            </a:prstGeom>
          </p:spPr>
        </p:pic>
        <p:sp>
          <p:nvSpPr>
            <p:cNvPr id="2416" name="object 2416"/>
            <p:cNvSpPr/>
            <p:nvPr/>
          </p:nvSpPr>
          <p:spPr>
            <a:xfrm>
              <a:off x="609600" y="43129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7" name="object 2417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701040" y="4297679"/>
              <a:ext cx="18287" cy="18287"/>
            </a:xfrm>
            <a:prstGeom prst="rect">
              <a:avLst/>
            </a:prstGeom>
          </p:spPr>
        </p:pic>
        <p:sp>
          <p:nvSpPr>
            <p:cNvPr id="2418" name="object 2418"/>
            <p:cNvSpPr/>
            <p:nvPr/>
          </p:nvSpPr>
          <p:spPr>
            <a:xfrm>
              <a:off x="1109472" y="4312920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30">
                  <a:moveTo>
                    <a:pt x="0" y="0"/>
                  </a:moveTo>
                  <a:lnTo>
                    <a:pt x="91440" y="0"/>
                  </a:lnTo>
                </a:path>
                <a:path w="951230">
                  <a:moveTo>
                    <a:pt x="128015" y="0"/>
                  </a:moveTo>
                  <a:lnTo>
                    <a:pt x="140207" y="0"/>
                  </a:lnTo>
                </a:path>
                <a:path w="951230">
                  <a:moveTo>
                    <a:pt x="640079" y="0"/>
                  </a:moveTo>
                  <a:lnTo>
                    <a:pt x="658367" y="0"/>
                  </a:lnTo>
                </a:path>
                <a:path w="951230">
                  <a:moveTo>
                    <a:pt x="847344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3883152" y="43129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0" name="object 2420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084320" y="4303776"/>
              <a:ext cx="121920" cy="18287"/>
            </a:xfrm>
            <a:prstGeom prst="rect">
              <a:avLst/>
            </a:prstGeom>
          </p:spPr>
        </p:pic>
        <p:sp>
          <p:nvSpPr>
            <p:cNvPr id="2421" name="object 2421"/>
            <p:cNvSpPr/>
            <p:nvPr/>
          </p:nvSpPr>
          <p:spPr>
            <a:xfrm>
              <a:off x="4261103" y="4312920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109728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2" name="object 2422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5736335" y="4303776"/>
              <a:ext cx="54863" cy="12191"/>
            </a:xfrm>
            <a:prstGeom prst="rect">
              <a:avLst/>
            </a:prstGeom>
          </p:spPr>
        </p:pic>
        <p:pic>
          <p:nvPicPr>
            <p:cNvPr id="2423" name="object 242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59279" y="4303776"/>
              <a:ext cx="79248" cy="18287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4571999" y="431292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5" name="object 242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84831" y="4303776"/>
              <a:ext cx="73151" cy="18287"/>
            </a:xfrm>
            <a:prstGeom prst="rect">
              <a:avLst/>
            </a:prstGeom>
          </p:spPr>
        </p:pic>
        <p:sp>
          <p:nvSpPr>
            <p:cNvPr id="2426" name="object 2426"/>
            <p:cNvSpPr/>
            <p:nvPr/>
          </p:nvSpPr>
          <p:spPr>
            <a:xfrm>
              <a:off x="4632960" y="4312920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103632" y="0"/>
                  </a:moveTo>
                  <a:lnTo>
                    <a:pt x="1219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7" name="object 2427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4870703" y="4303776"/>
              <a:ext cx="54863" cy="12191"/>
            </a:xfrm>
            <a:prstGeom prst="rect">
              <a:avLst/>
            </a:prstGeom>
          </p:spPr>
        </p:pic>
        <p:sp>
          <p:nvSpPr>
            <p:cNvPr id="2428" name="object 2428"/>
            <p:cNvSpPr/>
            <p:nvPr/>
          </p:nvSpPr>
          <p:spPr>
            <a:xfrm>
              <a:off x="4974335" y="4312920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9" name="object 24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20640" y="4309872"/>
              <a:ext cx="54863" cy="6096"/>
            </a:xfrm>
            <a:prstGeom prst="rect">
              <a:avLst/>
            </a:prstGeom>
          </p:spPr>
        </p:pic>
        <p:sp>
          <p:nvSpPr>
            <p:cNvPr id="2430" name="object 2430"/>
            <p:cNvSpPr/>
            <p:nvPr/>
          </p:nvSpPr>
          <p:spPr>
            <a:xfrm>
              <a:off x="5230367" y="431292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1" name="object 24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0576" y="4309872"/>
              <a:ext cx="54863" cy="6096"/>
            </a:xfrm>
            <a:prstGeom prst="rect">
              <a:avLst/>
            </a:prstGeom>
          </p:spPr>
        </p:pic>
        <p:sp>
          <p:nvSpPr>
            <p:cNvPr id="2432" name="object 2432"/>
            <p:cNvSpPr/>
            <p:nvPr/>
          </p:nvSpPr>
          <p:spPr>
            <a:xfrm>
              <a:off x="609600" y="4312920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4980432" y="0"/>
                  </a:moveTo>
                  <a:lnTo>
                    <a:pt x="4998720" y="0"/>
                  </a:lnTo>
                </a:path>
                <a:path w="5346700" h="6350">
                  <a:moveTo>
                    <a:pt x="5053584" y="0"/>
                  </a:moveTo>
                  <a:lnTo>
                    <a:pt x="5071872" y="0"/>
                  </a:lnTo>
                </a:path>
                <a:path w="5346700" h="6350">
                  <a:moveTo>
                    <a:pt x="5224272" y="0"/>
                  </a:moveTo>
                  <a:lnTo>
                    <a:pt x="5248656" y="0"/>
                  </a:lnTo>
                </a:path>
                <a:path w="5346700" h="6350">
                  <a:moveTo>
                    <a:pt x="5321808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499872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640079" y="6096"/>
                  </a:lnTo>
                </a:path>
                <a:path w="5346700" h="6350">
                  <a:moveTo>
                    <a:pt x="981456" y="6096"/>
                  </a:moveTo>
                  <a:lnTo>
                    <a:pt x="1048512" y="6096"/>
                  </a:lnTo>
                </a:path>
                <a:path w="5346700" h="6350">
                  <a:moveTo>
                    <a:pt x="1078992" y="6096"/>
                  </a:moveTo>
                  <a:lnTo>
                    <a:pt x="1109472" y="6096"/>
                  </a:lnTo>
                </a:path>
                <a:path w="5346700" h="6350">
                  <a:moveTo>
                    <a:pt x="1139952" y="6096"/>
                  </a:moveTo>
                  <a:lnTo>
                    <a:pt x="1158239" y="6096"/>
                  </a:lnTo>
                </a:path>
                <a:path w="5346700" h="6350">
                  <a:moveTo>
                    <a:pt x="1188720" y="6096"/>
                  </a:moveTo>
                  <a:lnTo>
                    <a:pt x="1213103" y="6096"/>
                  </a:lnTo>
                </a:path>
                <a:path w="5346700" h="6350">
                  <a:moveTo>
                    <a:pt x="1347216" y="6096"/>
                  </a:moveTo>
                  <a:lnTo>
                    <a:pt x="1450848" y="6096"/>
                  </a:lnTo>
                </a:path>
                <a:path w="5346700" h="6350">
                  <a:moveTo>
                    <a:pt x="3761232" y="6096"/>
                  </a:moveTo>
                  <a:lnTo>
                    <a:pt x="3773424" y="6096"/>
                  </a:lnTo>
                </a:path>
                <a:path w="5346700" h="6350">
                  <a:moveTo>
                    <a:pt x="3962400" y="6096"/>
                  </a:moveTo>
                  <a:lnTo>
                    <a:pt x="3986784" y="6096"/>
                  </a:lnTo>
                </a:path>
                <a:path w="5346700" h="6350">
                  <a:moveTo>
                    <a:pt x="4023360" y="6096"/>
                  </a:moveTo>
                  <a:lnTo>
                    <a:pt x="4041648" y="6096"/>
                  </a:lnTo>
                </a:path>
                <a:path w="5346700" h="6350">
                  <a:moveTo>
                    <a:pt x="4126992" y="6096"/>
                  </a:moveTo>
                  <a:lnTo>
                    <a:pt x="4145280" y="6096"/>
                  </a:lnTo>
                </a:path>
                <a:path w="5346700" h="6350">
                  <a:moveTo>
                    <a:pt x="4255008" y="6096"/>
                  </a:moveTo>
                  <a:lnTo>
                    <a:pt x="4322064" y="6096"/>
                  </a:lnTo>
                </a:path>
                <a:path w="5346700" h="6350">
                  <a:moveTo>
                    <a:pt x="4364736" y="6096"/>
                  </a:moveTo>
                  <a:lnTo>
                    <a:pt x="4456176" y="6096"/>
                  </a:lnTo>
                </a:path>
                <a:path w="5346700" h="6350">
                  <a:moveTo>
                    <a:pt x="4504944" y="6096"/>
                  </a:moveTo>
                  <a:lnTo>
                    <a:pt x="4572000" y="6096"/>
                  </a:lnTo>
                </a:path>
                <a:path w="5346700" h="6350">
                  <a:moveTo>
                    <a:pt x="4620768" y="6096"/>
                  </a:moveTo>
                  <a:lnTo>
                    <a:pt x="4706112" y="6096"/>
                  </a:lnTo>
                </a:path>
                <a:path w="5346700" h="6350">
                  <a:moveTo>
                    <a:pt x="4754880" y="6096"/>
                  </a:moveTo>
                  <a:lnTo>
                    <a:pt x="482193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3" name="object 2433"/>
            <p:cNvPicPr/>
            <p:nvPr/>
          </p:nvPicPr>
          <p:blipFill>
            <a:blip r:embed="rId745" cstate="print"/>
            <a:stretch>
              <a:fillRect/>
            </a:stretch>
          </p:blipFill>
          <p:spPr>
            <a:xfrm>
              <a:off x="829055" y="4309872"/>
              <a:ext cx="237744" cy="24384"/>
            </a:xfrm>
            <a:prstGeom prst="rect">
              <a:avLst/>
            </a:prstGeom>
          </p:spPr>
        </p:pic>
        <p:sp>
          <p:nvSpPr>
            <p:cNvPr id="2434" name="object 2434"/>
            <p:cNvSpPr/>
            <p:nvPr/>
          </p:nvSpPr>
          <p:spPr>
            <a:xfrm>
              <a:off x="609600" y="4319016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4980432" y="0"/>
                  </a:moveTo>
                  <a:lnTo>
                    <a:pt x="4998720" y="0"/>
                  </a:lnTo>
                </a:path>
                <a:path w="5346700" h="6350">
                  <a:moveTo>
                    <a:pt x="5053584" y="0"/>
                  </a:moveTo>
                  <a:lnTo>
                    <a:pt x="5071872" y="0"/>
                  </a:lnTo>
                </a:path>
                <a:path w="5346700" h="6350">
                  <a:moveTo>
                    <a:pt x="5120640" y="0"/>
                  </a:moveTo>
                  <a:lnTo>
                    <a:pt x="5187696" y="0"/>
                  </a:lnTo>
                </a:path>
                <a:path w="5346700" h="6350">
                  <a:moveTo>
                    <a:pt x="5321808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5" name="object 2435"/>
            <p:cNvPicPr/>
            <p:nvPr/>
          </p:nvPicPr>
          <p:blipFill>
            <a:blip r:embed="rId746" cstate="print"/>
            <a:stretch>
              <a:fillRect/>
            </a:stretch>
          </p:blipFill>
          <p:spPr>
            <a:xfrm>
              <a:off x="4474464" y="4303776"/>
              <a:ext cx="30479" cy="24383"/>
            </a:xfrm>
            <a:prstGeom prst="rect">
              <a:avLst/>
            </a:prstGeom>
          </p:spPr>
        </p:pic>
        <p:sp>
          <p:nvSpPr>
            <p:cNvPr id="2436" name="object 2436"/>
            <p:cNvSpPr/>
            <p:nvPr/>
          </p:nvSpPr>
          <p:spPr>
            <a:xfrm>
              <a:off x="1182623" y="4325111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60">
                  <a:moveTo>
                    <a:pt x="0" y="0"/>
                  </a:moveTo>
                  <a:lnTo>
                    <a:pt x="18287" y="0"/>
                  </a:lnTo>
                </a:path>
                <a:path w="975360">
                  <a:moveTo>
                    <a:pt x="54863" y="0"/>
                  </a:moveTo>
                  <a:lnTo>
                    <a:pt x="67055" y="0"/>
                  </a:lnTo>
                </a:path>
                <a:path w="975360">
                  <a:moveTo>
                    <a:pt x="463295" y="0"/>
                  </a:moveTo>
                  <a:lnTo>
                    <a:pt x="481583" y="0"/>
                  </a:lnTo>
                </a:path>
                <a:path w="975360">
                  <a:moveTo>
                    <a:pt x="566927" y="0"/>
                  </a:moveTo>
                  <a:lnTo>
                    <a:pt x="585215" y="0"/>
                  </a:lnTo>
                </a:path>
                <a:path w="975360">
                  <a:moveTo>
                    <a:pt x="737616" y="0"/>
                  </a:moveTo>
                  <a:lnTo>
                    <a:pt x="755904" y="0"/>
                  </a:lnTo>
                </a:path>
                <a:path w="975360">
                  <a:moveTo>
                    <a:pt x="816864" y="0"/>
                  </a:moveTo>
                  <a:lnTo>
                    <a:pt x="835152" y="0"/>
                  </a:lnTo>
                </a:path>
                <a:path w="975360">
                  <a:moveTo>
                    <a:pt x="896112" y="0"/>
                  </a:moveTo>
                  <a:lnTo>
                    <a:pt x="914400" y="0"/>
                  </a:lnTo>
                </a:path>
                <a:path w="975360">
                  <a:moveTo>
                    <a:pt x="957072" y="0"/>
                  </a:moveTo>
                  <a:lnTo>
                    <a:pt x="9753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7" name="object 2437"/>
            <p:cNvPicPr/>
            <p:nvPr/>
          </p:nvPicPr>
          <p:blipFill>
            <a:blip r:embed="rId747" cstate="print"/>
            <a:stretch>
              <a:fillRect/>
            </a:stretch>
          </p:blipFill>
          <p:spPr>
            <a:xfrm>
              <a:off x="5833872" y="4315967"/>
              <a:ext cx="30479" cy="12192"/>
            </a:xfrm>
            <a:prstGeom prst="rect">
              <a:avLst/>
            </a:prstGeom>
          </p:spPr>
        </p:pic>
        <p:pic>
          <p:nvPicPr>
            <p:cNvPr id="2438" name="object 2438"/>
            <p:cNvPicPr/>
            <p:nvPr/>
          </p:nvPicPr>
          <p:blipFill>
            <a:blip r:embed="rId748" cstate="print"/>
            <a:stretch>
              <a:fillRect/>
            </a:stretch>
          </p:blipFill>
          <p:spPr>
            <a:xfrm>
              <a:off x="701040" y="4315967"/>
              <a:ext cx="134111" cy="18288"/>
            </a:xfrm>
            <a:prstGeom prst="rect">
              <a:avLst/>
            </a:prstGeom>
          </p:spPr>
        </p:pic>
        <p:pic>
          <p:nvPicPr>
            <p:cNvPr id="2439" name="object 2439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688847" y="4322064"/>
              <a:ext cx="24384" cy="12192"/>
            </a:xfrm>
            <a:prstGeom prst="rect">
              <a:avLst/>
            </a:prstGeom>
          </p:spPr>
        </p:pic>
        <p:sp>
          <p:nvSpPr>
            <p:cNvPr id="2440" name="object 2440"/>
            <p:cNvSpPr/>
            <p:nvPr/>
          </p:nvSpPr>
          <p:spPr>
            <a:xfrm>
              <a:off x="4370831" y="432511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2191" y="0"/>
                  </a:lnTo>
                </a:path>
                <a:path w="384175">
                  <a:moveTo>
                    <a:pt x="195071" y="0"/>
                  </a:moveTo>
                  <a:lnTo>
                    <a:pt x="225551" y="0"/>
                  </a:lnTo>
                </a:path>
                <a:path w="384175">
                  <a:moveTo>
                    <a:pt x="262127" y="0"/>
                  </a:moveTo>
                  <a:lnTo>
                    <a:pt x="280415" y="0"/>
                  </a:lnTo>
                </a:path>
                <a:path w="384175">
                  <a:moveTo>
                    <a:pt x="365760" y="0"/>
                  </a:moveTo>
                  <a:lnTo>
                    <a:pt x="3840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1" name="object 2441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1341120" y="4309872"/>
              <a:ext cx="85343" cy="24384"/>
            </a:xfrm>
            <a:prstGeom prst="rect">
              <a:avLst/>
            </a:prstGeom>
          </p:spPr>
        </p:pic>
        <p:pic>
          <p:nvPicPr>
            <p:cNvPr id="2442" name="object 2442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578864" y="4322064"/>
              <a:ext cx="30480" cy="12192"/>
            </a:xfrm>
            <a:prstGeom prst="rect">
              <a:avLst/>
            </a:prstGeom>
          </p:spPr>
        </p:pic>
        <p:pic>
          <p:nvPicPr>
            <p:cNvPr id="2443" name="object 2443"/>
            <p:cNvPicPr/>
            <p:nvPr/>
          </p:nvPicPr>
          <p:blipFill>
            <a:blip r:embed="rId749" cstate="print"/>
            <a:stretch>
              <a:fillRect/>
            </a:stretch>
          </p:blipFill>
          <p:spPr>
            <a:xfrm>
              <a:off x="1792223" y="4322064"/>
              <a:ext cx="79248" cy="12192"/>
            </a:xfrm>
            <a:prstGeom prst="rect">
              <a:avLst/>
            </a:prstGeom>
          </p:spPr>
        </p:pic>
        <p:sp>
          <p:nvSpPr>
            <p:cNvPr id="2444" name="object 2444"/>
            <p:cNvSpPr/>
            <p:nvPr/>
          </p:nvSpPr>
          <p:spPr>
            <a:xfrm>
              <a:off x="5785103" y="432511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5" name="object 2445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3956303" y="4309872"/>
              <a:ext cx="140208" cy="24384"/>
            </a:xfrm>
            <a:prstGeom prst="rect">
              <a:avLst/>
            </a:prstGeom>
          </p:spPr>
        </p:pic>
        <p:pic>
          <p:nvPicPr>
            <p:cNvPr id="2446" name="object 2446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652015" y="4322064"/>
              <a:ext cx="73151" cy="12192"/>
            </a:xfrm>
            <a:prstGeom prst="rect">
              <a:avLst/>
            </a:prstGeom>
          </p:spPr>
        </p:pic>
        <p:sp>
          <p:nvSpPr>
            <p:cNvPr id="2447" name="object 2447"/>
            <p:cNvSpPr/>
            <p:nvPr/>
          </p:nvSpPr>
          <p:spPr>
            <a:xfrm>
              <a:off x="5925311" y="4325111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8" name="object 2448"/>
            <p:cNvPicPr/>
            <p:nvPr/>
          </p:nvPicPr>
          <p:blipFill>
            <a:blip r:embed="rId750" cstate="print"/>
            <a:stretch>
              <a:fillRect/>
            </a:stretch>
          </p:blipFill>
          <p:spPr>
            <a:xfrm>
              <a:off x="5297423" y="4309872"/>
              <a:ext cx="310896" cy="30480"/>
            </a:xfrm>
            <a:prstGeom prst="rect">
              <a:avLst/>
            </a:prstGeom>
          </p:spPr>
        </p:pic>
        <p:pic>
          <p:nvPicPr>
            <p:cNvPr id="2449" name="object 2449"/>
            <p:cNvPicPr/>
            <p:nvPr/>
          </p:nvPicPr>
          <p:blipFill>
            <a:blip r:embed="rId751" cstate="print"/>
            <a:stretch>
              <a:fillRect/>
            </a:stretch>
          </p:blipFill>
          <p:spPr>
            <a:xfrm>
              <a:off x="1054608" y="4322064"/>
              <a:ext cx="73152" cy="12192"/>
            </a:xfrm>
            <a:prstGeom prst="rect">
              <a:avLst/>
            </a:prstGeom>
          </p:spPr>
        </p:pic>
        <p:sp>
          <p:nvSpPr>
            <p:cNvPr id="2450" name="object 2450"/>
            <p:cNvSpPr/>
            <p:nvPr/>
          </p:nvSpPr>
          <p:spPr>
            <a:xfrm>
              <a:off x="1109472" y="4331208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>
                  <a:moveTo>
                    <a:pt x="0" y="0"/>
                  </a:moveTo>
                  <a:lnTo>
                    <a:pt x="18287" y="0"/>
                  </a:lnTo>
                </a:path>
                <a:path w="250190">
                  <a:moveTo>
                    <a:pt x="73151" y="0"/>
                  </a:moveTo>
                  <a:lnTo>
                    <a:pt x="91439" y="0"/>
                  </a:lnTo>
                </a:path>
                <a:path w="250190">
                  <a:moveTo>
                    <a:pt x="128015" y="0"/>
                  </a:moveTo>
                  <a:lnTo>
                    <a:pt x="140207" y="0"/>
                  </a:lnTo>
                </a:path>
                <a:path w="250190">
                  <a:moveTo>
                    <a:pt x="231647" y="0"/>
                  </a:moveTo>
                  <a:lnTo>
                    <a:pt x="2499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1" name="object 2451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408176" y="4315967"/>
              <a:ext cx="79248" cy="18288"/>
            </a:xfrm>
            <a:prstGeom prst="rect">
              <a:avLst/>
            </a:prstGeom>
          </p:spPr>
        </p:pic>
        <p:pic>
          <p:nvPicPr>
            <p:cNvPr id="2452" name="object 2452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078223" y="4315967"/>
              <a:ext cx="201167" cy="24384"/>
            </a:xfrm>
            <a:prstGeom prst="rect">
              <a:avLst/>
            </a:prstGeom>
          </p:spPr>
        </p:pic>
        <p:sp>
          <p:nvSpPr>
            <p:cNvPr id="2453" name="object 2453"/>
            <p:cNvSpPr/>
            <p:nvPr/>
          </p:nvSpPr>
          <p:spPr>
            <a:xfrm>
              <a:off x="1749551" y="433120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8287" y="0"/>
                  </a:lnTo>
                </a:path>
                <a:path w="116205">
                  <a:moveTo>
                    <a:pt x="103632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4" name="object 2454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5663184" y="4322064"/>
              <a:ext cx="85344" cy="12192"/>
            </a:xfrm>
            <a:prstGeom prst="rect">
              <a:avLst/>
            </a:prstGeom>
          </p:spPr>
        </p:pic>
        <p:pic>
          <p:nvPicPr>
            <p:cNvPr id="2455" name="object 24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26336" y="4328160"/>
              <a:ext cx="18287" cy="6096"/>
            </a:xfrm>
            <a:prstGeom prst="rect">
              <a:avLst/>
            </a:prstGeom>
          </p:spPr>
        </p:pic>
        <p:sp>
          <p:nvSpPr>
            <p:cNvPr id="2456" name="object 2456"/>
            <p:cNvSpPr/>
            <p:nvPr/>
          </p:nvSpPr>
          <p:spPr>
            <a:xfrm>
              <a:off x="1999487" y="433120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7" name="object 24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45792" y="4328160"/>
              <a:ext cx="18287" cy="6096"/>
            </a:xfrm>
            <a:prstGeom prst="rect">
              <a:avLst/>
            </a:prstGeom>
          </p:spPr>
        </p:pic>
        <p:sp>
          <p:nvSpPr>
            <p:cNvPr id="2458" name="object 2458"/>
            <p:cNvSpPr/>
            <p:nvPr/>
          </p:nvSpPr>
          <p:spPr>
            <a:xfrm>
              <a:off x="4370831" y="4331208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2191" y="0"/>
                  </a:lnTo>
                </a:path>
                <a:path w="134620">
                  <a:moveTo>
                    <a:pt x="103631" y="0"/>
                  </a:moveTo>
                  <a:lnTo>
                    <a:pt x="121919" y="0"/>
                  </a:lnTo>
                </a:path>
                <a:path w="134620">
                  <a:moveTo>
                    <a:pt x="128015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9" name="object 2459"/>
            <p:cNvPicPr/>
            <p:nvPr/>
          </p:nvPicPr>
          <p:blipFill>
            <a:blip r:embed="rId752" cstate="print"/>
            <a:stretch>
              <a:fillRect/>
            </a:stretch>
          </p:blipFill>
          <p:spPr>
            <a:xfrm>
              <a:off x="4852416" y="4322064"/>
              <a:ext cx="140208" cy="18288"/>
            </a:xfrm>
            <a:prstGeom prst="rect">
              <a:avLst/>
            </a:prstGeom>
          </p:spPr>
        </p:pic>
        <p:sp>
          <p:nvSpPr>
            <p:cNvPr id="2460" name="object 2460"/>
            <p:cNvSpPr/>
            <p:nvPr/>
          </p:nvSpPr>
          <p:spPr>
            <a:xfrm>
              <a:off x="4565903" y="4331208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6096" y="0"/>
                  </a:lnTo>
                </a:path>
                <a:path w="189229">
                  <a:moveTo>
                    <a:pt x="12192" y="0"/>
                  </a:moveTo>
                  <a:lnTo>
                    <a:pt x="30480" y="0"/>
                  </a:lnTo>
                </a:path>
                <a:path w="189229">
                  <a:moveTo>
                    <a:pt x="67056" y="0"/>
                  </a:moveTo>
                  <a:lnTo>
                    <a:pt x="85344" y="0"/>
                  </a:lnTo>
                </a:path>
                <a:path w="189229">
                  <a:moveTo>
                    <a:pt x="170688" y="0"/>
                  </a:moveTo>
                  <a:lnTo>
                    <a:pt x="188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1" name="object 2461"/>
            <p:cNvPicPr/>
            <p:nvPr/>
          </p:nvPicPr>
          <p:blipFill>
            <a:blip r:embed="rId753" cstate="print"/>
            <a:stretch>
              <a:fillRect/>
            </a:stretch>
          </p:blipFill>
          <p:spPr>
            <a:xfrm>
              <a:off x="5047487" y="4322064"/>
              <a:ext cx="195071" cy="18288"/>
            </a:xfrm>
            <a:prstGeom prst="rect">
              <a:avLst/>
            </a:prstGeom>
          </p:spPr>
        </p:pic>
        <p:sp>
          <p:nvSpPr>
            <p:cNvPr id="2462" name="object 2462"/>
            <p:cNvSpPr/>
            <p:nvPr/>
          </p:nvSpPr>
          <p:spPr>
            <a:xfrm>
              <a:off x="4974335" y="4331208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18287" y="0"/>
                  </a:lnTo>
                </a:path>
                <a:path w="981710">
                  <a:moveTo>
                    <a:pt x="73151" y="0"/>
                  </a:moveTo>
                  <a:lnTo>
                    <a:pt x="91439" y="0"/>
                  </a:lnTo>
                </a:path>
                <a:path w="981710">
                  <a:moveTo>
                    <a:pt x="256031" y="0"/>
                  </a:moveTo>
                  <a:lnTo>
                    <a:pt x="268223" y="0"/>
                  </a:lnTo>
                </a:path>
                <a:path w="981710">
                  <a:moveTo>
                    <a:pt x="323087" y="0"/>
                  </a:moveTo>
                  <a:lnTo>
                    <a:pt x="341375" y="0"/>
                  </a:lnTo>
                </a:path>
                <a:path w="981710">
                  <a:moveTo>
                    <a:pt x="615696" y="0"/>
                  </a:moveTo>
                  <a:lnTo>
                    <a:pt x="633984" y="0"/>
                  </a:lnTo>
                </a:path>
                <a:path w="981710">
                  <a:moveTo>
                    <a:pt x="688847" y="0"/>
                  </a:moveTo>
                  <a:lnTo>
                    <a:pt x="707135" y="0"/>
                  </a:lnTo>
                </a:path>
                <a:path w="981710">
                  <a:moveTo>
                    <a:pt x="816863" y="0"/>
                  </a:moveTo>
                  <a:lnTo>
                    <a:pt x="829055" y="0"/>
                  </a:lnTo>
                </a:path>
                <a:path w="981710">
                  <a:moveTo>
                    <a:pt x="859536" y="0"/>
                  </a:moveTo>
                  <a:lnTo>
                    <a:pt x="877824" y="0"/>
                  </a:lnTo>
                </a:path>
                <a:path w="981710">
                  <a:moveTo>
                    <a:pt x="883919" y="0"/>
                  </a:moveTo>
                  <a:lnTo>
                    <a:pt x="890015" y="0"/>
                  </a:lnTo>
                </a:path>
                <a:path w="981710">
                  <a:moveTo>
                    <a:pt x="950976" y="0"/>
                  </a:moveTo>
                  <a:lnTo>
                    <a:pt x="957072" y="0"/>
                  </a:lnTo>
                </a:path>
                <a:path w="981710">
                  <a:moveTo>
                    <a:pt x="963167" y="0"/>
                  </a:moveTo>
                  <a:lnTo>
                    <a:pt x="981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3" name="object 2463"/>
            <p:cNvPicPr/>
            <p:nvPr/>
          </p:nvPicPr>
          <p:blipFill>
            <a:blip r:embed="rId754" cstate="print"/>
            <a:stretch>
              <a:fillRect/>
            </a:stretch>
          </p:blipFill>
          <p:spPr>
            <a:xfrm>
              <a:off x="822959" y="4322064"/>
              <a:ext cx="73152" cy="18288"/>
            </a:xfrm>
            <a:prstGeom prst="rect">
              <a:avLst/>
            </a:prstGeom>
          </p:spPr>
        </p:pic>
        <p:sp>
          <p:nvSpPr>
            <p:cNvPr id="2464" name="object 2464"/>
            <p:cNvSpPr/>
            <p:nvPr/>
          </p:nvSpPr>
          <p:spPr>
            <a:xfrm>
              <a:off x="950976" y="4337303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2191" y="0"/>
                  </a:lnTo>
                </a:path>
                <a:path w="1066800">
                  <a:moveTo>
                    <a:pt x="36576" y="0"/>
                  </a:moveTo>
                  <a:lnTo>
                    <a:pt x="48768" y="0"/>
                  </a:lnTo>
                </a:path>
                <a:path w="1066800">
                  <a:moveTo>
                    <a:pt x="115824" y="0"/>
                  </a:moveTo>
                  <a:lnTo>
                    <a:pt x="128015" y="0"/>
                  </a:lnTo>
                </a:path>
                <a:path w="1066800">
                  <a:moveTo>
                    <a:pt x="158496" y="0"/>
                  </a:moveTo>
                  <a:lnTo>
                    <a:pt x="176784" y="0"/>
                  </a:lnTo>
                </a:path>
                <a:path w="1066800">
                  <a:moveTo>
                    <a:pt x="231648" y="0"/>
                  </a:moveTo>
                  <a:lnTo>
                    <a:pt x="249936" y="0"/>
                  </a:lnTo>
                </a:path>
                <a:path w="1066800">
                  <a:moveTo>
                    <a:pt x="286512" y="0"/>
                  </a:moveTo>
                  <a:lnTo>
                    <a:pt x="298703" y="0"/>
                  </a:lnTo>
                </a:path>
                <a:path w="1066800">
                  <a:moveTo>
                    <a:pt x="390144" y="0"/>
                  </a:moveTo>
                  <a:lnTo>
                    <a:pt x="408432" y="0"/>
                  </a:lnTo>
                </a:path>
                <a:path w="1066800">
                  <a:moveTo>
                    <a:pt x="445008" y="0"/>
                  </a:moveTo>
                  <a:lnTo>
                    <a:pt x="457200" y="0"/>
                  </a:lnTo>
                </a:path>
                <a:path w="1066800">
                  <a:moveTo>
                    <a:pt x="524256" y="0"/>
                  </a:moveTo>
                  <a:lnTo>
                    <a:pt x="536447" y="0"/>
                  </a:lnTo>
                </a:path>
                <a:path w="1066800">
                  <a:moveTo>
                    <a:pt x="627888" y="0"/>
                  </a:moveTo>
                  <a:lnTo>
                    <a:pt x="640080" y="0"/>
                  </a:lnTo>
                </a:path>
                <a:path w="1066800">
                  <a:moveTo>
                    <a:pt x="707136" y="0"/>
                  </a:moveTo>
                  <a:lnTo>
                    <a:pt x="719328" y="0"/>
                  </a:lnTo>
                </a:path>
                <a:path w="1066800">
                  <a:moveTo>
                    <a:pt x="762000" y="0"/>
                  </a:moveTo>
                  <a:lnTo>
                    <a:pt x="774192" y="0"/>
                  </a:lnTo>
                </a:path>
                <a:path w="1066800">
                  <a:moveTo>
                    <a:pt x="798576" y="0"/>
                  </a:moveTo>
                  <a:lnTo>
                    <a:pt x="816863" y="0"/>
                  </a:lnTo>
                </a:path>
                <a:path w="1066800">
                  <a:moveTo>
                    <a:pt x="841248" y="0"/>
                  </a:moveTo>
                  <a:lnTo>
                    <a:pt x="853440" y="0"/>
                  </a:lnTo>
                </a:path>
                <a:path w="1066800">
                  <a:moveTo>
                    <a:pt x="975360" y="0"/>
                  </a:moveTo>
                  <a:lnTo>
                    <a:pt x="993648" y="0"/>
                  </a:lnTo>
                </a:path>
                <a:path w="1066800">
                  <a:moveTo>
                    <a:pt x="1048512" y="0"/>
                  </a:moveTo>
                  <a:lnTo>
                    <a:pt x="1066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5" name="object 2465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206240" y="4328160"/>
              <a:ext cx="73151" cy="12192"/>
            </a:xfrm>
            <a:prstGeom prst="rect">
              <a:avLst/>
            </a:prstGeom>
          </p:spPr>
        </p:pic>
        <p:sp>
          <p:nvSpPr>
            <p:cNvPr id="2466" name="object 2466"/>
            <p:cNvSpPr/>
            <p:nvPr/>
          </p:nvSpPr>
          <p:spPr>
            <a:xfrm>
              <a:off x="835152" y="4337303"/>
              <a:ext cx="5120640" cy="6350"/>
            </a:xfrm>
            <a:custGeom>
              <a:avLst/>
              <a:gdLst/>
              <a:ahLst/>
              <a:cxnLst/>
              <a:rect l="l" t="t" r="r" b="b"/>
              <a:pathLst>
                <a:path w="5120640" h="6350">
                  <a:moveTo>
                    <a:pt x="3639312" y="0"/>
                  </a:moveTo>
                  <a:lnTo>
                    <a:pt x="3657600" y="0"/>
                  </a:lnTo>
                </a:path>
                <a:path w="5120640" h="6350">
                  <a:moveTo>
                    <a:pt x="3663696" y="0"/>
                  </a:moveTo>
                  <a:lnTo>
                    <a:pt x="3675888" y="0"/>
                  </a:lnTo>
                </a:path>
                <a:path w="5120640" h="6350">
                  <a:moveTo>
                    <a:pt x="3742944" y="0"/>
                  </a:moveTo>
                  <a:lnTo>
                    <a:pt x="3761232" y="0"/>
                  </a:lnTo>
                </a:path>
                <a:path w="5120640" h="6350">
                  <a:moveTo>
                    <a:pt x="3797808" y="0"/>
                  </a:moveTo>
                  <a:lnTo>
                    <a:pt x="3816096" y="0"/>
                  </a:lnTo>
                </a:path>
                <a:path w="5120640" h="6350">
                  <a:moveTo>
                    <a:pt x="3901440" y="0"/>
                  </a:moveTo>
                  <a:lnTo>
                    <a:pt x="3919728" y="0"/>
                  </a:lnTo>
                </a:path>
                <a:path w="5120640" h="6350">
                  <a:moveTo>
                    <a:pt x="4139184" y="0"/>
                  </a:moveTo>
                  <a:lnTo>
                    <a:pt x="4157472" y="0"/>
                  </a:lnTo>
                </a:path>
                <a:path w="5120640" h="6350">
                  <a:moveTo>
                    <a:pt x="4212336" y="0"/>
                  </a:moveTo>
                  <a:lnTo>
                    <a:pt x="4230624" y="0"/>
                  </a:lnTo>
                </a:path>
                <a:path w="5120640" h="6350">
                  <a:moveTo>
                    <a:pt x="4395216" y="0"/>
                  </a:moveTo>
                  <a:lnTo>
                    <a:pt x="4407408" y="0"/>
                  </a:lnTo>
                </a:path>
                <a:path w="5120640" h="6350">
                  <a:moveTo>
                    <a:pt x="4462272" y="0"/>
                  </a:moveTo>
                  <a:lnTo>
                    <a:pt x="4480560" y="0"/>
                  </a:lnTo>
                </a:path>
                <a:path w="5120640" h="6350">
                  <a:moveTo>
                    <a:pt x="4712208" y="0"/>
                  </a:moveTo>
                  <a:lnTo>
                    <a:pt x="4724400" y="0"/>
                  </a:lnTo>
                </a:path>
                <a:path w="5120640" h="6350">
                  <a:moveTo>
                    <a:pt x="4754880" y="0"/>
                  </a:moveTo>
                  <a:lnTo>
                    <a:pt x="4773168" y="0"/>
                  </a:lnTo>
                </a:path>
                <a:path w="5120640" h="6350">
                  <a:moveTo>
                    <a:pt x="4828032" y="0"/>
                  </a:moveTo>
                  <a:lnTo>
                    <a:pt x="4846320" y="0"/>
                  </a:lnTo>
                </a:path>
                <a:path w="5120640" h="6350">
                  <a:moveTo>
                    <a:pt x="4882896" y="0"/>
                  </a:moveTo>
                  <a:lnTo>
                    <a:pt x="4895088" y="0"/>
                  </a:lnTo>
                </a:path>
                <a:path w="5120640" h="6350">
                  <a:moveTo>
                    <a:pt x="4962144" y="0"/>
                  </a:moveTo>
                  <a:lnTo>
                    <a:pt x="4968240" y="0"/>
                  </a:lnTo>
                </a:path>
                <a:path w="5120640" h="6350">
                  <a:moveTo>
                    <a:pt x="4998720" y="0"/>
                  </a:moveTo>
                  <a:lnTo>
                    <a:pt x="5017008" y="0"/>
                  </a:lnTo>
                </a:path>
                <a:path w="5120640" h="6350">
                  <a:moveTo>
                    <a:pt x="5023104" y="0"/>
                  </a:moveTo>
                  <a:lnTo>
                    <a:pt x="5035296" y="0"/>
                  </a:lnTo>
                </a:path>
                <a:path w="5120640" h="6350">
                  <a:moveTo>
                    <a:pt x="5102352" y="0"/>
                  </a:moveTo>
                  <a:lnTo>
                    <a:pt x="5120640" y="0"/>
                  </a:lnTo>
                </a:path>
                <a:path w="5120640" h="6350">
                  <a:moveTo>
                    <a:pt x="0" y="6095"/>
                  </a:moveTo>
                  <a:lnTo>
                    <a:pt x="12191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7" name="object 24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59808" y="4334255"/>
              <a:ext cx="12191" cy="12191"/>
            </a:xfrm>
            <a:prstGeom prst="rect">
              <a:avLst/>
            </a:prstGeom>
          </p:spPr>
        </p:pic>
        <p:sp>
          <p:nvSpPr>
            <p:cNvPr id="2468" name="object 2468"/>
            <p:cNvSpPr/>
            <p:nvPr/>
          </p:nvSpPr>
          <p:spPr>
            <a:xfrm>
              <a:off x="877823" y="4343399"/>
              <a:ext cx="1140460" cy="0"/>
            </a:xfrm>
            <a:custGeom>
              <a:avLst/>
              <a:gdLst/>
              <a:ahLst/>
              <a:cxnLst/>
              <a:rect l="l" t="t" r="r" b="b"/>
              <a:pathLst>
                <a:path w="1140460">
                  <a:moveTo>
                    <a:pt x="0" y="0"/>
                  </a:moveTo>
                  <a:lnTo>
                    <a:pt x="12191" y="0"/>
                  </a:lnTo>
                </a:path>
                <a:path w="1140460">
                  <a:moveTo>
                    <a:pt x="109728" y="0"/>
                  </a:moveTo>
                  <a:lnTo>
                    <a:pt x="121919" y="0"/>
                  </a:lnTo>
                </a:path>
                <a:path w="1140460">
                  <a:moveTo>
                    <a:pt x="188975" y="0"/>
                  </a:moveTo>
                  <a:lnTo>
                    <a:pt x="201167" y="0"/>
                  </a:lnTo>
                </a:path>
                <a:path w="1140460">
                  <a:moveTo>
                    <a:pt x="231648" y="0"/>
                  </a:moveTo>
                  <a:lnTo>
                    <a:pt x="249936" y="0"/>
                  </a:lnTo>
                </a:path>
                <a:path w="1140460">
                  <a:moveTo>
                    <a:pt x="304800" y="0"/>
                  </a:moveTo>
                  <a:lnTo>
                    <a:pt x="323088" y="0"/>
                  </a:lnTo>
                </a:path>
                <a:path w="1140460">
                  <a:moveTo>
                    <a:pt x="359663" y="0"/>
                  </a:moveTo>
                  <a:lnTo>
                    <a:pt x="371855" y="0"/>
                  </a:lnTo>
                </a:path>
                <a:path w="1140460">
                  <a:moveTo>
                    <a:pt x="463296" y="0"/>
                  </a:moveTo>
                  <a:lnTo>
                    <a:pt x="481584" y="0"/>
                  </a:lnTo>
                </a:path>
                <a:path w="1140460">
                  <a:moveTo>
                    <a:pt x="518160" y="0"/>
                  </a:moveTo>
                  <a:lnTo>
                    <a:pt x="530352" y="0"/>
                  </a:lnTo>
                </a:path>
                <a:path w="1140460">
                  <a:moveTo>
                    <a:pt x="597407" y="0"/>
                  </a:moveTo>
                  <a:lnTo>
                    <a:pt x="609599" y="0"/>
                  </a:lnTo>
                </a:path>
                <a:path w="1140460">
                  <a:moveTo>
                    <a:pt x="701040" y="0"/>
                  </a:moveTo>
                  <a:lnTo>
                    <a:pt x="713232" y="0"/>
                  </a:lnTo>
                </a:path>
                <a:path w="1140460">
                  <a:moveTo>
                    <a:pt x="780288" y="0"/>
                  </a:moveTo>
                  <a:lnTo>
                    <a:pt x="792480" y="0"/>
                  </a:lnTo>
                </a:path>
                <a:path w="1140460">
                  <a:moveTo>
                    <a:pt x="835151" y="0"/>
                  </a:moveTo>
                  <a:lnTo>
                    <a:pt x="853439" y="0"/>
                  </a:lnTo>
                </a:path>
                <a:path w="1140460">
                  <a:moveTo>
                    <a:pt x="871727" y="0"/>
                  </a:moveTo>
                  <a:lnTo>
                    <a:pt x="890015" y="0"/>
                  </a:lnTo>
                </a:path>
                <a:path w="1140460">
                  <a:moveTo>
                    <a:pt x="908304" y="0"/>
                  </a:moveTo>
                  <a:lnTo>
                    <a:pt x="926592" y="0"/>
                  </a:lnTo>
                </a:path>
                <a:path w="1140460">
                  <a:moveTo>
                    <a:pt x="1121664" y="0"/>
                  </a:moveTo>
                  <a:lnTo>
                    <a:pt x="1139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9" name="object 246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19216" y="4334255"/>
              <a:ext cx="12191" cy="12191"/>
            </a:xfrm>
            <a:prstGeom prst="rect">
              <a:avLst/>
            </a:prstGeom>
          </p:spPr>
        </p:pic>
        <p:sp>
          <p:nvSpPr>
            <p:cNvPr id="2470" name="object 2470"/>
            <p:cNvSpPr/>
            <p:nvPr/>
          </p:nvSpPr>
          <p:spPr>
            <a:xfrm>
              <a:off x="4474464" y="4343399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>
                  <a:moveTo>
                    <a:pt x="0" y="0"/>
                  </a:moveTo>
                  <a:lnTo>
                    <a:pt x="18287" y="0"/>
                  </a:lnTo>
                </a:path>
                <a:path w="640079">
                  <a:moveTo>
                    <a:pt x="103632" y="0"/>
                  </a:moveTo>
                  <a:lnTo>
                    <a:pt x="121920" y="0"/>
                  </a:lnTo>
                </a:path>
                <a:path w="640079">
                  <a:moveTo>
                    <a:pt x="158496" y="0"/>
                  </a:moveTo>
                  <a:lnTo>
                    <a:pt x="176784" y="0"/>
                  </a:lnTo>
                </a:path>
                <a:path w="640079">
                  <a:moveTo>
                    <a:pt x="262128" y="0"/>
                  </a:moveTo>
                  <a:lnTo>
                    <a:pt x="280416" y="0"/>
                  </a:lnTo>
                </a:path>
                <a:path w="640079">
                  <a:moveTo>
                    <a:pt x="377952" y="0"/>
                  </a:moveTo>
                  <a:lnTo>
                    <a:pt x="390144" y="0"/>
                  </a:lnTo>
                </a:path>
                <a:path w="640079">
                  <a:moveTo>
                    <a:pt x="573024" y="0"/>
                  </a:moveTo>
                  <a:lnTo>
                    <a:pt x="591312" y="0"/>
                  </a:lnTo>
                </a:path>
                <a:path w="640079">
                  <a:moveTo>
                    <a:pt x="627888" y="0"/>
                  </a:moveTo>
                  <a:lnTo>
                    <a:pt x="6400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1" name="object 2471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3913631" y="4328160"/>
              <a:ext cx="67055" cy="30480"/>
            </a:xfrm>
            <a:prstGeom prst="rect">
              <a:avLst/>
            </a:prstGeom>
          </p:spPr>
        </p:pic>
        <p:sp>
          <p:nvSpPr>
            <p:cNvPr id="2472" name="object 2472"/>
            <p:cNvSpPr/>
            <p:nvPr/>
          </p:nvSpPr>
          <p:spPr>
            <a:xfrm>
              <a:off x="5297423" y="4343399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18287" y="0"/>
                  </a:lnTo>
                </a:path>
                <a:path w="433070">
                  <a:moveTo>
                    <a:pt x="54863" y="0"/>
                  </a:moveTo>
                  <a:lnTo>
                    <a:pt x="67055" y="0"/>
                  </a:lnTo>
                </a:path>
                <a:path w="433070">
                  <a:moveTo>
                    <a:pt x="292608" y="0"/>
                  </a:moveTo>
                  <a:lnTo>
                    <a:pt x="310896" y="0"/>
                  </a:lnTo>
                </a:path>
                <a:path w="433070">
                  <a:moveTo>
                    <a:pt x="365760" y="0"/>
                  </a:moveTo>
                  <a:lnTo>
                    <a:pt x="384048" y="0"/>
                  </a:lnTo>
                </a:path>
                <a:path w="433070">
                  <a:moveTo>
                    <a:pt x="420624" y="0"/>
                  </a:moveTo>
                  <a:lnTo>
                    <a:pt x="4328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3" name="object 2473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4017264" y="4328160"/>
              <a:ext cx="128016" cy="24384"/>
            </a:xfrm>
            <a:prstGeom prst="rect">
              <a:avLst/>
            </a:prstGeom>
          </p:spPr>
        </p:pic>
        <p:sp>
          <p:nvSpPr>
            <p:cNvPr id="2474" name="object 2474"/>
            <p:cNvSpPr/>
            <p:nvPr/>
          </p:nvSpPr>
          <p:spPr>
            <a:xfrm>
              <a:off x="5937503" y="43433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5" name="object 2475"/>
            <p:cNvPicPr/>
            <p:nvPr/>
          </p:nvPicPr>
          <p:blipFill>
            <a:blip r:embed="rId755" cstate="print"/>
            <a:stretch>
              <a:fillRect/>
            </a:stretch>
          </p:blipFill>
          <p:spPr>
            <a:xfrm>
              <a:off x="609600" y="4328160"/>
              <a:ext cx="158496" cy="24384"/>
            </a:xfrm>
            <a:prstGeom prst="rect">
              <a:avLst/>
            </a:prstGeom>
          </p:spPr>
        </p:pic>
        <p:sp>
          <p:nvSpPr>
            <p:cNvPr id="2476" name="object 2476"/>
            <p:cNvSpPr/>
            <p:nvPr/>
          </p:nvSpPr>
          <p:spPr>
            <a:xfrm>
              <a:off x="755904" y="434949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7" name="object 2477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498847" y="4340352"/>
              <a:ext cx="18287" cy="12192"/>
            </a:xfrm>
            <a:prstGeom prst="rect">
              <a:avLst/>
            </a:prstGeom>
          </p:spPr>
        </p:pic>
        <p:sp>
          <p:nvSpPr>
            <p:cNvPr id="2478" name="object 2478"/>
            <p:cNvSpPr/>
            <p:nvPr/>
          </p:nvSpPr>
          <p:spPr>
            <a:xfrm>
              <a:off x="835152" y="4349496"/>
              <a:ext cx="3255645" cy="0"/>
            </a:xfrm>
            <a:custGeom>
              <a:avLst/>
              <a:gdLst/>
              <a:ahLst/>
              <a:cxnLst/>
              <a:rect l="l" t="t" r="r" b="b"/>
              <a:pathLst>
                <a:path w="3255645">
                  <a:moveTo>
                    <a:pt x="0" y="0"/>
                  </a:moveTo>
                  <a:lnTo>
                    <a:pt x="12191" y="0"/>
                  </a:lnTo>
                </a:path>
                <a:path w="3255645">
                  <a:moveTo>
                    <a:pt x="42671" y="0"/>
                  </a:moveTo>
                  <a:lnTo>
                    <a:pt x="54863" y="0"/>
                  </a:lnTo>
                </a:path>
                <a:path w="3255645">
                  <a:moveTo>
                    <a:pt x="152400" y="0"/>
                  </a:moveTo>
                  <a:lnTo>
                    <a:pt x="164591" y="0"/>
                  </a:lnTo>
                </a:path>
                <a:path w="3255645">
                  <a:moveTo>
                    <a:pt x="231647" y="0"/>
                  </a:moveTo>
                  <a:lnTo>
                    <a:pt x="243839" y="0"/>
                  </a:lnTo>
                </a:path>
                <a:path w="3255645">
                  <a:moveTo>
                    <a:pt x="274320" y="0"/>
                  </a:moveTo>
                  <a:lnTo>
                    <a:pt x="292608" y="0"/>
                  </a:lnTo>
                </a:path>
                <a:path w="3255645">
                  <a:moveTo>
                    <a:pt x="347472" y="0"/>
                  </a:moveTo>
                  <a:lnTo>
                    <a:pt x="365759" y="0"/>
                  </a:lnTo>
                </a:path>
                <a:path w="3255645">
                  <a:moveTo>
                    <a:pt x="402335" y="0"/>
                  </a:moveTo>
                  <a:lnTo>
                    <a:pt x="414527" y="0"/>
                  </a:lnTo>
                </a:path>
                <a:path w="3255645">
                  <a:moveTo>
                    <a:pt x="505968" y="0"/>
                  </a:moveTo>
                  <a:lnTo>
                    <a:pt x="524256" y="0"/>
                  </a:lnTo>
                </a:path>
                <a:path w="3255645">
                  <a:moveTo>
                    <a:pt x="560832" y="0"/>
                  </a:moveTo>
                  <a:lnTo>
                    <a:pt x="573024" y="0"/>
                  </a:lnTo>
                </a:path>
                <a:path w="3255645">
                  <a:moveTo>
                    <a:pt x="640079" y="0"/>
                  </a:moveTo>
                  <a:lnTo>
                    <a:pt x="652271" y="0"/>
                  </a:lnTo>
                </a:path>
                <a:path w="3255645">
                  <a:moveTo>
                    <a:pt x="743712" y="0"/>
                  </a:moveTo>
                  <a:lnTo>
                    <a:pt x="755904" y="0"/>
                  </a:lnTo>
                </a:path>
                <a:path w="3255645">
                  <a:moveTo>
                    <a:pt x="822960" y="0"/>
                  </a:moveTo>
                  <a:lnTo>
                    <a:pt x="835152" y="0"/>
                  </a:lnTo>
                </a:path>
                <a:path w="3255645">
                  <a:moveTo>
                    <a:pt x="883919" y="0"/>
                  </a:moveTo>
                  <a:lnTo>
                    <a:pt x="896111" y="0"/>
                  </a:lnTo>
                </a:path>
                <a:path w="3255645">
                  <a:moveTo>
                    <a:pt x="914399" y="0"/>
                  </a:moveTo>
                  <a:lnTo>
                    <a:pt x="932687" y="0"/>
                  </a:lnTo>
                </a:path>
                <a:path w="3255645">
                  <a:moveTo>
                    <a:pt x="950976" y="0"/>
                  </a:moveTo>
                  <a:lnTo>
                    <a:pt x="963168" y="0"/>
                  </a:lnTo>
                </a:path>
                <a:path w="3255645">
                  <a:moveTo>
                    <a:pt x="1164336" y="0"/>
                  </a:moveTo>
                  <a:lnTo>
                    <a:pt x="1182624" y="0"/>
                  </a:lnTo>
                </a:path>
                <a:path w="3255645">
                  <a:moveTo>
                    <a:pt x="3243072" y="0"/>
                  </a:moveTo>
                  <a:lnTo>
                    <a:pt x="32552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9" name="object 2479"/>
            <p:cNvPicPr/>
            <p:nvPr/>
          </p:nvPicPr>
          <p:blipFill>
            <a:blip r:embed="rId756" cstate="print"/>
            <a:stretch>
              <a:fillRect/>
            </a:stretch>
          </p:blipFill>
          <p:spPr>
            <a:xfrm>
              <a:off x="5797296" y="4340352"/>
              <a:ext cx="79248" cy="12192"/>
            </a:xfrm>
            <a:prstGeom prst="rect">
              <a:avLst/>
            </a:prstGeom>
          </p:spPr>
        </p:pic>
        <p:sp>
          <p:nvSpPr>
            <p:cNvPr id="2480" name="object 2480"/>
            <p:cNvSpPr/>
            <p:nvPr/>
          </p:nvSpPr>
          <p:spPr>
            <a:xfrm>
              <a:off x="4474464" y="4349496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18287" y="0"/>
                  </a:lnTo>
                </a:path>
                <a:path w="390525">
                  <a:moveTo>
                    <a:pt x="85344" y="0"/>
                  </a:moveTo>
                  <a:lnTo>
                    <a:pt x="91440" y="0"/>
                  </a:lnTo>
                </a:path>
                <a:path w="390525">
                  <a:moveTo>
                    <a:pt x="103632" y="0"/>
                  </a:moveTo>
                  <a:lnTo>
                    <a:pt x="121920" y="0"/>
                  </a:lnTo>
                </a:path>
                <a:path w="390525">
                  <a:moveTo>
                    <a:pt x="158496" y="0"/>
                  </a:moveTo>
                  <a:lnTo>
                    <a:pt x="176784" y="0"/>
                  </a:lnTo>
                </a:path>
                <a:path w="390525">
                  <a:moveTo>
                    <a:pt x="262128" y="0"/>
                  </a:moveTo>
                  <a:lnTo>
                    <a:pt x="280416" y="0"/>
                  </a:lnTo>
                </a:path>
                <a:path w="390525">
                  <a:moveTo>
                    <a:pt x="377952" y="0"/>
                  </a:moveTo>
                  <a:lnTo>
                    <a:pt x="3901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1" name="object 2481"/>
            <p:cNvPicPr/>
            <p:nvPr/>
          </p:nvPicPr>
          <p:blipFill>
            <a:blip r:embed="rId757" cstate="print"/>
            <a:stretch>
              <a:fillRect/>
            </a:stretch>
          </p:blipFill>
          <p:spPr>
            <a:xfrm>
              <a:off x="4931664" y="4340352"/>
              <a:ext cx="60960" cy="12192"/>
            </a:xfrm>
            <a:prstGeom prst="rect">
              <a:avLst/>
            </a:prstGeom>
          </p:spPr>
        </p:pic>
        <p:sp>
          <p:nvSpPr>
            <p:cNvPr id="2482" name="object 2482"/>
            <p:cNvSpPr/>
            <p:nvPr/>
          </p:nvSpPr>
          <p:spPr>
            <a:xfrm>
              <a:off x="4974335" y="4349496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73151" y="0"/>
                  </a:moveTo>
                  <a:lnTo>
                    <a:pt x="91439" y="0"/>
                  </a:lnTo>
                </a:path>
                <a:path w="140335">
                  <a:moveTo>
                    <a:pt x="128015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3" name="object 2483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5181599" y="4340352"/>
              <a:ext cx="60959" cy="12192"/>
            </a:xfrm>
            <a:prstGeom prst="rect">
              <a:avLst/>
            </a:prstGeom>
          </p:spPr>
        </p:pic>
        <p:sp>
          <p:nvSpPr>
            <p:cNvPr id="2484" name="object 2484"/>
            <p:cNvSpPr/>
            <p:nvPr/>
          </p:nvSpPr>
          <p:spPr>
            <a:xfrm>
              <a:off x="5230367" y="434949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2191" y="0"/>
                  </a:lnTo>
                </a:path>
                <a:path w="134620">
                  <a:moveTo>
                    <a:pt x="67056" y="0"/>
                  </a:moveTo>
                  <a:lnTo>
                    <a:pt x="85344" y="0"/>
                  </a:lnTo>
                </a:path>
                <a:path w="134620">
                  <a:moveTo>
                    <a:pt x="121920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5" name="object 2485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5431535" y="4340352"/>
              <a:ext cx="60959" cy="12192"/>
            </a:xfrm>
            <a:prstGeom prst="rect">
              <a:avLst/>
            </a:prstGeom>
          </p:spPr>
        </p:pic>
        <p:sp>
          <p:nvSpPr>
            <p:cNvPr id="2486" name="object 2486"/>
            <p:cNvSpPr/>
            <p:nvPr/>
          </p:nvSpPr>
          <p:spPr>
            <a:xfrm>
              <a:off x="609600" y="4349496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4980432" y="0"/>
                  </a:moveTo>
                  <a:lnTo>
                    <a:pt x="4998720" y="0"/>
                  </a:lnTo>
                </a:path>
                <a:path w="5346700" h="6350">
                  <a:moveTo>
                    <a:pt x="5053584" y="0"/>
                  </a:moveTo>
                  <a:lnTo>
                    <a:pt x="5071872" y="0"/>
                  </a:lnTo>
                </a:path>
                <a:path w="5346700" h="6350">
                  <a:moveTo>
                    <a:pt x="5108448" y="0"/>
                  </a:moveTo>
                  <a:lnTo>
                    <a:pt x="5120640" y="0"/>
                  </a:lnTo>
                </a:path>
                <a:path w="5346700" h="6350">
                  <a:moveTo>
                    <a:pt x="5187696" y="0"/>
                  </a:moveTo>
                  <a:lnTo>
                    <a:pt x="5193792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309616" y="0"/>
                  </a:moveTo>
                  <a:lnTo>
                    <a:pt x="5315712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140208" y="6096"/>
                  </a:moveTo>
                  <a:lnTo>
                    <a:pt x="243840" y="6096"/>
                  </a:lnTo>
                </a:path>
                <a:path w="5346700" h="6350">
                  <a:moveTo>
                    <a:pt x="262128" y="6096"/>
                  </a:moveTo>
                  <a:lnTo>
                    <a:pt x="280416" y="6096"/>
                  </a:lnTo>
                </a:path>
                <a:path w="5346700" h="6350">
                  <a:moveTo>
                    <a:pt x="371856" y="6096"/>
                  </a:moveTo>
                  <a:lnTo>
                    <a:pt x="475488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7" name="object 248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82623" y="4352543"/>
              <a:ext cx="109727" cy="6096"/>
            </a:xfrm>
            <a:prstGeom prst="rect">
              <a:avLst/>
            </a:prstGeom>
          </p:spPr>
        </p:pic>
        <p:sp>
          <p:nvSpPr>
            <p:cNvPr id="2488" name="object 2488"/>
            <p:cNvSpPr/>
            <p:nvPr/>
          </p:nvSpPr>
          <p:spPr>
            <a:xfrm>
              <a:off x="1341120" y="4355591"/>
              <a:ext cx="2700655" cy="0"/>
            </a:xfrm>
            <a:custGeom>
              <a:avLst/>
              <a:gdLst/>
              <a:ahLst/>
              <a:cxnLst/>
              <a:rect l="l" t="t" r="r" b="b"/>
              <a:pathLst>
                <a:path w="2700654">
                  <a:moveTo>
                    <a:pt x="0" y="0"/>
                  </a:moveTo>
                  <a:lnTo>
                    <a:pt x="18287" y="0"/>
                  </a:lnTo>
                </a:path>
                <a:path w="2700654">
                  <a:moveTo>
                    <a:pt x="48768" y="0"/>
                  </a:moveTo>
                  <a:lnTo>
                    <a:pt x="152400" y="0"/>
                  </a:lnTo>
                </a:path>
                <a:path w="2700654">
                  <a:moveTo>
                    <a:pt x="231648" y="0"/>
                  </a:moveTo>
                  <a:lnTo>
                    <a:pt x="335280" y="0"/>
                  </a:lnTo>
                </a:path>
                <a:path w="2700654">
                  <a:moveTo>
                    <a:pt x="408431" y="0"/>
                  </a:moveTo>
                  <a:lnTo>
                    <a:pt x="426719" y="0"/>
                  </a:lnTo>
                </a:path>
                <a:path w="2700654">
                  <a:moveTo>
                    <a:pt x="658368" y="0"/>
                  </a:moveTo>
                  <a:lnTo>
                    <a:pt x="676656" y="0"/>
                  </a:lnTo>
                </a:path>
                <a:path w="2700654">
                  <a:moveTo>
                    <a:pt x="2682240" y="0"/>
                  </a:moveTo>
                  <a:lnTo>
                    <a:pt x="2700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9" name="object 2489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4212335" y="4334255"/>
              <a:ext cx="170687" cy="24384"/>
            </a:xfrm>
            <a:prstGeom prst="rect">
              <a:avLst/>
            </a:prstGeom>
          </p:spPr>
        </p:pic>
        <p:pic>
          <p:nvPicPr>
            <p:cNvPr id="2490" name="object 2490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694944" y="4352543"/>
              <a:ext cx="24384" cy="12192"/>
            </a:xfrm>
            <a:prstGeom prst="rect">
              <a:avLst/>
            </a:prstGeom>
          </p:spPr>
        </p:pic>
        <p:sp>
          <p:nvSpPr>
            <p:cNvPr id="2491" name="object 2491"/>
            <p:cNvSpPr/>
            <p:nvPr/>
          </p:nvSpPr>
          <p:spPr>
            <a:xfrm>
              <a:off x="4370831" y="4355591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0" y="0"/>
                  </a:moveTo>
                  <a:lnTo>
                    <a:pt x="12191" y="0"/>
                  </a:lnTo>
                </a:path>
                <a:path w="226060">
                  <a:moveTo>
                    <a:pt x="103631" y="0"/>
                  </a:moveTo>
                  <a:lnTo>
                    <a:pt x="121919" y="0"/>
                  </a:lnTo>
                </a:path>
                <a:path w="226060">
                  <a:moveTo>
                    <a:pt x="134112" y="0"/>
                  </a:moveTo>
                  <a:lnTo>
                    <a:pt x="146303" y="0"/>
                  </a:lnTo>
                </a:path>
                <a:path w="226060">
                  <a:moveTo>
                    <a:pt x="182879" y="0"/>
                  </a:moveTo>
                  <a:lnTo>
                    <a:pt x="195071" y="0"/>
                  </a:lnTo>
                </a:path>
                <a:path w="226060">
                  <a:moveTo>
                    <a:pt x="207263" y="0"/>
                  </a:moveTo>
                  <a:lnTo>
                    <a:pt x="225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2" name="object 2492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4632960" y="4352543"/>
              <a:ext cx="54863" cy="6096"/>
            </a:xfrm>
            <a:prstGeom prst="rect">
              <a:avLst/>
            </a:prstGeom>
          </p:spPr>
        </p:pic>
        <p:sp>
          <p:nvSpPr>
            <p:cNvPr id="2493" name="object 2493"/>
            <p:cNvSpPr/>
            <p:nvPr/>
          </p:nvSpPr>
          <p:spPr>
            <a:xfrm>
              <a:off x="4736591" y="435559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4" name="object 2494"/>
            <p:cNvPicPr/>
            <p:nvPr/>
          </p:nvPicPr>
          <p:blipFill>
            <a:blip r:embed="rId759" cstate="print"/>
            <a:stretch>
              <a:fillRect/>
            </a:stretch>
          </p:blipFill>
          <p:spPr>
            <a:xfrm>
              <a:off x="2072639" y="4334255"/>
              <a:ext cx="91439" cy="36576"/>
            </a:xfrm>
            <a:prstGeom prst="rect">
              <a:avLst/>
            </a:prstGeom>
          </p:spPr>
        </p:pic>
        <p:sp>
          <p:nvSpPr>
            <p:cNvPr id="2495" name="object 2495"/>
            <p:cNvSpPr/>
            <p:nvPr/>
          </p:nvSpPr>
          <p:spPr>
            <a:xfrm>
              <a:off x="4931664" y="4355591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8287" y="0"/>
                  </a:lnTo>
                </a:path>
                <a:path w="60960">
                  <a:moveTo>
                    <a:pt x="42672" y="0"/>
                  </a:moveTo>
                  <a:lnTo>
                    <a:pt x="609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6" name="object 2496"/>
            <p:cNvPicPr/>
            <p:nvPr/>
          </p:nvPicPr>
          <p:blipFill>
            <a:blip r:embed="rId760" cstate="print"/>
            <a:stretch>
              <a:fillRect/>
            </a:stretch>
          </p:blipFill>
          <p:spPr>
            <a:xfrm>
              <a:off x="1847087" y="4334255"/>
              <a:ext cx="97535" cy="36576"/>
            </a:xfrm>
            <a:prstGeom prst="rect">
              <a:avLst/>
            </a:prstGeom>
          </p:spPr>
        </p:pic>
        <p:sp>
          <p:nvSpPr>
            <p:cNvPr id="2497" name="object 2497"/>
            <p:cNvSpPr/>
            <p:nvPr/>
          </p:nvSpPr>
          <p:spPr>
            <a:xfrm>
              <a:off x="609600" y="4355591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4437888" y="0"/>
                  </a:moveTo>
                  <a:lnTo>
                    <a:pt x="4456176" y="0"/>
                  </a:lnTo>
                </a:path>
                <a:path w="5346700" h="6350">
                  <a:moveTo>
                    <a:pt x="4486656" y="0"/>
                  </a:moveTo>
                  <a:lnTo>
                    <a:pt x="4504944" y="0"/>
                  </a:lnTo>
                </a:path>
                <a:path w="5346700" h="6350">
                  <a:moveTo>
                    <a:pt x="4572000" y="0"/>
                  </a:moveTo>
                  <a:lnTo>
                    <a:pt x="4590288" y="0"/>
                  </a:lnTo>
                </a:path>
                <a:path w="5346700" h="6350">
                  <a:moveTo>
                    <a:pt x="4620768" y="0"/>
                  </a:moveTo>
                  <a:lnTo>
                    <a:pt x="4632959" y="0"/>
                  </a:lnTo>
                </a:path>
                <a:path w="5346700" h="6350">
                  <a:moveTo>
                    <a:pt x="4687824" y="0"/>
                  </a:moveTo>
                  <a:lnTo>
                    <a:pt x="4706112" y="0"/>
                  </a:lnTo>
                </a:path>
                <a:path w="5346700" h="6350">
                  <a:moveTo>
                    <a:pt x="4736592" y="0"/>
                  </a:moveTo>
                  <a:lnTo>
                    <a:pt x="4754880" y="0"/>
                  </a:lnTo>
                </a:path>
                <a:path w="5346700" h="6350">
                  <a:moveTo>
                    <a:pt x="4980432" y="0"/>
                  </a:moveTo>
                  <a:lnTo>
                    <a:pt x="5071872" y="0"/>
                  </a:lnTo>
                </a:path>
                <a:path w="5346700" h="6350">
                  <a:moveTo>
                    <a:pt x="5102352" y="0"/>
                  </a:moveTo>
                  <a:lnTo>
                    <a:pt x="5199888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254752" y="0"/>
                  </a:moveTo>
                  <a:lnTo>
                    <a:pt x="5266944" y="0"/>
                  </a:lnTo>
                </a:path>
                <a:path w="5346700" h="6350">
                  <a:moveTo>
                    <a:pt x="5303520" y="0"/>
                  </a:moveTo>
                  <a:lnTo>
                    <a:pt x="5315712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140208" y="6096"/>
                  </a:moveTo>
                  <a:lnTo>
                    <a:pt x="243840" y="6096"/>
                  </a:lnTo>
                </a:path>
                <a:path w="5346700" h="6350">
                  <a:moveTo>
                    <a:pt x="262128" y="6096"/>
                  </a:moveTo>
                  <a:lnTo>
                    <a:pt x="280416" y="6096"/>
                  </a:lnTo>
                </a:path>
                <a:path w="5346700" h="6350">
                  <a:moveTo>
                    <a:pt x="371856" y="6096"/>
                  </a:moveTo>
                  <a:lnTo>
                    <a:pt x="475488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  <a:path w="5346700" h="6350">
                  <a:moveTo>
                    <a:pt x="573024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701040" y="6096"/>
                  </a:lnTo>
                </a:path>
                <a:path w="5346700" h="6350">
                  <a:moveTo>
                    <a:pt x="731520" y="6096"/>
                  </a:moveTo>
                  <a:lnTo>
                    <a:pt x="749808" y="6096"/>
                  </a:lnTo>
                </a:path>
                <a:path w="5346700" h="6350">
                  <a:moveTo>
                    <a:pt x="780288" y="6096"/>
                  </a:moveTo>
                  <a:lnTo>
                    <a:pt x="883920" y="6096"/>
                  </a:lnTo>
                </a:path>
                <a:path w="5346700" h="6350">
                  <a:moveTo>
                    <a:pt x="963168" y="6096"/>
                  </a:moveTo>
                  <a:lnTo>
                    <a:pt x="1066800" y="6096"/>
                  </a:lnTo>
                </a:path>
                <a:path w="5346700" h="6350">
                  <a:moveTo>
                    <a:pt x="1389888" y="6096"/>
                  </a:moveTo>
                  <a:lnTo>
                    <a:pt x="1408176" y="6096"/>
                  </a:lnTo>
                </a:path>
                <a:path w="5346700" h="6350">
                  <a:moveTo>
                    <a:pt x="3352800" y="6096"/>
                  </a:moveTo>
                  <a:lnTo>
                    <a:pt x="3371088" y="6096"/>
                  </a:lnTo>
                </a:path>
                <a:path w="5346700" h="6350">
                  <a:moveTo>
                    <a:pt x="3419856" y="6096"/>
                  </a:moveTo>
                  <a:lnTo>
                    <a:pt x="343204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8" name="object 2498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4029455" y="4346447"/>
              <a:ext cx="109727" cy="24384"/>
            </a:xfrm>
            <a:prstGeom prst="rect">
              <a:avLst/>
            </a:prstGeom>
          </p:spPr>
        </p:pic>
        <p:sp>
          <p:nvSpPr>
            <p:cNvPr id="2499" name="object 2499"/>
            <p:cNvSpPr/>
            <p:nvPr/>
          </p:nvSpPr>
          <p:spPr>
            <a:xfrm>
              <a:off x="4212335" y="4361687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18287" y="0"/>
                  </a:lnTo>
                </a:path>
                <a:path w="542925">
                  <a:moveTo>
                    <a:pt x="48767" y="0"/>
                  </a:moveTo>
                  <a:lnTo>
                    <a:pt x="128015" y="0"/>
                  </a:lnTo>
                </a:path>
                <a:path w="542925">
                  <a:moveTo>
                    <a:pt x="158495" y="0"/>
                  </a:moveTo>
                  <a:lnTo>
                    <a:pt x="170687" y="0"/>
                  </a:lnTo>
                </a:path>
                <a:path w="542925">
                  <a:moveTo>
                    <a:pt x="262127" y="0"/>
                  </a:moveTo>
                  <a:lnTo>
                    <a:pt x="280415" y="0"/>
                  </a:lnTo>
                </a:path>
                <a:path w="542925">
                  <a:moveTo>
                    <a:pt x="298703" y="0"/>
                  </a:moveTo>
                  <a:lnTo>
                    <a:pt x="304800" y="0"/>
                  </a:lnTo>
                </a:path>
                <a:path w="542925">
                  <a:moveTo>
                    <a:pt x="365759" y="0"/>
                  </a:moveTo>
                  <a:lnTo>
                    <a:pt x="384047" y="0"/>
                  </a:lnTo>
                </a:path>
                <a:path w="542925">
                  <a:moveTo>
                    <a:pt x="420623" y="0"/>
                  </a:moveTo>
                  <a:lnTo>
                    <a:pt x="493775" y="0"/>
                  </a:lnTo>
                </a:path>
                <a:path w="542925">
                  <a:moveTo>
                    <a:pt x="524255" y="0"/>
                  </a:moveTo>
                  <a:lnTo>
                    <a:pt x="5425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0" name="object 2500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1719071" y="4352543"/>
              <a:ext cx="79248" cy="24383"/>
            </a:xfrm>
            <a:prstGeom prst="rect">
              <a:avLst/>
            </a:prstGeom>
          </p:spPr>
        </p:pic>
        <p:sp>
          <p:nvSpPr>
            <p:cNvPr id="2501" name="object 2501"/>
            <p:cNvSpPr/>
            <p:nvPr/>
          </p:nvSpPr>
          <p:spPr>
            <a:xfrm>
              <a:off x="609600" y="4361687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4236720" y="0"/>
                  </a:moveTo>
                  <a:lnTo>
                    <a:pt x="4255008" y="0"/>
                  </a:lnTo>
                </a:path>
                <a:path w="5346700" h="6350">
                  <a:moveTo>
                    <a:pt x="4322064" y="0"/>
                  </a:moveTo>
                  <a:lnTo>
                    <a:pt x="4340352" y="0"/>
                  </a:lnTo>
                </a:path>
                <a:path w="5346700" h="6350">
                  <a:moveTo>
                    <a:pt x="4364736" y="0"/>
                  </a:moveTo>
                  <a:lnTo>
                    <a:pt x="4383024" y="0"/>
                  </a:lnTo>
                </a:path>
                <a:path w="5346700" h="6350">
                  <a:moveTo>
                    <a:pt x="4437888" y="0"/>
                  </a:moveTo>
                  <a:lnTo>
                    <a:pt x="4456176" y="0"/>
                  </a:lnTo>
                </a:path>
                <a:path w="5346700" h="6350">
                  <a:moveTo>
                    <a:pt x="4486656" y="0"/>
                  </a:moveTo>
                  <a:lnTo>
                    <a:pt x="4504944" y="0"/>
                  </a:lnTo>
                </a:path>
                <a:path w="5346700" h="6350">
                  <a:moveTo>
                    <a:pt x="4572000" y="0"/>
                  </a:moveTo>
                  <a:lnTo>
                    <a:pt x="4590288" y="0"/>
                  </a:lnTo>
                </a:path>
                <a:path w="5346700" h="6350">
                  <a:moveTo>
                    <a:pt x="4620768" y="0"/>
                  </a:moveTo>
                  <a:lnTo>
                    <a:pt x="4632959" y="0"/>
                  </a:lnTo>
                </a:path>
                <a:path w="5346700" h="6350">
                  <a:moveTo>
                    <a:pt x="4687824" y="0"/>
                  </a:moveTo>
                  <a:lnTo>
                    <a:pt x="4706112" y="0"/>
                  </a:lnTo>
                </a:path>
                <a:path w="5346700" h="6350">
                  <a:moveTo>
                    <a:pt x="4736592" y="0"/>
                  </a:moveTo>
                  <a:lnTo>
                    <a:pt x="4754880" y="0"/>
                  </a:lnTo>
                </a:path>
                <a:path w="5346700" h="6350">
                  <a:moveTo>
                    <a:pt x="4980432" y="0"/>
                  </a:moveTo>
                  <a:lnTo>
                    <a:pt x="5071872" y="0"/>
                  </a:lnTo>
                </a:path>
                <a:path w="5346700" h="6350">
                  <a:moveTo>
                    <a:pt x="5102352" y="0"/>
                  </a:moveTo>
                  <a:lnTo>
                    <a:pt x="5199888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260848" y="0"/>
                  </a:moveTo>
                  <a:lnTo>
                    <a:pt x="5266944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97536" y="6096"/>
                  </a:moveTo>
                  <a:lnTo>
                    <a:pt x="109728" y="6096"/>
                  </a:lnTo>
                </a:path>
                <a:path w="5346700" h="6350">
                  <a:moveTo>
                    <a:pt x="140208" y="6096"/>
                  </a:moveTo>
                  <a:lnTo>
                    <a:pt x="243840" y="6096"/>
                  </a:lnTo>
                </a:path>
                <a:path w="5346700" h="6350">
                  <a:moveTo>
                    <a:pt x="371856" y="6096"/>
                  </a:moveTo>
                  <a:lnTo>
                    <a:pt x="475488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  <a:path w="5346700" h="6350">
                  <a:moveTo>
                    <a:pt x="573024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707135" y="6096"/>
                  </a:lnTo>
                </a:path>
                <a:path w="5346700" h="6350">
                  <a:moveTo>
                    <a:pt x="731520" y="6096"/>
                  </a:moveTo>
                  <a:lnTo>
                    <a:pt x="749808" y="6096"/>
                  </a:lnTo>
                </a:path>
                <a:path w="5346700" h="6350">
                  <a:moveTo>
                    <a:pt x="780288" y="6096"/>
                  </a:moveTo>
                  <a:lnTo>
                    <a:pt x="883920" y="6096"/>
                  </a:lnTo>
                </a:path>
                <a:path w="5346700" h="6350">
                  <a:moveTo>
                    <a:pt x="963168" y="6096"/>
                  </a:moveTo>
                  <a:lnTo>
                    <a:pt x="1066800" y="6096"/>
                  </a:lnTo>
                </a:path>
                <a:path w="5346700" h="6350">
                  <a:moveTo>
                    <a:pt x="1316736" y="6096"/>
                  </a:moveTo>
                  <a:lnTo>
                    <a:pt x="1335024" y="6096"/>
                  </a:lnTo>
                </a:path>
                <a:path w="5346700" h="6350">
                  <a:moveTo>
                    <a:pt x="1389888" y="6096"/>
                  </a:moveTo>
                  <a:lnTo>
                    <a:pt x="1408176" y="6096"/>
                  </a:lnTo>
                </a:path>
                <a:path w="5346700" h="6350">
                  <a:moveTo>
                    <a:pt x="1536192" y="6096"/>
                  </a:moveTo>
                  <a:lnTo>
                    <a:pt x="15544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2" name="object 250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968496" y="4364735"/>
              <a:ext cx="18287" cy="6096"/>
            </a:xfrm>
            <a:prstGeom prst="rect">
              <a:avLst/>
            </a:prstGeom>
          </p:spPr>
        </p:pic>
        <p:sp>
          <p:nvSpPr>
            <p:cNvPr id="2503" name="object 2503"/>
            <p:cNvSpPr/>
            <p:nvPr/>
          </p:nvSpPr>
          <p:spPr>
            <a:xfrm>
              <a:off x="4072128" y="4367784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2191" y="0"/>
                  </a:lnTo>
                </a:path>
                <a:path w="311150">
                  <a:moveTo>
                    <a:pt x="54863" y="0"/>
                  </a:moveTo>
                  <a:lnTo>
                    <a:pt x="67055" y="0"/>
                  </a:lnTo>
                </a:path>
                <a:path w="311150">
                  <a:moveTo>
                    <a:pt x="140208" y="0"/>
                  </a:moveTo>
                  <a:lnTo>
                    <a:pt x="158496" y="0"/>
                  </a:lnTo>
                </a:path>
                <a:path w="311150">
                  <a:moveTo>
                    <a:pt x="188975" y="0"/>
                  </a:moveTo>
                  <a:lnTo>
                    <a:pt x="274319" y="0"/>
                  </a:lnTo>
                </a:path>
                <a:path w="311150">
                  <a:moveTo>
                    <a:pt x="298703" y="0"/>
                  </a:moveTo>
                  <a:lnTo>
                    <a:pt x="3108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4" name="object 2504"/>
            <p:cNvPicPr/>
            <p:nvPr/>
          </p:nvPicPr>
          <p:blipFill>
            <a:blip r:embed="rId761" cstate="print"/>
            <a:stretch>
              <a:fillRect/>
            </a:stretch>
          </p:blipFill>
          <p:spPr>
            <a:xfrm>
              <a:off x="950976" y="4340352"/>
              <a:ext cx="48768" cy="48768"/>
            </a:xfrm>
            <a:prstGeom prst="rect">
              <a:avLst/>
            </a:prstGeom>
          </p:spPr>
        </p:pic>
        <p:pic>
          <p:nvPicPr>
            <p:cNvPr id="2505" name="object 2505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5547360" y="4340352"/>
              <a:ext cx="18287" cy="48768"/>
            </a:xfrm>
            <a:prstGeom prst="rect">
              <a:avLst/>
            </a:prstGeom>
          </p:spPr>
        </p:pic>
        <p:sp>
          <p:nvSpPr>
            <p:cNvPr id="2506" name="object 2506"/>
            <p:cNvSpPr/>
            <p:nvPr/>
          </p:nvSpPr>
          <p:spPr>
            <a:xfrm>
              <a:off x="4632960" y="4367784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79248" y="0"/>
                  </a:lnTo>
                </a:path>
                <a:path w="609600">
                  <a:moveTo>
                    <a:pt x="103632" y="0"/>
                  </a:moveTo>
                  <a:lnTo>
                    <a:pt x="121920" y="0"/>
                  </a:lnTo>
                </a:path>
                <a:path w="609600">
                  <a:moveTo>
                    <a:pt x="213360" y="0"/>
                  </a:moveTo>
                  <a:lnTo>
                    <a:pt x="231648" y="0"/>
                  </a:lnTo>
                </a:path>
                <a:path w="609600">
                  <a:moveTo>
                    <a:pt x="298703" y="0"/>
                  </a:moveTo>
                  <a:lnTo>
                    <a:pt x="316991" y="0"/>
                  </a:lnTo>
                </a:path>
                <a:path w="609600">
                  <a:moveTo>
                    <a:pt x="341376" y="0"/>
                  </a:moveTo>
                  <a:lnTo>
                    <a:pt x="359664" y="0"/>
                  </a:lnTo>
                </a:path>
                <a:path w="609600">
                  <a:moveTo>
                    <a:pt x="414528" y="0"/>
                  </a:moveTo>
                  <a:lnTo>
                    <a:pt x="432816" y="0"/>
                  </a:lnTo>
                </a:path>
                <a:path w="609600">
                  <a:moveTo>
                    <a:pt x="463296" y="0"/>
                  </a:moveTo>
                  <a:lnTo>
                    <a:pt x="481584" y="0"/>
                  </a:lnTo>
                </a:path>
                <a:path w="609600">
                  <a:moveTo>
                    <a:pt x="548639" y="0"/>
                  </a:moveTo>
                  <a:lnTo>
                    <a:pt x="566927" y="0"/>
                  </a:lnTo>
                </a:path>
                <a:path w="609600">
                  <a:moveTo>
                    <a:pt x="597407" y="0"/>
                  </a:moveTo>
                  <a:lnTo>
                    <a:pt x="6095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7" name="object 2507"/>
            <p:cNvPicPr/>
            <p:nvPr/>
          </p:nvPicPr>
          <p:blipFill>
            <a:blip r:embed="rId762" cstate="print"/>
            <a:stretch>
              <a:fillRect/>
            </a:stretch>
          </p:blipFill>
          <p:spPr>
            <a:xfrm>
              <a:off x="4474464" y="4358640"/>
              <a:ext cx="121920" cy="18287"/>
            </a:xfrm>
            <a:prstGeom prst="rect">
              <a:avLst/>
            </a:prstGeom>
          </p:spPr>
        </p:pic>
        <p:sp>
          <p:nvSpPr>
            <p:cNvPr id="2508" name="object 2508"/>
            <p:cNvSpPr/>
            <p:nvPr/>
          </p:nvSpPr>
          <p:spPr>
            <a:xfrm>
              <a:off x="609600" y="4367784"/>
              <a:ext cx="5200015" cy="6350"/>
            </a:xfrm>
            <a:custGeom>
              <a:avLst/>
              <a:gdLst/>
              <a:ahLst/>
              <a:cxnLst/>
              <a:rect l="l" t="t" r="r" b="b"/>
              <a:pathLst>
                <a:path w="5200015" h="6350">
                  <a:moveTo>
                    <a:pt x="4687824" y="0"/>
                  </a:moveTo>
                  <a:lnTo>
                    <a:pt x="4706112" y="0"/>
                  </a:lnTo>
                </a:path>
                <a:path w="5200015" h="6350">
                  <a:moveTo>
                    <a:pt x="4736592" y="0"/>
                  </a:moveTo>
                  <a:lnTo>
                    <a:pt x="4754880" y="0"/>
                  </a:lnTo>
                </a:path>
                <a:path w="5200015" h="6350">
                  <a:moveTo>
                    <a:pt x="4980432" y="0"/>
                  </a:moveTo>
                  <a:lnTo>
                    <a:pt x="5071872" y="0"/>
                  </a:lnTo>
                </a:path>
                <a:path w="5200015" h="6350">
                  <a:moveTo>
                    <a:pt x="5102352" y="0"/>
                  </a:moveTo>
                  <a:lnTo>
                    <a:pt x="5199888" y="0"/>
                  </a:lnTo>
                </a:path>
                <a:path w="5200015" h="6350">
                  <a:moveTo>
                    <a:pt x="0" y="6095"/>
                  </a:moveTo>
                  <a:lnTo>
                    <a:pt x="18287" y="6095"/>
                  </a:lnTo>
                </a:path>
                <a:path w="5200015" h="6350">
                  <a:moveTo>
                    <a:pt x="371856" y="6095"/>
                  </a:moveTo>
                  <a:lnTo>
                    <a:pt x="390144" y="6095"/>
                  </a:lnTo>
                </a:path>
                <a:path w="5200015" h="6350">
                  <a:moveTo>
                    <a:pt x="499872" y="6095"/>
                  </a:moveTo>
                  <a:lnTo>
                    <a:pt x="518160" y="6095"/>
                  </a:lnTo>
                </a:path>
                <a:path w="5200015" h="6350">
                  <a:moveTo>
                    <a:pt x="573024" y="6095"/>
                  </a:moveTo>
                  <a:lnTo>
                    <a:pt x="591312" y="6095"/>
                  </a:lnTo>
                </a:path>
                <a:path w="5200015" h="6350">
                  <a:moveTo>
                    <a:pt x="627888" y="6095"/>
                  </a:moveTo>
                  <a:lnTo>
                    <a:pt x="640079" y="6095"/>
                  </a:lnTo>
                </a:path>
                <a:path w="5200015" h="6350">
                  <a:moveTo>
                    <a:pt x="694944" y="6095"/>
                  </a:moveTo>
                  <a:lnTo>
                    <a:pt x="713232" y="6095"/>
                  </a:lnTo>
                </a:path>
                <a:path w="5200015" h="6350">
                  <a:moveTo>
                    <a:pt x="731520" y="6095"/>
                  </a:moveTo>
                  <a:lnTo>
                    <a:pt x="749808" y="6095"/>
                  </a:lnTo>
                </a:path>
                <a:path w="5200015" h="6350">
                  <a:moveTo>
                    <a:pt x="780288" y="6095"/>
                  </a:moveTo>
                  <a:lnTo>
                    <a:pt x="798576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9" name="object 2509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833872" y="4358640"/>
              <a:ext cx="121919" cy="18287"/>
            </a:xfrm>
            <a:prstGeom prst="rect">
              <a:avLst/>
            </a:prstGeom>
          </p:spPr>
        </p:pic>
        <p:pic>
          <p:nvPicPr>
            <p:cNvPr id="2510" name="object 25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3184" y="4370831"/>
              <a:ext cx="24383" cy="6096"/>
            </a:xfrm>
            <a:prstGeom prst="rect">
              <a:avLst/>
            </a:prstGeom>
          </p:spPr>
        </p:pic>
        <p:sp>
          <p:nvSpPr>
            <p:cNvPr id="2511" name="object 2511"/>
            <p:cNvSpPr/>
            <p:nvPr/>
          </p:nvSpPr>
          <p:spPr>
            <a:xfrm>
              <a:off x="1926336" y="437387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2" name="object 25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78736" y="4370831"/>
              <a:ext cx="24383" cy="6096"/>
            </a:xfrm>
            <a:prstGeom prst="rect">
              <a:avLst/>
            </a:prstGeom>
          </p:spPr>
        </p:pic>
        <p:sp>
          <p:nvSpPr>
            <p:cNvPr id="2513" name="object 2513"/>
            <p:cNvSpPr/>
            <p:nvPr/>
          </p:nvSpPr>
          <p:spPr>
            <a:xfrm>
              <a:off x="2145792" y="4373879"/>
              <a:ext cx="1938655" cy="0"/>
            </a:xfrm>
            <a:custGeom>
              <a:avLst/>
              <a:gdLst/>
              <a:ahLst/>
              <a:cxnLst/>
              <a:rect l="l" t="t" r="r" b="b"/>
              <a:pathLst>
                <a:path w="1938654">
                  <a:moveTo>
                    <a:pt x="0" y="0"/>
                  </a:moveTo>
                  <a:lnTo>
                    <a:pt x="18287" y="0"/>
                  </a:lnTo>
                </a:path>
                <a:path w="1938654">
                  <a:moveTo>
                    <a:pt x="1822704" y="0"/>
                  </a:moveTo>
                  <a:lnTo>
                    <a:pt x="1840992" y="0"/>
                  </a:lnTo>
                </a:path>
                <a:path w="1938654">
                  <a:moveTo>
                    <a:pt x="1883664" y="0"/>
                  </a:moveTo>
                  <a:lnTo>
                    <a:pt x="1901952" y="0"/>
                  </a:lnTo>
                </a:path>
                <a:path w="1938654">
                  <a:moveTo>
                    <a:pt x="1920240" y="0"/>
                  </a:moveTo>
                  <a:lnTo>
                    <a:pt x="19385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4" name="object 251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12335" y="4370831"/>
              <a:ext cx="18287" cy="6096"/>
            </a:xfrm>
            <a:prstGeom prst="rect">
              <a:avLst/>
            </a:prstGeom>
          </p:spPr>
        </p:pic>
        <p:sp>
          <p:nvSpPr>
            <p:cNvPr id="2515" name="object 2515"/>
            <p:cNvSpPr/>
            <p:nvPr/>
          </p:nvSpPr>
          <p:spPr>
            <a:xfrm>
              <a:off x="609600" y="4373879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3651504" y="0"/>
                  </a:moveTo>
                  <a:lnTo>
                    <a:pt x="3669791" y="0"/>
                  </a:lnTo>
                </a:path>
                <a:path w="5346700" h="6350">
                  <a:moveTo>
                    <a:pt x="3864864" y="0"/>
                  </a:moveTo>
                  <a:lnTo>
                    <a:pt x="3883152" y="0"/>
                  </a:lnTo>
                </a:path>
                <a:path w="5346700" h="6350">
                  <a:moveTo>
                    <a:pt x="3968496" y="0"/>
                  </a:moveTo>
                  <a:lnTo>
                    <a:pt x="3986784" y="0"/>
                  </a:lnTo>
                </a:path>
                <a:path w="5346700" h="6350">
                  <a:moveTo>
                    <a:pt x="4023360" y="0"/>
                  </a:moveTo>
                  <a:lnTo>
                    <a:pt x="4041648" y="0"/>
                  </a:lnTo>
                </a:path>
                <a:path w="5346700" h="6350">
                  <a:moveTo>
                    <a:pt x="4236720" y="0"/>
                  </a:moveTo>
                  <a:lnTo>
                    <a:pt x="4255008" y="0"/>
                  </a:lnTo>
                </a:path>
                <a:path w="5346700" h="6350">
                  <a:moveTo>
                    <a:pt x="4322064" y="0"/>
                  </a:moveTo>
                  <a:lnTo>
                    <a:pt x="4340352" y="0"/>
                  </a:lnTo>
                </a:path>
                <a:path w="5346700" h="6350">
                  <a:moveTo>
                    <a:pt x="4364736" y="0"/>
                  </a:moveTo>
                  <a:lnTo>
                    <a:pt x="4383024" y="0"/>
                  </a:lnTo>
                </a:path>
                <a:path w="5346700" h="6350">
                  <a:moveTo>
                    <a:pt x="4437888" y="0"/>
                  </a:moveTo>
                  <a:lnTo>
                    <a:pt x="4456176" y="0"/>
                  </a:lnTo>
                </a:path>
                <a:path w="5346700" h="6350">
                  <a:moveTo>
                    <a:pt x="4486656" y="0"/>
                  </a:moveTo>
                  <a:lnTo>
                    <a:pt x="4504944" y="0"/>
                  </a:lnTo>
                </a:path>
                <a:path w="5346700" h="6350">
                  <a:moveTo>
                    <a:pt x="4572000" y="0"/>
                  </a:moveTo>
                  <a:lnTo>
                    <a:pt x="4590288" y="0"/>
                  </a:lnTo>
                </a:path>
                <a:path w="5346700" h="6350">
                  <a:moveTo>
                    <a:pt x="4620768" y="0"/>
                  </a:moveTo>
                  <a:lnTo>
                    <a:pt x="4632959" y="0"/>
                  </a:lnTo>
                </a:path>
                <a:path w="5346700" h="6350">
                  <a:moveTo>
                    <a:pt x="4687824" y="0"/>
                  </a:moveTo>
                  <a:lnTo>
                    <a:pt x="4706112" y="0"/>
                  </a:lnTo>
                </a:path>
                <a:path w="5346700" h="6350">
                  <a:moveTo>
                    <a:pt x="4736592" y="0"/>
                  </a:moveTo>
                  <a:lnTo>
                    <a:pt x="4754880" y="0"/>
                  </a:lnTo>
                </a:path>
                <a:path w="5346700" h="6350">
                  <a:moveTo>
                    <a:pt x="4980432" y="0"/>
                  </a:moveTo>
                  <a:lnTo>
                    <a:pt x="4998720" y="0"/>
                  </a:lnTo>
                </a:path>
                <a:path w="5346700" h="6350">
                  <a:moveTo>
                    <a:pt x="5053584" y="0"/>
                  </a:moveTo>
                  <a:lnTo>
                    <a:pt x="5071872" y="0"/>
                  </a:lnTo>
                </a:path>
                <a:path w="5346700" h="6350">
                  <a:moveTo>
                    <a:pt x="5102352" y="0"/>
                  </a:moveTo>
                  <a:lnTo>
                    <a:pt x="5120640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6" name="object 2516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871727" y="4364735"/>
              <a:ext cx="18287" cy="18287"/>
            </a:xfrm>
            <a:prstGeom prst="rect">
              <a:avLst/>
            </a:prstGeom>
          </p:spPr>
        </p:pic>
        <p:sp>
          <p:nvSpPr>
            <p:cNvPr id="2517" name="object 2517"/>
            <p:cNvSpPr/>
            <p:nvPr/>
          </p:nvSpPr>
          <p:spPr>
            <a:xfrm>
              <a:off x="1109472" y="4379976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8287" y="0"/>
                  </a:lnTo>
                </a:path>
                <a:path w="140334">
                  <a:moveTo>
                    <a:pt x="73151" y="0"/>
                  </a:moveTo>
                  <a:lnTo>
                    <a:pt x="91439" y="0"/>
                  </a:lnTo>
                </a:path>
                <a:path w="140334">
                  <a:moveTo>
                    <a:pt x="128015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8" name="object 251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10640" y="4376928"/>
              <a:ext cx="18287" cy="6096"/>
            </a:xfrm>
            <a:prstGeom prst="rect">
              <a:avLst/>
            </a:prstGeom>
          </p:spPr>
        </p:pic>
        <p:pic>
          <p:nvPicPr>
            <p:cNvPr id="2519" name="object 251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341120" y="4376928"/>
              <a:ext cx="67056" cy="6096"/>
            </a:xfrm>
            <a:prstGeom prst="rect">
              <a:avLst/>
            </a:prstGeom>
          </p:spPr>
        </p:pic>
        <p:pic>
          <p:nvPicPr>
            <p:cNvPr id="2520" name="object 2520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572768" y="4370831"/>
              <a:ext cx="18287" cy="12192"/>
            </a:xfrm>
            <a:prstGeom prst="rect">
              <a:avLst/>
            </a:prstGeom>
          </p:spPr>
        </p:pic>
        <p:pic>
          <p:nvPicPr>
            <p:cNvPr id="2521" name="object 252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80031" y="4370831"/>
              <a:ext cx="30480" cy="18288"/>
            </a:xfrm>
            <a:prstGeom prst="rect">
              <a:avLst/>
            </a:prstGeom>
          </p:spPr>
        </p:pic>
        <p:sp>
          <p:nvSpPr>
            <p:cNvPr id="2522" name="object 2522"/>
            <p:cNvSpPr/>
            <p:nvPr/>
          </p:nvSpPr>
          <p:spPr>
            <a:xfrm>
              <a:off x="1853184" y="437997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60">
                  <a:moveTo>
                    <a:pt x="0" y="0"/>
                  </a:moveTo>
                  <a:lnTo>
                    <a:pt x="12192" y="0"/>
                  </a:lnTo>
                </a:path>
                <a:path w="2194560">
                  <a:moveTo>
                    <a:pt x="73151" y="0"/>
                  </a:moveTo>
                  <a:lnTo>
                    <a:pt x="91439" y="0"/>
                  </a:lnTo>
                </a:path>
                <a:path w="2194560">
                  <a:moveTo>
                    <a:pt x="146304" y="0"/>
                  </a:moveTo>
                  <a:lnTo>
                    <a:pt x="164592" y="0"/>
                  </a:lnTo>
                </a:path>
                <a:path w="2194560">
                  <a:moveTo>
                    <a:pt x="225551" y="0"/>
                  </a:moveTo>
                  <a:lnTo>
                    <a:pt x="237744" y="0"/>
                  </a:lnTo>
                </a:path>
                <a:path w="2194560">
                  <a:moveTo>
                    <a:pt x="292607" y="0"/>
                  </a:moveTo>
                  <a:lnTo>
                    <a:pt x="310895" y="0"/>
                  </a:lnTo>
                </a:path>
                <a:path w="2194560">
                  <a:moveTo>
                    <a:pt x="2115312" y="0"/>
                  </a:moveTo>
                  <a:lnTo>
                    <a:pt x="2133600" y="0"/>
                  </a:lnTo>
                </a:path>
                <a:path w="2194560">
                  <a:moveTo>
                    <a:pt x="2182367" y="0"/>
                  </a:moveTo>
                  <a:lnTo>
                    <a:pt x="21945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3" name="object 2523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4066031" y="4370831"/>
              <a:ext cx="73151" cy="12192"/>
            </a:xfrm>
            <a:prstGeom prst="rect">
              <a:avLst/>
            </a:prstGeom>
          </p:spPr>
        </p:pic>
        <p:sp>
          <p:nvSpPr>
            <p:cNvPr id="2524" name="object 2524"/>
            <p:cNvSpPr/>
            <p:nvPr/>
          </p:nvSpPr>
          <p:spPr>
            <a:xfrm>
              <a:off x="4126991" y="4379976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4" y="0"/>
                  </a:moveTo>
                  <a:lnTo>
                    <a:pt x="97536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5" name="object 2525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4334255" y="4370831"/>
              <a:ext cx="48767" cy="12192"/>
            </a:xfrm>
            <a:prstGeom prst="rect">
              <a:avLst/>
            </a:prstGeom>
          </p:spPr>
        </p:pic>
        <p:sp>
          <p:nvSpPr>
            <p:cNvPr id="2526" name="object 2526"/>
            <p:cNvSpPr/>
            <p:nvPr/>
          </p:nvSpPr>
          <p:spPr>
            <a:xfrm>
              <a:off x="4370831" y="437997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7" name="object 2527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707136" y="4370831"/>
              <a:ext cx="60959" cy="18288"/>
            </a:xfrm>
            <a:prstGeom prst="rect">
              <a:avLst/>
            </a:prstGeom>
          </p:spPr>
        </p:pic>
        <p:sp>
          <p:nvSpPr>
            <p:cNvPr id="2528" name="object 2528"/>
            <p:cNvSpPr/>
            <p:nvPr/>
          </p:nvSpPr>
          <p:spPr>
            <a:xfrm>
              <a:off x="4474464" y="437997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42672" y="0"/>
                  </a:moveTo>
                  <a:lnTo>
                    <a:pt x="48768" y="0"/>
                  </a:lnTo>
                </a:path>
                <a:path w="177164">
                  <a:moveTo>
                    <a:pt x="73152" y="0"/>
                  </a:moveTo>
                  <a:lnTo>
                    <a:pt x="79248" y="0"/>
                  </a:lnTo>
                </a:path>
                <a:path w="177164">
                  <a:moveTo>
                    <a:pt x="103632" y="0"/>
                  </a:moveTo>
                  <a:lnTo>
                    <a:pt x="121920" y="0"/>
                  </a:lnTo>
                </a:path>
                <a:path w="177164">
                  <a:moveTo>
                    <a:pt x="158496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9" name="object 2529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4700016" y="4370831"/>
              <a:ext cx="54863" cy="12192"/>
            </a:xfrm>
            <a:prstGeom prst="rect">
              <a:avLst/>
            </a:prstGeom>
          </p:spPr>
        </p:pic>
        <p:sp>
          <p:nvSpPr>
            <p:cNvPr id="2530" name="object 2530"/>
            <p:cNvSpPr/>
            <p:nvPr/>
          </p:nvSpPr>
          <p:spPr>
            <a:xfrm>
              <a:off x="4736591" y="4379976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18287" y="0"/>
                  </a:lnTo>
                </a:path>
                <a:path w="329564">
                  <a:moveTo>
                    <a:pt x="115824" y="0"/>
                  </a:moveTo>
                  <a:lnTo>
                    <a:pt x="128015" y="0"/>
                  </a:lnTo>
                </a:path>
                <a:path w="329564">
                  <a:moveTo>
                    <a:pt x="195071" y="0"/>
                  </a:moveTo>
                  <a:lnTo>
                    <a:pt x="207263" y="0"/>
                  </a:lnTo>
                </a:path>
                <a:path w="329564">
                  <a:moveTo>
                    <a:pt x="237744" y="0"/>
                  </a:moveTo>
                  <a:lnTo>
                    <a:pt x="256032" y="0"/>
                  </a:lnTo>
                </a:path>
                <a:path w="329564">
                  <a:moveTo>
                    <a:pt x="310896" y="0"/>
                  </a:moveTo>
                  <a:lnTo>
                    <a:pt x="3291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1" name="object 2531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1706879" y="4370831"/>
              <a:ext cx="60959" cy="18288"/>
            </a:xfrm>
            <a:prstGeom prst="rect">
              <a:avLst/>
            </a:prstGeom>
          </p:spPr>
        </p:pic>
        <p:sp>
          <p:nvSpPr>
            <p:cNvPr id="2532" name="object 2532"/>
            <p:cNvSpPr/>
            <p:nvPr/>
          </p:nvSpPr>
          <p:spPr>
            <a:xfrm>
              <a:off x="5102352" y="437997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12191" y="0"/>
                  </a:lnTo>
                </a:path>
                <a:path w="262254">
                  <a:moveTo>
                    <a:pt x="79248" y="0"/>
                  </a:moveTo>
                  <a:lnTo>
                    <a:pt x="91439" y="0"/>
                  </a:lnTo>
                </a:path>
                <a:path w="262254">
                  <a:moveTo>
                    <a:pt x="128015" y="0"/>
                  </a:moveTo>
                  <a:lnTo>
                    <a:pt x="140207" y="0"/>
                  </a:lnTo>
                </a:path>
                <a:path w="262254">
                  <a:moveTo>
                    <a:pt x="195072" y="0"/>
                  </a:moveTo>
                  <a:lnTo>
                    <a:pt x="213360" y="0"/>
                  </a:lnTo>
                </a:path>
                <a:path w="262254">
                  <a:moveTo>
                    <a:pt x="249936" y="0"/>
                  </a:moveTo>
                  <a:lnTo>
                    <a:pt x="262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3" name="object 2533"/>
            <p:cNvPicPr/>
            <p:nvPr/>
          </p:nvPicPr>
          <p:blipFill>
            <a:blip r:embed="rId764" cstate="print"/>
            <a:stretch>
              <a:fillRect/>
            </a:stretch>
          </p:blipFill>
          <p:spPr>
            <a:xfrm>
              <a:off x="5431535" y="4346447"/>
              <a:ext cx="60959" cy="36575"/>
            </a:xfrm>
            <a:prstGeom prst="rect">
              <a:avLst/>
            </a:prstGeom>
          </p:spPr>
        </p:pic>
        <p:sp>
          <p:nvSpPr>
            <p:cNvPr id="2534" name="object 2534"/>
            <p:cNvSpPr/>
            <p:nvPr/>
          </p:nvSpPr>
          <p:spPr>
            <a:xfrm>
              <a:off x="5590031" y="43799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5" name="object 2535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3870960" y="4370831"/>
              <a:ext cx="24384" cy="18288"/>
            </a:xfrm>
            <a:prstGeom prst="rect">
              <a:avLst/>
            </a:prstGeom>
          </p:spPr>
        </p:pic>
        <p:pic>
          <p:nvPicPr>
            <p:cNvPr id="2536" name="object 253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663184" y="4376928"/>
              <a:ext cx="67056" cy="6096"/>
            </a:xfrm>
            <a:prstGeom prst="rect">
              <a:avLst/>
            </a:prstGeom>
          </p:spPr>
        </p:pic>
        <p:sp>
          <p:nvSpPr>
            <p:cNvPr id="2537" name="object 2537"/>
            <p:cNvSpPr/>
            <p:nvPr/>
          </p:nvSpPr>
          <p:spPr>
            <a:xfrm>
              <a:off x="609600" y="4379976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266944" y="0"/>
                  </a:moveTo>
                  <a:lnTo>
                    <a:pt x="5273040" y="0"/>
                  </a:lnTo>
                </a:path>
                <a:path w="5346700" h="6350">
                  <a:moveTo>
                    <a:pt x="5297424" y="0"/>
                  </a:moveTo>
                  <a:lnTo>
                    <a:pt x="5303520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146304" y="6096"/>
                  </a:moveTo>
                  <a:lnTo>
                    <a:pt x="158496" y="6096"/>
                  </a:lnTo>
                </a:path>
                <a:path w="5346700" h="6350">
                  <a:moveTo>
                    <a:pt x="268224" y="6096"/>
                  </a:moveTo>
                  <a:lnTo>
                    <a:pt x="280416" y="6096"/>
                  </a:lnTo>
                </a:path>
                <a:path w="5346700" h="6350">
                  <a:moveTo>
                    <a:pt x="377952" y="6096"/>
                  </a:moveTo>
                  <a:lnTo>
                    <a:pt x="390144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  <a:path w="5346700" h="6350">
                  <a:moveTo>
                    <a:pt x="573024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640079" y="6096"/>
                  </a:lnTo>
                </a:path>
                <a:path w="5346700" h="6350">
                  <a:moveTo>
                    <a:pt x="701040" y="6096"/>
                  </a:moveTo>
                  <a:lnTo>
                    <a:pt x="719328" y="6096"/>
                  </a:lnTo>
                </a:path>
                <a:path w="5346700" h="6350">
                  <a:moveTo>
                    <a:pt x="731520" y="6096"/>
                  </a:moveTo>
                  <a:lnTo>
                    <a:pt x="749808" y="6096"/>
                  </a:lnTo>
                </a:path>
                <a:path w="5346700" h="6350">
                  <a:moveTo>
                    <a:pt x="786384" y="6096"/>
                  </a:moveTo>
                  <a:lnTo>
                    <a:pt x="798576" y="6096"/>
                  </a:lnTo>
                </a:path>
                <a:path w="5346700" h="6350">
                  <a:moveTo>
                    <a:pt x="969264" y="6096"/>
                  </a:moveTo>
                  <a:lnTo>
                    <a:pt x="981456" y="6096"/>
                  </a:lnTo>
                </a:path>
                <a:path w="5346700" h="6350">
                  <a:moveTo>
                    <a:pt x="1139952" y="6096"/>
                  </a:moveTo>
                  <a:lnTo>
                    <a:pt x="1158239" y="6096"/>
                  </a:lnTo>
                </a:path>
                <a:path w="5346700" h="6350">
                  <a:moveTo>
                    <a:pt x="1237488" y="6096"/>
                  </a:moveTo>
                  <a:lnTo>
                    <a:pt x="1255776" y="6096"/>
                  </a:lnTo>
                </a:path>
                <a:path w="5346700" h="6350">
                  <a:moveTo>
                    <a:pt x="1316736" y="6096"/>
                  </a:moveTo>
                  <a:lnTo>
                    <a:pt x="1335024" y="6096"/>
                  </a:lnTo>
                </a:path>
                <a:path w="5346700" h="6350">
                  <a:moveTo>
                    <a:pt x="1389888" y="6096"/>
                  </a:moveTo>
                  <a:lnTo>
                    <a:pt x="1408176" y="6096"/>
                  </a:lnTo>
                </a:path>
                <a:path w="5346700" h="6350">
                  <a:moveTo>
                    <a:pt x="1463040" y="6096"/>
                  </a:moveTo>
                  <a:lnTo>
                    <a:pt x="1481328" y="6096"/>
                  </a:lnTo>
                </a:path>
                <a:path w="5346700" h="6350">
                  <a:moveTo>
                    <a:pt x="1536192" y="6096"/>
                  </a:moveTo>
                  <a:lnTo>
                    <a:pt x="15544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8" name="object 25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68496" y="4383023"/>
              <a:ext cx="18287" cy="6096"/>
            </a:xfrm>
            <a:prstGeom prst="rect">
              <a:avLst/>
            </a:prstGeom>
          </p:spPr>
        </p:pic>
        <p:sp>
          <p:nvSpPr>
            <p:cNvPr id="2539" name="object 2539"/>
            <p:cNvSpPr/>
            <p:nvPr/>
          </p:nvSpPr>
          <p:spPr>
            <a:xfrm>
              <a:off x="609600" y="4386072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3425952" y="0"/>
                  </a:moveTo>
                  <a:lnTo>
                    <a:pt x="3444240" y="0"/>
                  </a:lnTo>
                </a:path>
                <a:path w="5346700" h="6350">
                  <a:moveTo>
                    <a:pt x="3456432" y="0"/>
                  </a:moveTo>
                  <a:lnTo>
                    <a:pt x="3468624" y="0"/>
                  </a:lnTo>
                </a:path>
                <a:path w="5346700" h="6350">
                  <a:moveTo>
                    <a:pt x="3517392" y="0"/>
                  </a:moveTo>
                  <a:lnTo>
                    <a:pt x="3529584" y="0"/>
                  </a:lnTo>
                </a:path>
                <a:path w="5346700" h="6350">
                  <a:moveTo>
                    <a:pt x="3602736" y="0"/>
                  </a:moveTo>
                  <a:lnTo>
                    <a:pt x="3614928" y="0"/>
                  </a:lnTo>
                </a:path>
                <a:path w="5346700" h="6350">
                  <a:moveTo>
                    <a:pt x="3651504" y="0"/>
                  </a:moveTo>
                  <a:lnTo>
                    <a:pt x="3669791" y="0"/>
                  </a:lnTo>
                </a:path>
                <a:path w="5346700" h="6350">
                  <a:moveTo>
                    <a:pt x="3730752" y="0"/>
                  </a:moveTo>
                  <a:lnTo>
                    <a:pt x="3749040" y="0"/>
                  </a:lnTo>
                </a:path>
                <a:path w="5346700" h="6350">
                  <a:moveTo>
                    <a:pt x="3761232" y="0"/>
                  </a:moveTo>
                  <a:lnTo>
                    <a:pt x="3773424" y="0"/>
                  </a:lnTo>
                </a:path>
                <a:path w="5346700" h="6350">
                  <a:moveTo>
                    <a:pt x="3864864" y="0"/>
                  </a:moveTo>
                  <a:lnTo>
                    <a:pt x="3883152" y="0"/>
                  </a:lnTo>
                </a:path>
                <a:path w="5346700" h="6350">
                  <a:moveTo>
                    <a:pt x="3907536" y="0"/>
                  </a:moveTo>
                  <a:lnTo>
                    <a:pt x="3919728" y="0"/>
                  </a:lnTo>
                </a:path>
                <a:path w="5346700" h="6350">
                  <a:moveTo>
                    <a:pt x="3931920" y="0"/>
                  </a:moveTo>
                  <a:lnTo>
                    <a:pt x="3944112" y="0"/>
                  </a:lnTo>
                </a:path>
                <a:path w="5346700" h="6350">
                  <a:moveTo>
                    <a:pt x="3968496" y="0"/>
                  </a:moveTo>
                  <a:lnTo>
                    <a:pt x="3986784" y="0"/>
                  </a:lnTo>
                </a:path>
                <a:path w="5346700" h="6350">
                  <a:moveTo>
                    <a:pt x="4023360" y="0"/>
                  </a:moveTo>
                  <a:lnTo>
                    <a:pt x="4041648" y="0"/>
                  </a:lnTo>
                </a:path>
                <a:path w="5346700" h="6350">
                  <a:moveTo>
                    <a:pt x="4096512" y="0"/>
                  </a:moveTo>
                  <a:lnTo>
                    <a:pt x="4114800" y="0"/>
                  </a:lnTo>
                </a:path>
                <a:path w="5346700" h="6350">
                  <a:moveTo>
                    <a:pt x="4126992" y="0"/>
                  </a:moveTo>
                  <a:lnTo>
                    <a:pt x="4145280" y="0"/>
                  </a:lnTo>
                </a:path>
                <a:path w="5346700" h="6350">
                  <a:moveTo>
                    <a:pt x="4242816" y="0"/>
                  </a:moveTo>
                  <a:lnTo>
                    <a:pt x="4255008" y="0"/>
                  </a:lnTo>
                </a:path>
                <a:path w="5346700" h="6350">
                  <a:moveTo>
                    <a:pt x="4322064" y="0"/>
                  </a:moveTo>
                  <a:lnTo>
                    <a:pt x="4334256" y="0"/>
                  </a:lnTo>
                </a:path>
                <a:path w="5346700" h="6350">
                  <a:moveTo>
                    <a:pt x="4364736" y="0"/>
                  </a:moveTo>
                  <a:lnTo>
                    <a:pt x="4383024" y="0"/>
                  </a:lnTo>
                </a:path>
                <a:path w="5346700" h="6350">
                  <a:moveTo>
                    <a:pt x="4437888" y="0"/>
                  </a:moveTo>
                  <a:lnTo>
                    <a:pt x="4456176" y="0"/>
                  </a:lnTo>
                </a:path>
                <a:path w="5346700" h="6350">
                  <a:moveTo>
                    <a:pt x="4492752" y="0"/>
                  </a:moveTo>
                  <a:lnTo>
                    <a:pt x="4504944" y="0"/>
                  </a:lnTo>
                </a:path>
                <a:path w="5346700" h="6350">
                  <a:moveTo>
                    <a:pt x="4572000" y="0"/>
                  </a:moveTo>
                  <a:lnTo>
                    <a:pt x="4584192" y="0"/>
                  </a:lnTo>
                </a:path>
                <a:path w="5346700" h="6350">
                  <a:moveTo>
                    <a:pt x="4620768" y="0"/>
                  </a:moveTo>
                  <a:lnTo>
                    <a:pt x="4632959" y="0"/>
                  </a:lnTo>
                </a:path>
                <a:path w="5346700" h="6350">
                  <a:moveTo>
                    <a:pt x="4687824" y="0"/>
                  </a:moveTo>
                  <a:lnTo>
                    <a:pt x="4706112" y="0"/>
                  </a:lnTo>
                </a:path>
                <a:path w="5346700" h="6350">
                  <a:moveTo>
                    <a:pt x="4742688" y="0"/>
                  </a:moveTo>
                  <a:lnTo>
                    <a:pt x="4754880" y="0"/>
                  </a:lnTo>
                </a:path>
                <a:path w="5346700" h="6350">
                  <a:moveTo>
                    <a:pt x="4821936" y="0"/>
                  </a:moveTo>
                  <a:lnTo>
                    <a:pt x="4834128" y="0"/>
                  </a:lnTo>
                </a:path>
                <a:path w="5346700" h="6350">
                  <a:moveTo>
                    <a:pt x="4870704" y="0"/>
                  </a:moveTo>
                  <a:lnTo>
                    <a:pt x="4882895" y="0"/>
                  </a:lnTo>
                </a:path>
                <a:path w="5346700" h="6350">
                  <a:moveTo>
                    <a:pt x="4980432" y="0"/>
                  </a:moveTo>
                  <a:lnTo>
                    <a:pt x="4998720" y="0"/>
                  </a:lnTo>
                </a:path>
                <a:path w="5346700" h="6350">
                  <a:moveTo>
                    <a:pt x="5053584" y="0"/>
                  </a:moveTo>
                  <a:lnTo>
                    <a:pt x="5071872" y="0"/>
                  </a:lnTo>
                </a:path>
                <a:path w="5346700" h="6350">
                  <a:moveTo>
                    <a:pt x="5108448" y="0"/>
                  </a:moveTo>
                  <a:lnTo>
                    <a:pt x="5120640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266944" y="0"/>
                  </a:moveTo>
                  <a:lnTo>
                    <a:pt x="5279136" y="0"/>
                  </a:lnTo>
                </a:path>
                <a:path w="5346700" h="6350">
                  <a:moveTo>
                    <a:pt x="5291328" y="0"/>
                  </a:moveTo>
                  <a:lnTo>
                    <a:pt x="5303520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97536" y="6096"/>
                  </a:moveTo>
                  <a:lnTo>
                    <a:pt x="109728" y="6096"/>
                  </a:lnTo>
                </a:path>
                <a:path w="5346700" h="6350">
                  <a:moveTo>
                    <a:pt x="225552" y="6096"/>
                  </a:moveTo>
                  <a:lnTo>
                    <a:pt x="237744" y="6096"/>
                  </a:lnTo>
                </a:path>
                <a:path w="5346700" h="6350">
                  <a:moveTo>
                    <a:pt x="341375" y="6096"/>
                  </a:moveTo>
                  <a:lnTo>
                    <a:pt x="353567" y="6096"/>
                  </a:lnTo>
                </a:path>
                <a:path w="5346700" h="6350">
                  <a:moveTo>
                    <a:pt x="457200" y="6096"/>
                  </a:moveTo>
                  <a:lnTo>
                    <a:pt x="469391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  <a:path w="5346700" h="6350">
                  <a:moveTo>
                    <a:pt x="573024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640079" y="6096"/>
                  </a:lnTo>
                </a:path>
                <a:path w="5346700" h="6350">
                  <a:moveTo>
                    <a:pt x="701040" y="6096"/>
                  </a:moveTo>
                  <a:lnTo>
                    <a:pt x="719328" y="6096"/>
                  </a:lnTo>
                </a:path>
                <a:path w="5346700" h="6350">
                  <a:moveTo>
                    <a:pt x="731520" y="6096"/>
                  </a:moveTo>
                  <a:lnTo>
                    <a:pt x="749808" y="6096"/>
                  </a:lnTo>
                </a:path>
                <a:path w="5346700" h="6350">
                  <a:moveTo>
                    <a:pt x="865632" y="6096"/>
                  </a:moveTo>
                  <a:lnTo>
                    <a:pt x="877823" y="6096"/>
                  </a:lnTo>
                </a:path>
                <a:path w="5346700" h="6350">
                  <a:moveTo>
                    <a:pt x="1048512" y="6096"/>
                  </a:moveTo>
                  <a:lnTo>
                    <a:pt x="1060704" y="6096"/>
                  </a:lnTo>
                </a:path>
                <a:path w="5346700" h="6350">
                  <a:moveTo>
                    <a:pt x="1097280" y="6096"/>
                  </a:moveTo>
                  <a:lnTo>
                    <a:pt x="1109472" y="6096"/>
                  </a:lnTo>
                </a:path>
                <a:path w="5346700" h="6350">
                  <a:moveTo>
                    <a:pt x="1139952" y="6096"/>
                  </a:moveTo>
                  <a:lnTo>
                    <a:pt x="1158239" y="6096"/>
                  </a:lnTo>
                </a:path>
                <a:path w="5346700" h="6350">
                  <a:moveTo>
                    <a:pt x="1188720" y="6096"/>
                  </a:moveTo>
                  <a:lnTo>
                    <a:pt x="1200912" y="6096"/>
                  </a:lnTo>
                </a:path>
                <a:path w="5346700" h="6350">
                  <a:moveTo>
                    <a:pt x="1237488" y="6096"/>
                  </a:moveTo>
                  <a:lnTo>
                    <a:pt x="1255776" y="6096"/>
                  </a:lnTo>
                </a:path>
                <a:path w="5346700" h="6350">
                  <a:moveTo>
                    <a:pt x="1389888" y="6096"/>
                  </a:moveTo>
                  <a:lnTo>
                    <a:pt x="1408176" y="6096"/>
                  </a:lnTo>
                </a:path>
                <a:path w="5346700" h="6350">
                  <a:moveTo>
                    <a:pt x="1463040" y="6096"/>
                  </a:moveTo>
                  <a:lnTo>
                    <a:pt x="1481328" y="6096"/>
                  </a:lnTo>
                </a:path>
                <a:path w="5346700" h="6350">
                  <a:moveTo>
                    <a:pt x="3450336" y="6096"/>
                  </a:moveTo>
                  <a:lnTo>
                    <a:pt x="3468624" y="6096"/>
                  </a:lnTo>
                </a:path>
                <a:path w="5346700" h="6350">
                  <a:moveTo>
                    <a:pt x="3596640" y="6096"/>
                  </a:moveTo>
                  <a:lnTo>
                    <a:pt x="3614928" y="6096"/>
                  </a:lnTo>
                </a:path>
                <a:path w="5346700" h="6350">
                  <a:moveTo>
                    <a:pt x="3651504" y="6096"/>
                  </a:moveTo>
                  <a:lnTo>
                    <a:pt x="3669791" y="6096"/>
                  </a:lnTo>
                </a:path>
                <a:path w="5346700" h="6350">
                  <a:moveTo>
                    <a:pt x="3730752" y="6096"/>
                  </a:moveTo>
                  <a:lnTo>
                    <a:pt x="3749040" y="6096"/>
                  </a:lnTo>
                </a:path>
                <a:path w="5346700" h="6350">
                  <a:moveTo>
                    <a:pt x="3761232" y="6096"/>
                  </a:moveTo>
                  <a:lnTo>
                    <a:pt x="3773424" y="6096"/>
                  </a:lnTo>
                </a:path>
                <a:path w="5346700" h="6350">
                  <a:moveTo>
                    <a:pt x="3864864" y="6096"/>
                  </a:moveTo>
                  <a:lnTo>
                    <a:pt x="3883152" y="6096"/>
                  </a:lnTo>
                </a:path>
                <a:path w="5346700" h="6350">
                  <a:moveTo>
                    <a:pt x="3968496" y="6096"/>
                  </a:moveTo>
                  <a:lnTo>
                    <a:pt x="3986784" y="6096"/>
                  </a:lnTo>
                </a:path>
                <a:path w="5346700" h="6350">
                  <a:moveTo>
                    <a:pt x="4023360" y="6096"/>
                  </a:moveTo>
                  <a:lnTo>
                    <a:pt x="4041648" y="6096"/>
                  </a:lnTo>
                </a:path>
                <a:path w="5346700" h="6350">
                  <a:moveTo>
                    <a:pt x="4096512" y="6096"/>
                  </a:moveTo>
                  <a:lnTo>
                    <a:pt x="4114800" y="6096"/>
                  </a:lnTo>
                </a:path>
                <a:path w="5346700" h="6350">
                  <a:moveTo>
                    <a:pt x="4126992" y="6096"/>
                  </a:moveTo>
                  <a:lnTo>
                    <a:pt x="4145280" y="6096"/>
                  </a:lnTo>
                </a:path>
                <a:path w="5346700" h="6350">
                  <a:moveTo>
                    <a:pt x="4364736" y="6096"/>
                  </a:moveTo>
                  <a:lnTo>
                    <a:pt x="4383024" y="6096"/>
                  </a:lnTo>
                </a:path>
                <a:path w="5346700" h="6350">
                  <a:moveTo>
                    <a:pt x="4437888" y="6096"/>
                  </a:moveTo>
                  <a:lnTo>
                    <a:pt x="4456176" y="6096"/>
                  </a:lnTo>
                </a:path>
                <a:path w="5346700" h="6350">
                  <a:moveTo>
                    <a:pt x="4620768" y="6096"/>
                  </a:moveTo>
                  <a:lnTo>
                    <a:pt x="4632959" y="6096"/>
                  </a:lnTo>
                </a:path>
                <a:path w="5346700" h="6350">
                  <a:moveTo>
                    <a:pt x="4687824" y="6096"/>
                  </a:moveTo>
                  <a:lnTo>
                    <a:pt x="47061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0" name="object 2540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1920240" y="4389120"/>
              <a:ext cx="24383" cy="12192"/>
            </a:xfrm>
            <a:prstGeom prst="rect">
              <a:avLst/>
            </a:prstGeom>
          </p:spPr>
        </p:pic>
        <p:sp>
          <p:nvSpPr>
            <p:cNvPr id="2541" name="object 2541"/>
            <p:cNvSpPr/>
            <p:nvPr/>
          </p:nvSpPr>
          <p:spPr>
            <a:xfrm>
              <a:off x="5547360" y="439216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2191" y="0"/>
                  </a:lnTo>
                </a:path>
                <a:path w="134620">
                  <a:moveTo>
                    <a:pt x="42672" y="0"/>
                  </a:moveTo>
                  <a:lnTo>
                    <a:pt x="60960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2" name="object 2542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2139696" y="4389120"/>
              <a:ext cx="24383" cy="12192"/>
            </a:xfrm>
            <a:prstGeom prst="rect">
              <a:avLst/>
            </a:prstGeom>
          </p:spPr>
        </p:pic>
        <p:sp>
          <p:nvSpPr>
            <p:cNvPr id="2543" name="object 2543"/>
            <p:cNvSpPr/>
            <p:nvPr/>
          </p:nvSpPr>
          <p:spPr>
            <a:xfrm>
              <a:off x="609600" y="4392167"/>
              <a:ext cx="5346700" cy="6350"/>
            </a:xfrm>
            <a:custGeom>
              <a:avLst/>
              <a:gdLst/>
              <a:ahLst/>
              <a:cxnLst/>
              <a:rect l="l" t="t" r="r" b="b"/>
              <a:pathLst>
                <a:path w="5346700" h="6350">
                  <a:moveTo>
                    <a:pt x="5187696" y="0"/>
                  </a:moveTo>
                  <a:lnTo>
                    <a:pt x="5193792" y="0"/>
                  </a:lnTo>
                </a:path>
                <a:path w="5346700" h="6350">
                  <a:moveTo>
                    <a:pt x="5224272" y="0"/>
                  </a:moveTo>
                  <a:lnTo>
                    <a:pt x="5242560" y="0"/>
                  </a:lnTo>
                </a:path>
                <a:path w="5346700" h="6350">
                  <a:moveTo>
                    <a:pt x="5327904" y="0"/>
                  </a:moveTo>
                  <a:lnTo>
                    <a:pt x="5346192" y="0"/>
                  </a:lnTo>
                </a:path>
                <a:path w="5346700" h="6350">
                  <a:moveTo>
                    <a:pt x="0" y="6096"/>
                  </a:moveTo>
                  <a:lnTo>
                    <a:pt x="18287" y="6096"/>
                  </a:lnTo>
                </a:path>
                <a:path w="5346700" h="6350">
                  <a:moveTo>
                    <a:pt x="97536" y="6096"/>
                  </a:moveTo>
                  <a:lnTo>
                    <a:pt x="109728" y="6096"/>
                  </a:lnTo>
                </a:path>
                <a:path w="5346700" h="6350">
                  <a:moveTo>
                    <a:pt x="225552" y="6096"/>
                  </a:moveTo>
                  <a:lnTo>
                    <a:pt x="237744" y="6096"/>
                  </a:lnTo>
                </a:path>
                <a:path w="5346700" h="6350">
                  <a:moveTo>
                    <a:pt x="341375" y="6096"/>
                  </a:moveTo>
                  <a:lnTo>
                    <a:pt x="353567" y="6096"/>
                  </a:lnTo>
                </a:path>
                <a:path w="5346700" h="6350">
                  <a:moveTo>
                    <a:pt x="457200" y="6096"/>
                  </a:moveTo>
                  <a:lnTo>
                    <a:pt x="469391" y="6096"/>
                  </a:lnTo>
                </a:path>
                <a:path w="5346700" h="6350">
                  <a:moveTo>
                    <a:pt x="499872" y="6096"/>
                  </a:moveTo>
                  <a:lnTo>
                    <a:pt x="518160" y="6096"/>
                  </a:lnTo>
                </a:path>
                <a:path w="5346700" h="6350">
                  <a:moveTo>
                    <a:pt x="573024" y="6096"/>
                  </a:moveTo>
                  <a:lnTo>
                    <a:pt x="591312" y="6096"/>
                  </a:lnTo>
                </a:path>
                <a:path w="5346700" h="6350">
                  <a:moveTo>
                    <a:pt x="627888" y="6096"/>
                  </a:moveTo>
                  <a:lnTo>
                    <a:pt x="640079" y="6096"/>
                  </a:lnTo>
                </a:path>
                <a:path w="5346700" h="6350">
                  <a:moveTo>
                    <a:pt x="865632" y="6096"/>
                  </a:moveTo>
                  <a:lnTo>
                    <a:pt x="877823" y="6096"/>
                  </a:lnTo>
                </a:path>
                <a:path w="5346700" h="6350">
                  <a:moveTo>
                    <a:pt x="1048512" y="6096"/>
                  </a:moveTo>
                  <a:lnTo>
                    <a:pt x="1060704" y="6096"/>
                  </a:lnTo>
                </a:path>
                <a:path w="5346700" h="6350">
                  <a:moveTo>
                    <a:pt x="1097280" y="6096"/>
                  </a:moveTo>
                  <a:lnTo>
                    <a:pt x="1109472" y="6096"/>
                  </a:lnTo>
                </a:path>
                <a:path w="5346700" h="6350">
                  <a:moveTo>
                    <a:pt x="1139952" y="6096"/>
                  </a:moveTo>
                  <a:lnTo>
                    <a:pt x="1158239" y="6096"/>
                  </a:lnTo>
                </a:path>
                <a:path w="5346700" h="6350">
                  <a:moveTo>
                    <a:pt x="1188720" y="6096"/>
                  </a:moveTo>
                  <a:lnTo>
                    <a:pt x="1200912" y="6096"/>
                  </a:lnTo>
                </a:path>
                <a:path w="5346700" h="6350">
                  <a:moveTo>
                    <a:pt x="1237488" y="6096"/>
                  </a:moveTo>
                  <a:lnTo>
                    <a:pt x="1255776" y="6096"/>
                  </a:lnTo>
                </a:path>
                <a:path w="5346700" h="6350">
                  <a:moveTo>
                    <a:pt x="1389888" y="6096"/>
                  </a:moveTo>
                  <a:lnTo>
                    <a:pt x="1408176" y="6096"/>
                  </a:lnTo>
                </a:path>
                <a:path w="5346700" h="6350">
                  <a:moveTo>
                    <a:pt x="3450336" y="6096"/>
                  </a:moveTo>
                  <a:lnTo>
                    <a:pt x="3468624" y="6096"/>
                  </a:lnTo>
                </a:path>
                <a:path w="5346700" h="6350">
                  <a:moveTo>
                    <a:pt x="3596640" y="6096"/>
                  </a:moveTo>
                  <a:lnTo>
                    <a:pt x="3614928" y="6096"/>
                  </a:lnTo>
                </a:path>
                <a:path w="5346700" h="6350">
                  <a:moveTo>
                    <a:pt x="3651504" y="6096"/>
                  </a:moveTo>
                  <a:lnTo>
                    <a:pt x="3669791" y="6096"/>
                  </a:lnTo>
                </a:path>
                <a:path w="5346700" h="6350">
                  <a:moveTo>
                    <a:pt x="3864864" y="6096"/>
                  </a:moveTo>
                  <a:lnTo>
                    <a:pt x="38831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4" name="object 2544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4517135" y="4389120"/>
              <a:ext cx="36575" cy="18287"/>
            </a:xfrm>
            <a:prstGeom prst="rect">
              <a:avLst/>
            </a:prstGeom>
          </p:spPr>
        </p:pic>
        <p:sp>
          <p:nvSpPr>
            <p:cNvPr id="2545" name="object 2545"/>
            <p:cNvSpPr/>
            <p:nvPr/>
          </p:nvSpPr>
          <p:spPr>
            <a:xfrm>
              <a:off x="4578096" y="439826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6" name="object 2546"/>
            <p:cNvPicPr/>
            <p:nvPr/>
          </p:nvPicPr>
          <p:blipFill>
            <a:blip r:embed="rId767" cstate="print"/>
            <a:stretch>
              <a:fillRect/>
            </a:stretch>
          </p:blipFill>
          <p:spPr>
            <a:xfrm>
              <a:off x="4035552" y="4389120"/>
              <a:ext cx="36575" cy="18287"/>
            </a:xfrm>
            <a:prstGeom prst="rect">
              <a:avLst/>
            </a:prstGeom>
          </p:spPr>
        </p:pic>
        <p:sp>
          <p:nvSpPr>
            <p:cNvPr id="2547" name="object 2547"/>
            <p:cNvSpPr/>
            <p:nvPr/>
          </p:nvSpPr>
          <p:spPr>
            <a:xfrm>
              <a:off x="5047487" y="43982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7" y="0"/>
                  </a:lnTo>
                </a:path>
                <a:path w="195579">
                  <a:moveTo>
                    <a:pt x="182879" y="0"/>
                  </a:moveTo>
                  <a:lnTo>
                    <a:pt x="195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8" name="object 2548"/>
            <p:cNvPicPr/>
            <p:nvPr/>
          </p:nvPicPr>
          <p:blipFill>
            <a:blip r:embed="rId768" cstate="print"/>
            <a:stretch>
              <a:fillRect/>
            </a:stretch>
          </p:blipFill>
          <p:spPr>
            <a:xfrm>
              <a:off x="694944" y="4389120"/>
              <a:ext cx="201167" cy="24384"/>
            </a:xfrm>
            <a:prstGeom prst="rect">
              <a:avLst/>
            </a:prstGeom>
          </p:spPr>
        </p:pic>
        <p:sp>
          <p:nvSpPr>
            <p:cNvPr id="2549" name="object 2549"/>
            <p:cNvSpPr/>
            <p:nvPr/>
          </p:nvSpPr>
          <p:spPr>
            <a:xfrm>
              <a:off x="5590031" y="439826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18287" y="0"/>
                  </a:lnTo>
                </a:path>
                <a:path w="262254">
                  <a:moveTo>
                    <a:pt x="73151" y="0"/>
                  </a:moveTo>
                  <a:lnTo>
                    <a:pt x="91439" y="0"/>
                  </a:lnTo>
                </a:path>
                <a:path w="262254">
                  <a:moveTo>
                    <a:pt x="207263" y="0"/>
                  </a:moveTo>
                  <a:lnTo>
                    <a:pt x="213359" y="0"/>
                  </a:lnTo>
                </a:path>
                <a:path w="262254">
                  <a:moveTo>
                    <a:pt x="243839" y="0"/>
                  </a:moveTo>
                  <a:lnTo>
                    <a:pt x="262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0" name="object 2550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5876543" y="4389120"/>
              <a:ext cx="36575" cy="18287"/>
            </a:xfrm>
            <a:prstGeom prst="rect">
              <a:avLst/>
            </a:prstGeom>
          </p:spPr>
        </p:pic>
        <p:sp>
          <p:nvSpPr>
            <p:cNvPr id="2551" name="object 2551"/>
            <p:cNvSpPr/>
            <p:nvPr/>
          </p:nvSpPr>
          <p:spPr>
            <a:xfrm>
              <a:off x="1182623" y="4398264"/>
              <a:ext cx="4773295" cy="6350"/>
            </a:xfrm>
            <a:custGeom>
              <a:avLst/>
              <a:gdLst/>
              <a:ahLst/>
              <a:cxnLst/>
              <a:rect l="l" t="t" r="r" b="b"/>
              <a:pathLst>
                <a:path w="4773295" h="6350">
                  <a:moveTo>
                    <a:pt x="4754880" y="0"/>
                  </a:moveTo>
                  <a:lnTo>
                    <a:pt x="4773168" y="0"/>
                  </a:lnTo>
                </a:path>
                <a:path w="4773295" h="6350">
                  <a:moveTo>
                    <a:pt x="0" y="6095"/>
                  </a:moveTo>
                  <a:lnTo>
                    <a:pt x="18287" y="6095"/>
                  </a:lnTo>
                </a:path>
                <a:path w="4773295" h="6350">
                  <a:moveTo>
                    <a:pt x="54863" y="6095"/>
                  </a:moveTo>
                  <a:lnTo>
                    <a:pt x="67055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2" name="object 255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310640" y="4395216"/>
              <a:ext cx="48768" cy="12191"/>
            </a:xfrm>
            <a:prstGeom prst="rect">
              <a:avLst/>
            </a:prstGeom>
          </p:spPr>
        </p:pic>
        <p:sp>
          <p:nvSpPr>
            <p:cNvPr id="2553" name="object 2553"/>
            <p:cNvSpPr/>
            <p:nvPr/>
          </p:nvSpPr>
          <p:spPr>
            <a:xfrm>
              <a:off x="1341120" y="440436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4" name="object 2554"/>
            <p:cNvPicPr/>
            <p:nvPr/>
          </p:nvPicPr>
          <p:blipFill>
            <a:blip r:embed="rId769" cstate="print"/>
            <a:stretch>
              <a:fillRect/>
            </a:stretch>
          </p:blipFill>
          <p:spPr>
            <a:xfrm>
              <a:off x="5297423" y="4389120"/>
              <a:ext cx="262127" cy="24384"/>
            </a:xfrm>
            <a:prstGeom prst="rect">
              <a:avLst/>
            </a:prstGeom>
          </p:spPr>
        </p:pic>
        <p:pic>
          <p:nvPicPr>
            <p:cNvPr id="2555" name="object 2555"/>
            <p:cNvPicPr/>
            <p:nvPr/>
          </p:nvPicPr>
          <p:blipFill>
            <a:blip r:embed="rId770" cstate="print"/>
            <a:stretch>
              <a:fillRect/>
            </a:stretch>
          </p:blipFill>
          <p:spPr>
            <a:xfrm>
              <a:off x="4852416" y="4389120"/>
              <a:ext cx="140208" cy="24384"/>
            </a:xfrm>
            <a:prstGeom prst="rect">
              <a:avLst/>
            </a:prstGeom>
          </p:spPr>
        </p:pic>
        <p:sp>
          <p:nvSpPr>
            <p:cNvPr id="2556" name="object 2556"/>
            <p:cNvSpPr/>
            <p:nvPr/>
          </p:nvSpPr>
          <p:spPr>
            <a:xfrm>
              <a:off x="1749551" y="4404360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170688" y="0"/>
                  </a:moveTo>
                  <a:lnTo>
                    <a:pt x="195072" y="0"/>
                  </a:lnTo>
                </a:path>
                <a:path w="268605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7" name="object 255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072639" y="4395216"/>
              <a:ext cx="18287" cy="12191"/>
            </a:xfrm>
            <a:prstGeom prst="rect">
              <a:avLst/>
            </a:prstGeom>
          </p:spPr>
        </p:pic>
        <p:sp>
          <p:nvSpPr>
            <p:cNvPr id="2558" name="object 2558"/>
            <p:cNvSpPr/>
            <p:nvPr/>
          </p:nvSpPr>
          <p:spPr>
            <a:xfrm>
              <a:off x="2139696" y="440436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9" name="object 2559"/>
            <p:cNvPicPr/>
            <p:nvPr/>
          </p:nvPicPr>
          <p:blipFill>
            <a:blip r:embed="rId771" cstate="print"/>
            <a:stretch>
              <a:fillRect/>
            </a:stretch>
          </p:blipFill>
          <p:spPr>
            <a:xfrm>
              <a:off x="5102352" y="4389120"/>
              <a:ext cx="140207" cy="24384"/>
            </a:xfrm>
            <a:prstGeom prst="rect">
              <a:avLst/>
            </a:prstGeom>
          </p:spPr>
        </p:pic>
        <p:pic>
          <p:nvPicPr>
            <p:cNvPr id="2560" name="object 2560"/>
            <p:cNvPicPr/>
            <p:nvPr/>
          </p:nvPicPr>
          <p:blipFill>
            <a:blip r:embed="rId772" cstate="print"/>
            <a:stretch>
              <a:fillRect/>
            </a:stretch>
          </p:blipFill>
          <p:spPr>
            <a:xfrm>
              <a:off x="4340352" y="4395216"/>
              <a:ext cx="42672" cy="12191"/>
            </a:xfrm>
            <a:prstGeom prst="rect">
              <a:avLst/>
            </a:prstGeom>
          </p:spPr>
        </p:pic>
        <p:sp>
          <p:nvSpPr>
            <p:cNvPr id="2561" name="object 2561"/>
            <p:cNvSpPr/>
            <p:nvPr/>
          </p:nvSpPr>
          <p:spPr>
            <a:xfrm>
              <a:off x="4474464" y="440436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103632" y="0"/>
                  </a:moveTo>
                  <a:lnTo>
                    <a:pt x="121920" y="0"/>
                  </a:lnTo>
                </a:path>
                <a:path w="177164">
                  <a:moveTo>
                    <a:pt x="158496" y="0"/>
                  </a:moveTo>
                  <a:lnTo>
                    <a:pt x="1767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2" name="object 256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706111" y="4395216"/>
              <a:ext cx="48768" cy="12191"/>
            </a:xfrm>
            <a:prstGeom prst="rect">
              <a:avLst/>
            </a:prstGeom>
          </p:spPr>
        </p:pic>
        <p:sp>
          <p:nvSpPr>
            <p:cNvPr id="2563" name="object 2563"/>
            <p:cNvSpPr/>
            <p:nvPr/>
          </p:nvSpPr>
          <p:spPr>
            <a:xfrm>
              <a:off x="4736591" y="440436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4" name="object 2564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1798320" y="4401311"/>
              <a:ext cx="67056" cy="12192"/>
            </a:xfrm>
            <a:prstGeom prst="rect">
              <a:avLst/>
            </a:prstGeom>
          </p:spPr>
        </p:pic>
        <p:sp>
          <p:nvSpPr>
            <p:cNvPr id="2565" name="object 2565"/>
            <p:cNvSpPr/>
            <p:nvPr/>
          </p:nvSpPr>
          <p:spPr>
            <a:xfrm>
              <a:off x="4974335" y="4404360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18287" y="0"/>
                  </a:lnTo>
                </a:path>
                <a:path w="981710">
                  <a:moveTo>
                    <a:pt x="73151" y="0"/>
                  </a:moveTo>
                  <a:lnTo>
                    <a:pt x="91439" y="0"/>
                  </a:lnTo>
                </a:path>
                <a:path w="981710">
                  <a:moveTo>
                    <a:pt x="256031" y="0"/>
                  </a:moveTo>
                  <a:lnTo>
                    <a:pt x="268223" y="0"/>
                  </a:lnTo>
                </a:path>
                <a:path w="981710">
                  <a:moveTo>
                    <a:pt x="323087" y="0"/>
                  </a:moveTo>
                  <a:lnTo>
                    <a:pt x="341375" y="0"/>
                  </a:lnTo>
                </a:path>
                <a:path w="981710">
                  <a:moveTo>
                    <a:pt x="615696" y="0"/>
                  </a:moveTo>
                  <a:lnTo>
                    <a:pt x="633984" y="0"/>
                  </a:lnTo>
                </a:path>
                <a:path w="981710">
                  <a:moveTo>
                    <a:pt x="688847" y="0"/>
                  </a:moveTo>
                  <a:lnTo>
                    <a:pt x="707135" y="0"/>
                  </a:lnTo>
                </a:path>
                <a:path w="981710">
                  <a:moveTo>
                    <a:pt x="859536" y="0"/>
                  </a:moveTo>
                  <a:lnTo>
                    <a:pt x="877824" y="0"/>
                  </a:lnTo>
                </a:path>
                <a:path w="981710">
                  <a:moveTo>
                    <a:pt x="963167" y="0"/>
                  </a:moveTo>
                  <a:lnTo>
                    <a:pt x="981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6" name="object 2566"/>
            <p:cNvPicPr/>
            <p:nvPr/>
          </p:nvPicPr>
          <p:blipFill>
            <a:blip r:embed="rId774" cstate="print"/>
            <a:stretch>
              <a:fillRect/>
            </a:stretch>
          </p:blipFill>
          <p:spPr>
            <a:xfrm>
              <a:off x="890016" y="4389120"/>
              <a:ext cx="237744" cy="30480"/>
            </a:xfrm>
            <a:prstGeom prst="rect">
              <a:avLst/>
            </a:prstGeom>
          </p:spPr>
        </p:pic>
        <p:sp>
          <p:nvSpPr>
            <p:cNvPr id="2567" name="object 2567"/>
            <p:cNvSpPr/>
            <p:nvPr/>
          </p:nvSpPr>
          <p:spPr>
            <a:xfrm>
              <a:off x="1182623" y="4410455"/>
              <a:ext cx="835660" cy="0"/>
            </a:xfrm>
            <a:custGeom>
              <a:avLst/>
              <a:gdLst/>
              <a:ahLst/>
              <a:cxnLst/>
              <a:rect l="l" t="t" r="r" b="b"/>
              <a:pathLst>
                <a:path w="835660">
                  <a:moveTo>
                    <a:pt x="0" y="0"/>
                  </a:moveTo>
                  <a:lnTo>
                    <a:pt x="18287" y="0"/>
                  </a:lnTo>
                </a:path>
                <a:path w="835660">
                  <a:moveTo>
                    <a:pt x="54863" y="0"/>
                  </a:moveTo>
                  <a:lnTo>
                    <a:pt x="67055" y="0"/>
                  </a:lnTo>
                </a:path>
                <a:path w="835660">
                  <a:moveTo>
                    <a:pt x="121920" y="0"/>
                  </a:moveTo>
                  <a:lnTo>
                    <a:pt x="140208" y="0"/>
                  </a:lnTo>
                </a:path>
                <a:path w="835660">
                  <a:moveTo>
                    <a:pt x="158496" y="0"/>
                  </a:moveTo>
                  <a:lnTo>
                    <a:pt x="176784" y="0"/>
                  </a:lnTo>
                </a:path>
                <a:path w="835660">
                  <a:moveTo>
                    <a:pt x="670560" y="0"/>
                  </a:moveTo>
                  <a:lnTo>
                    <a:pt x="688848" y="0"/>
                  </a:lnTo>
                </a:path>
                <a:path w="835660">
                  <a:moveTo>
                    <a:pt x="816864" y="0"/>
                  </a:moveTo>
                  <a:lnTo>
                    <a:pt x="835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8" name="object 2568"/>
            <p:cNvPicPr/>
            <p:nvPr/>
          </p:nvPicPr>
          <p:blipFill>
            <a:blip r:embed="rId775" cstate="print"/>
            <a:stretch>
              <a:fillRect/>
            </a:stretch>
          </p:blipFill>
          <p:spPr>
            <a:xfrm>
              <a:off x="1395984" y="4389120"/>
              <a:ext cx="91439" cy="42672"/>
            </a:xfrm>
            <a:prstGeom prst="rect">
              <a:avLst/>
            </a:prstGeom>
          </p:spPr>
        </p:pic>
        <p:sp>
          <p:nvSpPr>
            <p:cNvPr id="2569" name="object 2569"/>
            <p:cNvSpPr/>
            <p:nvPr/>
          </p:nvSpPr>
          <p:spPr>
            <a:xfrm>
              <a:off x="4474464" y="44104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0" name="object 2570"/>
            <p:cNvPicPr/>
            <p:nvPr/>
          </p:nvPicPr>
          <p:blipFill>
            <a:blip r:embed="rId776" cstate="print"/>
            <a:stretch>
              <a:fillRect/>
            </a:stretch>
          </p:blipFill>
          <p:spPr>
            <a:xfrm>
              <a:off x="1578864" y="4389120"/>
              <a:ext cx="188975" cy="42672"/>
            </a:xfrm>
            <a:prstGeom prst="rect">
              <a:avLst/>
            </a:prstGeom>
          </p:spPr>
        </p:pic>
        <p:sp>
          <p:nvSpPr>
            <p:cNvPr id="2571" name="object 2571"/>
            <p:cNvSpPr/>
            <p:nvPr/>
          </p:nvSpPr>
          <p:spPr>
            <a:xfrm>
              <a:off x="4523231" y="4410455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24384" y="0"/>
                  </a:lnTo>
                </a:path>
                <a:path w="792479">
                  <a:moveTo>
                    <a:pt x="54863" y="0"/>
                  </a:moveTo>
                  <a:lnTo>
                    <a:pt x="73151" y="0"/>
                  </a:lnTo>
                </a:path>
                <a:path w="792479">
                  <a:moveTo>
                    <a:pt x="109727" y="0"/>
                  </a:moveTo>
                  <a:lnTo>
                    <a:pt x="128015" y="0"/>
                  </a:lnTo>
                </a:path>
                <a:path w="792479">
                  <a:moveTo>
                    <a:pt x="176784" y="0"/>
                  </a:moveTo>
                  <a:lnTo>
                    <a:pt x="195072" y="0"/>
                  </a:lnTo>
                </a:path>
                <a:path w="792479">
                  <a:moveTo>
                    <a:pt x="213360" y="0"/>
                  </a:moveTo>
                  <a:lnTo>
                    <a:pt x="231648" y="0"/>
                  </a:lnTo>
                </a:path>
                <a:path w="792479">
                  <a:moveTo>
                    <a:pt x="451104" y="0"/>
                  </a:moveTo>
                  <a:lnTo>
                    <a:pt x="469392" y="0"/>
                  </a:lnTo>
                </a:path>
                <a:path w="792479">
                  <a:moveTo>
                    <a:pt x="524256" y="0"/>
                  </a:moveTo>
                  <a:lnTo>
                    <a:pt x="542544" y="0"/>
                  </a:lnTo>
                </a:path>
                <a:path w="792479">
                  <a:moveTo>
                    <a:pt x="774191" y="0"/>
                  </a:moveTo>
                  <a:lnTo>
                    <a:pt x="792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2" name="object 2572"/>
            <p:cNvPicPr/>
            <p:nvPr/>
          </p:nvPicPr>
          <p:blipFill>
            <a:blip r:embed="rId777" cstate="print"/>
            <a:stretch>
              <a:fillRect/>
            </a:stretch>
          </p:blipFill>
          <p:spPr>
            <a:xfrm>
              <a:off x="4126991" y="4389120"/>
              <a:ext cx="152399" cy="42672"/>
            </a:xfrm>
            <a:prstGeom prst="rect">
              <a:avLst/>
            </a:prstGeom>
          </p:spPr>
        </p:pic>
        <p:sp>
          <p:nvSpPr>
            <p:cNvPr id="2573" name="object 2573"/>
            <p:cNvSpPr/>
            <p:nvPr/>
          </p:nvSpPr>
          <p:spPr>
            <a:xfrm>
              <a:off x="5486399" y="4410455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8287" y="0"/>
                  </a:lnTo>
                </a:path>
                <a:path w="469900">
                  <a:moveTo>
                    <a:pt x="103632" y="0"/>
                  </a:moveTo>
                  <a:lnTo>
                    <a:pt x="121920" y="0"/>
                  </a:lnTo>
                </a:path>
                <a:path w="469900">
                  <a:moveTo>
                    <a:pt x="347472" y="0"/>
                  </a:moveTo>
                  <a:lnTo>
                    <a:pt x="365760" y="0"/>
                  </a:lnTo>
                </a:path>
                <a:path w="469900">
                  <a:moveTo>
                    <a:pt x="396240" y="0"/>
                  </a:moveTo>
                  <a:lnTo>
                    <a:pt x="420624" y="0"/>
                  </a:lnTo>
                </a:path>
                <a:path w="469900">
                  <a:moveTo>
                    <a:pt x="451103" y="0"/>
                  </a:moveTo>
                  <a:lnTo>
                    <a:pt x="469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4" name="object 2574"/>
            <p:cNvPicPr/>
            <p:nvPr/>
          </p:nvPicPr>
          <p:blipFill>
            <a:blip r:embed="rId778" cstate="print"/>
            <a:stretch>
              <a:fillRect/>
            </a:stretch>
          </p:blipFill>
          <p:spPr>
            <a:xfrm>
              <a:off x="609600" y="4401311"/>
              <a:ext cx="103631" cy="18288"/>
            </a:xfrm>
            <a:prstGeom prst="rect">
              <a:avLst/>
            </a:prstGeom>
          </p:spPr>
        </p:pic>
        <p:pic>
          <p:nvPicPr>
            <p:cNvPr id="2575" name="object 2575"/>
            <p:cNvPicPr/>
            <p:nvPr/>
          </p:nvPicPr>
          <p:blipFill>
            <a:blip r:embed="rId779" cstate="print"/>
            <a:stretch>
              <a:fillRect/>
            </a:stretch>
          </p:blipFill>
          <p:spPr>
            <a:xfrm>
              <a:off x="1804415" y="4407408"/>
              <a:ext cx="140207" cy="12192"/>
            </a:xfrm>
            <a:prstGeom prst="rect">
              <a:avLst/>
            </a:prstGeom>
          </p:spPr>
        </p:pic>
        <p:sp>
          <p:nvSpPr>
            <p:cNvPr id="2576" name="object 2576"/>
            <p:cNvSpPr/>
            <p:nvPr/>
          </p:nvSpPr>
          <p:spPr>
            <a:xfrm>
              <a:off x="1085087" y="441655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7" name="object 2577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1182623" y="4413503"/>
              <a:ext cx="140207" cy="6096"/>
            </a:xfrm>
            <a:prstGeom prst="rect">
              <a:avLst/>
            </a:prstGeom>
          </p:spPr>
        </p:pic>
        <p:sp>
          <p:nvSpPr>
            <p:cNvPr id="2578" name="object 2578"/>
            <p:cNvSpPr/>
            <p:nvPr/>
          </p:nvSpPr>
          <p:spPr>
            <a:xfrm>
              <a:off x="1341120" y="44165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9" name="object 2579"/>
            <p:cNvPicPr/>
            <p:nvPr/>
          </p:nvPicPr>
          <p:blipFill>
            <a:blip r:embed="rId781" cstate="print"/>
            <a:stretch>
              <a:fillRect/>
            </a:stretch>
          </p:blipFill>
          <p:spPr>
            <a:xfrm>
              <a:off x="5663184" y="4389120"/>
              <a:ext cx="140208" cy="42672"/>
            </a:xfrm>
            <a:prstGeom prst="rect">
              <a:avLst/>
            </a:prstGeom>
          </p:spPr>
        </p:pic>
        <p:sp>
          <p:nvSpPr>
            <p:cNvPr id="2580" name="object 2580"/>
            <p:cNvSpPr/>
            <p:nvPr/>
          </p:nvSpPr>
          <p:spPr>
            <a:xfrm>
              <a:off x="1749551" y="4416552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1" name="object 2581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4041647" y="4407408"/>
              <a:ext cx="30479" cy="12192"/>
            </a:xfrm>
            <a:prstGeom prst="rect">
              <a:avLst/>
            </a:prstGeom>
          </p:spPr>
        </p:pic>
        <p:pic>
          <p:nvPicPr>
            <p:cNvPr id="2582" name="object 2582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4261103" y="4401311"/>
              <a:ext cx="121920" cy="18288"/>
            </a:xfrm>
            <a:prstGeom prst="rect">
              <a:avLst/>
            </a:prstGeom>
          </p:spPr>
        </p:pic>
        <p:sp>
          <p:nvSpPr>
            <p:cNvPr id="2583" name="object 2583"/>
            <p:cNvSpPr/>
            <p:nvPr/>
          </p:nvSpPr>
          <p:spPr>
            <a:xfrm>
              <a:off x="4474464" y="44165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4" name="object 258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3231" y="4413503"/>
              <a:ext cx="18287" cy="6096"/>
            </a:xfrm>
            <a:prstGeom prst="rect">
              <a:avLst/>
            </a:prstGeom>
          </p:spPr>
        </p:pic>
        <p:pic>
          <p:nvPicPr>
            <p:cNvPr id="2585" name="object 2585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4578096" y="4413503"/>
              <a:ext cx="140208" cy="6096"/>
            </a:xfrm>
            <a:prstGeom prst="rect">
              <a:avLst/>
            </a:prstGeom>
          </p:spPr>
        </p:pic>
        <p:sp>
          <p:nvSpPr>
            <p:cNvPr id="2586" name="object 2586"/>
            <p:cNvSpPr/>
            <p:nvPr/>
          </p:nvSpPr>
          <p:spPr>
            <a:xfrm>
              <a:off x="4736591" y="4416552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>
                  <a:moveTo>
                    <a:pt x="0" y="0"/>
                  </a:moveTo>
                  <a:lnTo>
                    <a:pt x="18287" y="0"/>
                  </a:lnTo>
                </a:path>
                <a:path w="445135">
                  <a:moveTo>
                    <a:pt x="128015" y="0"/>
                  </a:moveTo>
                  <a:lnTo>
                    <a:pt x="195071" y="0"/>
                  </a:lnTo>
                </a:path>
                <a:path w="445135">
                  <a:moveTo>
                    <a:pt x="237744" y="0"/>
                  </a:moveTo>
                  <a:lnTo>
                    <a:pt x="256032" y="0"/>
                  </a:lnTo>
                </a:path>
                <a:path w="445135">
                  <a:moveTo>
                    <a:pt x="310896" y="0"/>
                  </a:moveTo>
                  <a:lnTo>
                    <a:pt x="329184" y="0"/>
                  </a:lnTo>
                </a:path>
                <a:path w="445135">
                  <a:moveTo>
                    <a:pt x="377951" y="0"/>
                  </a:moveTo>
                  <a:lnTo>
                    <a:pt x="4450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7" name="object 2587"/>
            <p:cNvPicPr/>
            <p:nvPr/>
          </p:nvPicPr>
          <p:blipFill>
            <a:blip r:embed="rId782" cstate="print"/>
            <a:stretch>
              <a:fillRect/>
            </a:stretch>
          </p:blipFill>
          <p:spPr>
            <a:xfrm>
              <a:off x="768095" y="4413503"/>
              <a:ext cx="73151" cy="18288"/>
            </a:xfrm>
            <a:prstGeom prst="rect">
              <a:avLst/>
            </a:prstGeom>
          </p:spPr>
        </p:pic>
        <p:sp>
          <p:nvSpPr>
            <p:cNvPr id="2588" name="object 2588"/>
            <p:cNvSpPr/>
            <p:nvPr/>
          </p:nvSpPr>
          <p:spPr>
            <a:xfrm>
              <a:off x="5205984" y="4416552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30479" y="0"/>
                  </a:lnTo>
                </a:path>
                <a:path w="475614">
                  <a:moveTo>
                    <a:pt x="91439" y="0"/>
                  </a:moveTo>
                  <a:lnTo>
                    <a:pt x="109727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9" name="object 2589"/>
            <p:cNvPicPr/>
            <p:nvPr/>
          </p:nvPicPr>
          <p:blipFill>
            <a:blip r:embed="rId783" cstate="print"/>
            <a:stretch>
              <a:fillRect/>
            </a:stretch>
          </p:blipFill>
          <p:spPr>
            <a:xfrm>
              <a:off x="3877055" y="4389120"/>
              <a:ext cx="103631" cy="42672"/>
            </a:xfrm>
            <a:prstGeom prst="rect">
              <a:avLst/>
            </a:prstGeom>
          </p:spPr>
        </p:pic>
        <p:pic>
          <p:nvPicPr>
            <p:cNvPr id="2590" name="object 2590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2078736" y="4407408"/>
              <a:ext cx="140207" cy="24384"/>
            </a:xfrm>
            <a:prstGeom prst="rect">
              <a:avLst/>
            </a:prstGeom>
          </p:spPr>
        </p:pic>
        <p:pic>
          <p:nvPicPr>
            <p:cNvPr id="2591" name="object 2591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5833872" y="4413503"/>
              <a:ext cx="67055" cy="6096"/>
            </a:xfrm>
            <a:prstGeom prst="rect">
              <a:avLst/>
            </a:prstGeom>
          </p:spPr>
        </p:pic>
        <p:sp>
          <p:nvSpPr>
            <p:cNvPr id="2592" name="object 2592"/>
            <p:cNvSpPr/>
            <p:nvPr/>
          </p:nvSpPr>
          <p:spPr>
            <a:xfrm>
              <a:off x="5937503" y="441655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3" name="object 2593"/>
            <p:cNvPicPr/>
            <p:nvPr/>
          </p:nvPicPr>
          <p:blipFill>
            <a:blip r:embed="rId784" cstate="print"/>
            <a:stretch>
              <a:fillRect/>
            </a:stretch>
          </p:blipFill>
          <p:spPr>
            <a:xfrm>
              <a:off x="5492496" y="4401311"/>
              <a:ext cx="115824" cy="30480"/>
            </a:xfrm>
            <a:prstGeom prst="rect">
              <a:avLst/>
            </a:prstGeom>
          </p:spPr>
        </p:pic>
        <p:sp>
          <p:nvSpPr>
            <p:cNvPr id="2594" name="object 2594"/>
            <p:cNvSpPr/>
            <p:nvPr/>
          </p:nvSpPr>
          <p:spPr>
            <a:xfrm>
              <a:off x="609600" y="4422647"/>
              <a:ext cx="1408430" cy="0"/>
            </a:xfrm>
            <a:custGeom>
              <a:avLst/>
              <a:gdLst/>
              <a:ahLst/>
              <a:cxnLst/>
              <a:rect l="l" t="t" r="r" b="b"/>
              <a:pathLst>
                <a:path w="1408430">
                  <a:moveTo>
                    <a:pt x="0" y="0"/>
                  </a:moveTo>
                  <a:lnTo>
                    <a:pt x="91440" y="0"/>
                  </a:lnTo>
                </a:path>
                <a:path w="1408430">
                  <a:moveTo>
                    <a:pt x="731520" y="0"/>
                  </a:moveTo>
                  <a:lnTo>
                    <a:pt x="749808" y="0"/>
                  </a:lnTo>
                </a:path>
                <a:path w="1408430">
                  <a:moveTo>
                    <a:pt x="1139952" y="0"/>
                  </a:moveTo>
                  <a:lnTo>
                    <a:pt x="1158239" y="0"/>
                  </a:lnTo>
                </a:path>
                <a:path w="1408430">
                  <a:moveTo>
                    <a:pt x="1200912" y="0"/>
                  </a:moveTo>
                  <a:lnTo>
                    <a:pt x="1213104" y="0"/>
                  </a:lnTo>
                </a:path>
                <a:path w="1408430">
                  <a:moveTo>
                    <a:pt x="1389888" y="0"/>
                  </a:moveTo>
                  <a:lnTo>
                    <a:pt x="14081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5" name="object 2595"/>
            <p:cNvPicPr/>
            <p:nvPr/>
          </p:nvPicPr>
          <p:blipFill>
            <a:blip r:embed="rId785" cstate="print"/>
            <a:stretch>
              <a:fillRect/>
            </a:stretch>
          </p:blipFill>
          <p:spPr>
            <a:xfrm>
              <a:off x="883920" y="4407408"/>
              <a:ext cx="67055" cy="24384"/>
            </a:xfrm>
            <a:prstGeom prst="rect">
              <a:avLst/>
            </a:prstGeom>
          </p:spPr>
        </p:pic>
        <p:sp>
          <p:nvSpPr>
            <p:cNvPr id="2596" name="object 2596"/>
            <p:cNvSpPr/>
            <p:nvPr/>
          </p:nvSpPr>
          <p:spPr>
            <a:xfrm>
              <a:off x="2200655" y="44226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7" name="object 2597"/>
            <p:cNvPicPr/>
            <p:nvPr/>
          </p:nvPicPr>
          <p:blipFill>
            <a:blip r:embed="rId786" cstate="print"/>
            <a:stretch>
              <a:fillRect/>
            </a:stretch>
          </p:blipFill>
          <p:spPr>
            <a:xfrm>
              <a:off x="1005840" y="4419599"/>
              <a:ext cx="115823" cy="12192"/>
            </a:xfrm>
            <a:prstGeom prst="rect">
              <a:avLst/>
            </a:prstGeom>
          </p:spPr>
        </p:pic>
        <p:sp>
          <p:nvSpPr>
            <p:cNvPr id="2598" name="object 2598"/>
            <p:cNvSpPr/>
            <p:nvPr/>
          </p:nvSpPr>
          <p:spPr>
            <a:xfrm>
              <a:off x="4370831" y="4422647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2191" y="0"/>
                  </a:lnTo>
                </a:path>
                <a:path w="384175">
                  <a:moveTo>
                    <a:pt x="262127" y="0"/>
                  </a:moveTo>
                  <a:lnTo>
                    <a:pt x="335279" y="0"/>
                  </a:lnTo>
                </a:path>
                <a:path w="384175">
                  <a:moveTo>
                    <a:pt x="365760" y="0"/>
                  </a:moveTo>
                  <a:lnTo>
                    <a:pt x="3840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9" name="object 259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870703" y="4419599"/>
              <a:ext cx="54863" cy="6096"/>
            </a:xfrm>
            <a:prstGeom prst="rect">
              <a:avLst/>
            </a:prstGeom>
          </p:spPr>
        </p:pic>
        <p:sp>
          <p:nvSpPr>
            <p:cNvPr id="2600" name="object 2600"/>
            <p:cNvSpPr/>
            <p:nvPr/>
          </p:nvSpPr>
          <p:spPr>
            <a:xfrm>
              <a:off x="4974335" y="44226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1" name="object 2601"/>
            <p:cNvPicPr/>
            <p:nvPr/>
          </p:nvPicPr>
          <p:blipFill>
            <a:blip r:embed="rId787" cstate="print"/>
            <a:stretch>
              <a:fillRect/>
            </a:stretch>
          </p:blipFill>
          <p:spPr>
            <a:xfrm>
              <a:off x="1859279" y="4419599"/>
              <a:ext cx="91439" cy="12192"/>
            </a:xfrm>
            <a:prstGeom prst="rect">
              <a:avLst/>
            </a:prstGeom>
          </p:spPr>
        </p:pic>
        <p:sp>
          <p:nvSpPr>
            <p:cNvPr id="2602" name="object 2602"/>
            <p:cNvSpPr/>
            <p:nvPr/>
          </p:nvSpPr>
          <p:spPr>
            <a:xfrm>
              <a:off x="5047487" y="44226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3" name="object 260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120640" y="4419599"/>
              <a:ext cx="54863" cy="6096"/>
            </a:xfrm>
            <a:prstGeom prst="rect">
              <a:avLst/>
            </a:prstGeom>
          </p:spPr>
        </p:pic>
        <p:sp>
          <p:nvSpPr>
            <p:cNvPr id="2604" name="object 2604"/>
            <p:cNvSpPr/>
            <p:nvPr/>
          </p:nvSpPr>
          <p:spPr>
            <a:xfrm>
              <a:off x="5205984" y="442264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30479" y="0"/>
                  </a:lnTo>
                </a:path>
                <a:path w="109854">
                  <a:moveTo>
                    <a:pt x="91439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5" name="object 2605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5364479" y="4413503"/>
              <a:ext cx="67055" cy="12192"/>
            </a:xfrm>
            <a:prstGeom prst="rect">
              <a:avLst/>
            </a:prstGeom>
          </p:spPr>
        </p:pic>
        <p:sp>
          <p:nvSpPr>
            <p:cNvPr id="2606" name="object 2606"/>
            <p:cNvSpPr/>
            <p:nvPr/>
          </p:nvSpPr>
          <p:spPr>
            <a:xfrm>
              <a:off x="609600" y="4422647"/>
              <a:ext cx="5401310" cy="6350"/>
            </a:xfrm>
            <a:custGeom>
              <a:avLst/>
              <a:gdLst/>
              <a:ahLst/>
              <a:cxnLst/>
              <a:rect l="l" t="t" r="r" b="b"/>
              <a:pathLst>
                <a:path w="5401310" h="6350">
                  <a:moveTo>
                    <a:pt x="4980432" y="0"/>
                  </a:moveTo>
                  <a:lnTo>
                    <a:pt x="4998720" y="0"/>
                  </a:lnTo>
                </a:path>
                <a:path w="5401310" h="6350">
                  <a:moveTo>
                    <a:pt x="5053584" y="0"/>
                  </a:moveTo>
                  <a:lnTo>
                    <a:pt x="5071872" y="0"/>
                  </a:lnTo>
                </a:path>
                <a:path w="5401310" h="6350">
                  <a:moveTo>
                    <a:pt x="5224272" y="0"/>
                  </a:moveTo>
                  <a:lnTo>
                    <a:pt x="5242560" y="0"/>
                  </a:lnTo>
                </a:path>
                <a:path w="5401310" h="6350">
                  <a:moveTo>
                    <a:pt x="5279136" y="0"/>
                  </a:moveTo>
                  <a:lnTo>
                    <a:pt x="5291328" y="0"/>
                  </a:lnTo>
                </a:path>
                <a:path w="5401310" h="6350">
                  <a:moveTo>
                    <a:pt x="5327904" y="0"/>
                  </a:moveTo>
                  <a:lnTo>
                    <a:pt x="5346192" y="0"/>
                  </a:lnTo>
                </a:path>
                <a:path w="5401310" h="6350">
                  <a:moveTo>
                    <a:pt x="5382768" y="0"/>
                  </a:moveTo>
                  <a:lnTo>
                    <a:pt x="5401056" y="0"/>
                  </a:lnTo>
                </a:path>
                <a:path w="5401310" h="6350">
                  <a:moveTo>
                    <a:pt x="0" y="6096"/>
                  </a:moveTo>
                  <a:lnTo>
                    <a:pt x="7315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7" name="object 2607"/>
            <p:cNvPicPr/>
            <p:nvPr/>
          </p:nvPicPr>
          <p:blipFill>
            <a:blip r:embed="rId788" cstate="print"/>
            <a:stretch>
              <a:fillRect/>
            </a:stretch>
          </p:blipFill>
          <p:spPr>
            <a:xfrm>
              <a:off x="1182623" y="4419599"/>
              <a:ext cx="128015" cy="12192"/>
            </a:xfrm>
            <a:prstGeom prst="rect">
              <a:avLst/>
            </a:prstGeom>
          </p:spPr>
        </p:pic>
        <p:sp>
          <p:nvSpPr>
            <p:cNvPr id="2608" name="object 2608"/>
            <p:cNvSpPr/>
            <p:nvPr/>
          </p:nvSpPr>
          <p:spPr>
            <a:xfrm>
              <a:off x="1341120" y="4428743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18287" y="0"/>
                  </a:lnTo>
                </a:path>
                <a:path w="426719">
                  <a:moveTo>
                    <a:pt x="347472" y="0"/>
                  </a:moveTo>
                  <a:lnTo>
                    <a:pt x="359664" y="0"/>
                  </a:lnTo>
                </a:path>
                <a:path w="426719">
                  <a:moveTo>
                    <a:pt x="408431" y="0"/>
                  </a:moveTo>
                  <a:lnTo>
                    <a:pt x="4267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1819656" y="442569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1999487" y="4428743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201167" y="0"/>
                  </a:moveTo>
                  <a:lnTo>
                    <a:pt x="219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1" name="object 2611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4261103" y="4413503"/>
              <a:ext cx="121920" cy="18288"/>
            </a:xfrm>
            <a:prstGeom prst="rect">
              <a:avLst/>
            </a:prstGeom>
          </p:spPr>
        </p:pic>
        <p:sp>
          <p:nvSpPr>
            <p:cNvPr id="2612" name="object 2612"/>
            <p:cNvSpPr/>
            <p:nvPr/>
          </p:nvSpPr>
          <p:spPr>
            <a:xfrm>
              <a:off x="4370831" y="44287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3" name="object 2613"/>
            <p:cNvPicPr/>
            <p:nvPr/>
          </p:nvPicPr>
          <p:blipFill>
            <a:blip r:embed="rId789" cstate="print"/>
            <a:stretch>
              <a:fillRect/>
            </a:stretch>
          </p:blipFill>
          <p:spPr>
            <a:xfrm>
              <a:off x="4474464" y="4419599"/>
              <a:ext cx="121920" cy="12192"/>
            </a:xfrm>
            <a:prstGeom prst="rect">
              <a:avLst/>
            </a:prstGeom>
          </p:spPr>
        </p:pic>
        <p:pic>
          <p:nvPicPr>
            <p:cNvPr id="2614" name="object 2614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578096" y="4425696"/>
              <a:ext cx="115824" cy="6096"/>
            </a:xfrm>
            <a:prstGeom prst="rect">
              <a:avLst/>
            </a:prstGeom>
          </p:spPr>
        </p:pic>
        <p:sp>
          <p:nvSpPr>
            <p:cNvPr id="2615" name="object 2615"/>
            <p:cNvSpPr/>
            <p:nvPr/>
          </p:nvSpPr>
          <p:spPr>
            <a:xfrm>
              <a:off x="4736591" y="4428743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4">
                  <a:moveTo>
                    <a:pt x="0" y="0"/>
                  </a:moveTo>
                  <a:lnTo>
                    <a:pt x="18287" y="0"/>
                  </a:lnTo>
                </a:path>
                <a:path w="421004">
                  <a:moveTo>
                    <a:pt x="152400" y="0"/>
                  </a:moveTo>
                  <a:lnTo>
                    <a:pt x="170687" y="0"/>
                  </a:lnTo>
                </a:path>
                <a:path w="421004">
                  <a:moveTo>
                    <a:pt x="237744" y="0"/>
                  </a:moveTo>
                  <a:lnTo>
                    <a:pt x="256032" y="0"/>
                  </a:lnTo>
                </a:path>
                <a:path w="421004">
                  <a:moveTo>
                    <a:pt x="310896" y="0"/>
                  </a:moveTo>
                  <a:lnTo>
                    <a:pt x="329184" y="0"/>
                  </a:lnTo>
                </a:path>
                <a:path w="421004">
                  <a:moveTo>
                    <a:pt x="402336" y="0"/>
                  </a:moveTo>
                  <a:lnTo>
                    <a:pt x="4206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6" name="object 261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5984" y="4425696"/>
              <a:ext cx="24384" cy="6096"/>
            </a:xfrm>
            <a:prstGeom prst="rect">
              <a:avLst/>
            </a:prstGeom>
          </p:spPr>
        </p:pic>
        <p:sp>
          <p:nvSpPr>
            <p:cNvPr id="2617" name="object 2617"/>
            <p:cNvSpPr/>
            <p:nvPr/>
          </p:nvSpPr>
          <p:spPr>
            <a:xfrm>
              <a:off x="5297423" y="442874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18287" y="0"/>
                  </a:lnTo>
                </a:path>
                <a:path w="554989">
                  <a:moveTo>
                    <a:pt x="91439" y="0"/>
                  </a:moveTo>
                  <a:lnTo>
                    <a:pt x="109727" y="0"/>
                  </a:lnTo>
                </a:path>
                <a:path w="554989">
                  <a:moveTo>
                    <a:pt x="292608" y="0"/>
                  </a:moveTo>
                  <a:lnTo>
                    <a:pt x="310896" y="0"/>
                  </a:lnTo>
                </a:path>
                <a:path w="554989">
                  <a:moveTo>
                    <a:pt x="365760" y="0"/>
                  </a:moveTo>
                  <a:lnTo>
                    <a:pt x="384048" y="0"/>
                  </a:lnTo>
                </a:path>
                <a:path w="554989">
                  <a:moveTo>
                    <a:pt x="536448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8" name="object 2618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5888735" y="4425696"/>
              <a:ext cx="12191" cy="6096"/>
            </a:xfrm>
            <a:prstGeom prst="rect">
              <a:avLst/>
            </a:prstGeom>
          </p:spPr>
        </p:pic>
        <p:sp>
          <p:nvSpPr>
            <p:cNvPr id="2619" name="object 2619"/>
            <p:cNvSpPr/>
            <p:nvPr/>
          </p:nvSpPr>
          <p:spPr>
            <a:xfrm>
              <a:off x="5937503" y="442874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2215896" y="44317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1" name="object 262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047743" y="4419599"/>
              <a:ext cx="18287" cy="18287"/>
            </a:xfrm>
            <a:prstGeom prst="rect">
              <a:avLst/>
            </a:prstGeom>
          </p:spPr>
        </p:pic>
        <p:sp>
          <p:nvSpPr>
            <p:cNvPr id="2622" name="object 2622"/>
            <p:cNvSpPr/>
            <p:nvPr/>
          </p:nvSpPr>
          <p:spPr>
            <a:xfrm>
              <a:off x="2215896" y="44378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2623"/>
            <p:cNvSpPr/>
            <p:nvPr/>
          </p:nvSpPr>
          <p:spPr>
            <a:xfrm>
              <a:off x="2215896" y="444398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4" name="object 2624"/>
            <p:cNvPicPr/>
            <p:nvPr/>
          </p:nvPicPr>
          <p:blipFill>
            <a:blip r:embed="rId790" cstate="print"/>
            <a:stretch>
              <a:fillRect/>
            </a:stretch>
          </p:blipFill>
          <p:spPr>
            <a:xfrm>
              <a:off x="4041647" y="4437887"/>
              <a:ext cx="18287" cy="12192"/>
            </a:xfrm>
            <a:prstGeom prst="rect">
              <a:avLst/>
            </a:prstGeom>
          </p:spPr>
        </p:pic>
        <p:sp>
          <p:nvSpPr>
            <p:cNvPr id="2625" name="object 2625"/>
            <p:cNvSpPr/>
            <p:nvPr/>
          </p:nvSpPr>
          <p:spPr>
            <a:xfrm>
              <a:off x="2209799" y="44500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2209799" y="44561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7" name="object 2627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4035552" y="4450079"/>
              <a:ext cx="18287" cy="12192"/>
            </a:xfrm>
            <a:prstGeom prst="rect">
              <a:avLst/>
            </a:prstGeom>
          </p:spPr>
        </p:pic>
        <p:pic>
          <p:nvPicPr>
            <p:cNvPr id="2628" name="object 2628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4011167" y="4462272"/>
              <a:ext cx="36575" cy="18288"/>
            </a:xfrm>
            <a:prstGeom prst="rect">
              <a:avLst/>
            </a:prstGeom>
          </p:spPr>
        </p:pic>
        <p:pic>
          <p:nvPicPr>
            <p:cNvPr id="2629" name="object 262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4463" y="4547616"/>
              <a:ext cx="18287" cy="6096"/>
            </a:xfrm>
            <a:prstGeom prst="rect">
              <a:avLst/>
            </a:prstGeom>
          </p:spPr>
        </p:pic>
        <p:pic>
          <p:nvPicPr>
            <p:cNvPr id="2630" name="object 2630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188720" y="4547616"/>
              <a:ext cx="12191" cy="6096"/>
            </a:xfrm>
            <a:prstGeom prst="rect">
              <a:avLst/>
            </a:prstGeom>
          </p:spPr>
        </p:pic>
        <p:sp>
          <p:nvSpPr>
            <p:cNvPr id="2631" name="object 2631"/>
            <p:cNvSpPr/>
            <p:nvPr/>
          </p:nvSpPr>
          <p:spPr>
            <a:xfrm>
              <a:off x="1246631" y="45476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2" name="object 263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139696" y="4541520"/>
              <a:ext cx="60960" cy="12192"/>
            </a:xfrm>
            <a:prstGeom prst="rect">
              <a:avLst/>
            </a:prstGeom>
          </p:spPr>
        </p:pic>
        <p:pic>
          <p:nvPicPr>
            <p:cNvPr id="2633" name="object 2633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2737104" y="4547616"/>
              <a:ext cx="12192" cy="6096"/>
            </a:xfrm>
            <a:prstGeom prst="rect">
              <a:avLst/>
            </a:prstGeom>
          </p:spPr>
        </p:pic>
        <p:pic>
          <p:nvPicPr>
            <p:cNvPr id="2634" name="object 263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91968" y="4547616"/>
              <a:ext cx="12192" cy="6096"/>
            </a:xfrm>
            <a:prstGeom prst="rect">
              <a:avLst/>
            </a:prstGeom>
          </p:spPr>
        </p:pic>
        <p:sp>
          <p:nvSpPr>
            <p:cNvPr id="2635" name="object 2635"/>
            <p:cNvSpPr/>
            <p:nvPr/>
          </p:nvSpPr>
          <p:spPr>
            <a:xfrm>
              <a:off x="3877055" y="455066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6" name="object 263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5175503" y="4541520"/>
              <a:ext cx="60960" cy="12192"/>
            </a:xfrm>
            <a:prstGeom prst="rect">
              <a:avLst/>
            </a:prstGeom>
          </p:spPr>
        </p:pic>
        <p:sp>
          <p:nvSpPr>
            <p:cNvPr id="2637" name="object 2637"/>
            <p:cNvSpPr/>
            <p:nvPr/>
          </p:nvSpPr>
          <p:spPr>
            <a:xfrm>
              <a:off x="1197864" y="4553711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0" y="6096"/>
                  </a:moveTo>
                  <a:lnTo>
                    <a:pt x="0" y="0"/>
                  </a:lnTo>
                </a:path>
                <a:path w="48894" h="6350">
                  <a:moveTo>
                    <a:pt x="48768" y="6096"/>
                  </a:moveTo>
                  <a:lnTo>
                    <a:pt x="48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2746248" y="4553711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0" y="6096"/>
                  </a:moveTo>
                  <a:lnTo>
                    <a:pt x="0" y="0"/>
                  </a:lnTo>
                </a:path>
                <a:path w="48894" h="6350">
                  <a:moveTo>
                    <a:pt x="48768" y="6096"/>
                  </a:moveTo>
                  <a:lnTo>
                    <a:pt x="4876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1194815" y="4556760"/>
              <a:ext cx="2810510" cy="6350"/>
            </a:xfrm>
            <a:custGeom>
              <a:avLst/>
              <a:gdLst/>
              <a:ahLst/>
              <a:cxnLst/>
              <a:rect l="l" t="t" r="r" b="b"/>
              <a:pathLst>
                <a:path w="2810510" h="6350">
                  <a:moveTo>
                    <a:pt x="2682240" y="0"/>
                  </a:moveTo>
                  <a:lnTo>
                    <a:pt x="2700528" y="0"/>
                  </a:lnTo>
                </a:path>
                <a:path w="2810510" h="6350">
                  <a:moveTo>
                    <a:pt x="2791968" y="0"/>
                  </a:moveTo>
                  <a:lnTo>
                    <a:pt x="2810256" y="0"/>
                  </a:lnTo>
                </a:path>
                <a:path w="2810510" h="6350">
                  <a:moveTo>
                    <a:pt x="0" y="6096"/>
                  </a:moveTo>
                  <a:lnTo>
                    <a:pt x="12191" y="6096"/>
                  </a:lnTo>
                </a:path>
                <a:path w="2810510" h="6350">
                  <a:moveTo>
                    <a:pt x="42671" y="6096"/>
                  </a:moveTo>
                  <a:lnTo>
                    <a:pt x="5486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0" name="object 2640"/>
            <p:cNvPicPr/>
            <p:nvPr/>
          </p:nvPicPr>
          <p:blipFill>
            <a:blip r:embed="rId791" cstate="print"/>
            <a:stretch>
              <a:fillRect/>
            </a:stretch>
          </p:blipFill>
          <p:spPr>
            <a:xfrm>
              <a:off x="627888" y="4553711"/>
              <a:ext cx="91440" cy="18288"/>
            </a:xfrm>
            <a:prstGeom prst="rect">
              <a:avLst/>
            </a:prstGeom>
          </p:spPr>
        </p:pic>
        <p:sp>
          <p:nvSpPr>
            <p:cNvPr id="2641" name="object 2641"/>
            <p:cNvSpPr/>
            <p:nvPr/>
          </p:nvSpPr>
          <p:spPr>
            <a:xfrm>
              <a:off x="2743199" y="456285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12192" y="0"/>
                  </a:lnTo>
                </a:path>
                <a:path w="55244">
                  <a:moveTo>
                    <a:pt x="42672" y="0"/>
                  </a:moveTo>
                  <a:lnTo>
                    <a:pt x="548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2" name="object 2642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2103120" y="4553711"/>
              <a:ext cx="91439" cy="18288"/>
            </a:xfrm>
            <a:prstGeom prst="rect">
              <a:avLst/>
            </a:prstGeom>
          </p:spPr>
        </p:pic>
        <p:sp>
          <p:nvSpPr>
            <p:cNvPr id="2643" name="object 2643"/>
            <p:cNvSpPr/>
            <p:nvPr/>
          </p:nvSpPr>
          <p:spPr>
            <a:xfrm>
              <a:off x="3877055" y="4562855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4" name="object 2644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5138928" y="4553711"/>
              <a:ext cx="91439" cy="18288"/>
            </a:xfrm>
            <a:prstGeom prst="rect">
              <a:avLst/>
            </a:prstGeom>
          </p:spPr>
        </p:pic>
        <p:sp>
          <p:nvSpPr>
            <p:cNvPr id="2645" name="object 2645"/>
            <p:cNvSpPr/>
            <p:nvPr/>
          </p:nvSpPr>
          <p:spPr>
            <a:xfrm>
              <a:off x="1200912" y="4568952"/>
              <a:ext cx="2804160" cy="12700"/>
            </a:xfrm>
            <a:custGeom>
              <a:avLst/>
              <a:gdLst/>
              <a:ahLst/>
              <a:cxnLst/>
              <a:rect l="l" t="t" r="r" b="b"/>
              <a:pathLst>
                <a:path w="2804160" h="12700">
                  <a:moveTo>
                    <a:pt x="0" y="0"/>
                  </a:moveTo>
                  <a:lnTo>
                    <a:pt x="42671" y="0"/>
                  </a:lnTo>
                </a:path>
                <a:path w="2804160" h="12700">
                  <a:moveTo>
                    <a:pt x="1548384" y="0"/>
                  </a:moveTo>
                  <a:lnTo>
                    <a:pt x="1591056" y="0"/>
                  </a:lnTo>
                </a:path>
                <a:path w="2804160" h="12700">
                  <a:moveTo>
                    <a:pt x="2676144" y="0"/>
                  </a:moveTo>
                  <a:lnTo>
                    <a:pt x="2694432" y="0"/>
                  </a:lnTo>
                </a:path>
                <a:path w="2804160" h="12700">
                  <a:moveTo>
                    <a:pt x="2785872" y="0"/>
                  </a:moveTo>
                  <a:lnTo>
                    <a:pt x="2804160" y="0"/>
                  </a:lnTo>
                </a:path>
                <a:path w="2804160" h="12700">
                  <a:moveTo>
                    <a:pt x="12192" y="6096"/>
                  </a:moveTo>
                  <a:lnTo>
                    <a:pt x="30480" y="6096"/>
                  </a:lnTo>
                </a:path>
                <a:path w="2804160" h="12700">
                  <a:moveTo>
                    <a:pt x="1560576" y="6096"/>
                  </a:moveTo>
                  <a:lnTo>
                    <a:pt x="1578864" y="6096"/>
                  </a:lnTo>
                </a:path>
                <a:path w="2804160" h="12700">
                  <a:moveTo>
                    <a:pt x="2676144" y="6096"/>
                  </a:moveTo>
                  <a:lnTo>
                    <a:pt x="2694432" y="6096"/>
                  </a:lnTo>
                </a:path>
                <a:path w="2804160" h="12700">
                  <a:moveTo>
                    <a:pt x="2785872" y="6096"/>
                  </a:moveTo>
                  <a:lnTo>
                    <a:pt x="2804160" y="6096"/>
                  </a:lnTo>
                </a:path>
                <a:path w="2804160" h="12700">
                  <a:moveTo>
                    <a:pt x="2676144" y="12192"/>
                  </a:moveTo>
                  <a:lnTo>
                    <a:pt x="2694432" y="12192"/>
                  </a:lnTo>
                </a:path>
                <a:path w="2804160" h="12700">
                  <a:moveTo>
                    <a:pt x="2785872" y="12192"/>
                  </a:moveTo>
                  <a:lnTo>
                    <a:pt x="2804160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6" name="object 2646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701040" y="4571999"/>
              <a:ext cx="24383" cy="18287"/>
            </a:xfrm>
            <a:prstGeom prst="rect">
              <a:avLst/>
            </a:prstGeom>
          </p:spPr>
        </p:pic>
        <p:sp>
          <p:nvSpPr>
            <p:cNvPr id="2647" name="object 2647"/>
            <p:cNvSpPr/>
            <p:nvPr/>
          </p:nvSpPr>
          <p:spPr>
            <a:xfrm>
              <a:off x="3877055" y="458724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8" name="object 2648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5132831" y="4571999"/>
              <a:ext cx="18287" cy="18287"/>
            </a:xfrm>
            <a:prstGeom prst="rect">
              <a:avLst/>
            </a:prstGeom>
          </p:spPr>
        </p:pic>
        <p:sp>
          <p:nvSpPr>
            <p:cNvPr id="2649" name="object 2649"/>
            <p:cNvSpPr/>
            <p:nvPr/>
          </p:nvSpPr>
          <p:spPr>
            <a:xfrm>
              <a:off x="713231" y="459333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0" name="object 26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016" y="4590287"/>
              <a:ext cx="60959" cy="6096"/>
            </a:xfrm>
            <a:prstGeom prst="rect">
              <a:avLst/>
            </a:prstGeom>
          </p:spPr>
        </p:pic>
        <p:sp>
          <p:nvSpPr>
            <p:cNvPr id="2651" name="object 2651"/>
            <p:cNvSpPr/>
            <p:nvPr/>
          </p:nvSpPr>
          <p:spPr>
            <a:xfrm>
              <a:off x="1011936" y="4593335"/>
              <a:ext cx="737870" cy="0"/>
            </a:xfrm>
            <a:custGeom>
              <a:avLst/>
              <a:gdLst/>
              <a:ahLst/>
              <a:cxnLst/>
              <a:rect l="l" t="t" r="r" b="b"/>
              <a:pathLst>
                <a:path w="737869">
                  <a:moveTo>
                    <a:pt x="0" y="0"/>
                  </a:moveTo>
                  <a:lnTo>
                    <a:pt x="18287" y="0"/>
                  </a:lnTo>
                </a:path>
                <a:path w="737869">
                  <a:moveTo>
                    <a:pt x="109728" y="0"/>
                  </a:moveTo>
                  <a:lnTo>
                    <a:pt x="128015" y="0"/>
                  </a:lnTo>
                </a:path>
                <a:path w="737869">
                  <a:moveTo>
                    <a:pt x="164591" y="0"/>
                  </a:moveTo>
                  <a:lnTo>
                    <a:pt x="182879" y="0"/>
                  </a:lnTo>
                </a:path>
                <a:path w="737869">
                  <a:moveTo>
                    <a:pt x="237744" y="0"/>
                  </a:moveTo>
                  <a:lnTo>
                    <a:pt x="249935" y="0"/>
                  </a:lnTo>
                </a:path>
                <a:path w="737869">
                  <a:moveTo>
                    <a:pt x="341375" y="0"/>
                  </a:moveTo>
                  <a:lnTo>
                    <a:pt x="402335" y="0"/>
                  </a:lnTo>
                </a:path>
                <a:path w="737869">
                  <a:moveTo>
                    <a:pt x="591312" y="0"/>
                  </a:moveTo>
                  <a:lnTo>
                    <a:pt x="682751" y="0"/>
                  </a:lnTo>
                </a:path>
                <a:path w="737869">
                  <a:moveTo>
                    <a:pt x="719328" y="0"/>
                  </a:moveTo>
                  <a:lnTo>
                    <a:pt x="7376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2" name="object 265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92223" y="4590287"/>
              <a:ext cx="18287" cy="6096"/>
            </a:xfrm>
            <a:prstGeom prst="rect">
              <a:avLst/>
            </a:prstGeom>
          </p:spPr>
        </p:pic>
        <p:pic>
          <p:nvPicPr>
            <p:cNvPr id="2653" name="object 2653"/>
            <p:cNvPicPr/>
            <p:nvPr/>
          </p:nvPicPr>
          <p:blipFill>
            <a:blip r:embed="rId793" cstate="print"/>
            <a:stretch>
              <a:fillRect/>
            </a:stretch>
          </p:blipFill>
          <p:spPr>
            <a:xfrm>
              <a:off x="2060448" y="4571999"/>
              <a:ext cx="54864" cy="24383"/>
            </a:xfrm>
            <a:prstGeom prst="rect">
              <a:avLst/>
            </a:prstGeom>
          </p:spPr>
        </p:pic>
        <p:sp>
          <p:nvSpPr>
            <p:cNvPr id="2654" name="object 2654"/>
            <p:cNvSpPr/>
            <p:nvPr/>
          </p:nvSpPr>
          <p:spPr>
            <a:xfrm>
              <a:off x="2389631" y="4593335"/>
              <a:ext cx="1798320" cy="0"/>
            </a:xfrm>
            <a:custGeom>
              <a:avLst/>
              <a:gdLst/>
              <a:ahLst/>
              <a:cxnLst/>
              <a:rect l="l" t="t" r="r" b="b"/>
              <a:pathLst>
                <a:path w="1798320">
                  <a:moveTo>
                    <a:pt x="0" y="0"/>
                  </a:moveTo>
                  <a:lnTo>
                    <a:pt x="12192" y="0"/>
                  </a:lnTo>
                </a:path>
                <a:path w="1798320">
                  <a:moveTo>
                    <a:pt x="54864" y="0"/>
                  </a:moveTo>
                  <a:lnTo>
                    <a:pt x="158496" y="0"/>
                  </a:lnTo>
                </a:path>
                <a:path w="1798320">
                  <a:moveTo>
                    <a:pt x="176784" y="0"/>
                  </a:moveTo>
                  <a:lnTo>
                    <a:pt x="195072" y="0"/>
                  </a:lnTo>
                </a:path>
                <a:path w="1798320">
                  <a:moveTo>
                    <a:pt x="286512" y="0"/>
                  </a:moveTo>
                  <a:lnTo>
                    <a:pt x="298704" y="0"/>
                  </a:lnTo>
                </a:path>
                <a:path w="1798320">
                  <a:moveTo>
                    <a:pt x="335280" y="0"/>
                  </a:moveTo>
                  <a:lnTo>
                    <a:pt x="353568" y="0"/>
                  </a:lnTo>
                </a:path>
                <a:path w="1798320">
                  <a:moveTo>
                    <a:pt x="408431" y="0"/>
                  </a:moveTo>
                  <a:lnTo>
                    <a:pt x="426719" y="0"/>
                  </a:lnTo>
                </a:path>
                <a:path w="1798320">
                  <a:moveTo>
                    <a:pt x="1487424" y="0"/>
                  </a:moveTo>
                  <a:lnTo>
                    <a:pt x="1505712" y="0"/>
                  </a:lnTo>
                </a:path>
                <a:path w="1798320">
                  <a:moveTo>
                    <a:pt x="1597152" y="0"/>
                  </a:moveTo>
                  <a:lnTo>
                    <a:pt x="1615440" y="0"/>
                  </a:lnTo>
                </a:path>
                <a:path w="1798320">
                  <a:moveTo>
                    <a:pt x="1773936" y="0"/>
                  </a:moveTo>
                  <a:lnTo>
                    <a:pt x="17983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5" name="object 26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61103" y="4590287"/>
              <a:ext cx="24384" cy="6096"/>
            </a:xfrm>
            <a:prstGeom prst="rect">
              <a:avLst/>
            </a:prstGeom>
          </p:spPr>
        </p:pic>
        <p:sp>
          <p:nvSpPr>
            <p:cNvPr id="2656" name="object 2656"/>
            <p:cNvSpPr/>
            <p:nvPr/>
          </p:nvSpPr>
          <p:spPr>
            <a:xfrm>
              <a:off x="4376928" y="4593335"/>
              <a:ext cx="1164590" cy="0"/>
            </a:xfrm>
            <a:custGeom>
              <a:avLst/>
              <a:gdLst/>
              <a:ahLst/>
              <a:cxnLst/>
              <a:rect l="l" t="t" r="r" b="b"/>
              <a:pathLst>
                <a:path w="1164589">
                  <a:moveTo>
                    <a:pt x="0" y="0"/>
                  </a:moveTo>
                  <a:lnTo>
                    <a:pt x="85344" y="0"/>
                  </a:lnTo>
                </a:path>
                <a:path w="1164589">
                  <a:moveTo>
                    <a:pt x="158495" y="0"/>
                  </a:moveTo>
                  <a:lnTo>
                    <a:pt x="176783" y="0"/>
                  </a:lnTo>
                </a:path>
                <a:path w="1164589">
                  <a:moveTo>
                    <a:pt x="249935" y="0"/>
                  </a:moveTo>
                  <a:lnTo>
                    <a:pt x="268223" y="0"/>
                  </a:lnTo>
                </a:path>
                <a:path w="1164589">
                  <a:moveTo>
                    <a:pt x="316991" y="0"/>
                  </a:moveTo>
                  <a:lnTo>
                    <a:pt x="335279" y="0"/>
                  </a:lnTo>
                </a:path>
                <a:path w="1164589">
                  <a:moveTo>
                    <a:pt x="512063" y="0"/>
                  </a:moveTo>
                  <a:lnTo>
                    <a:pt x="579119" y="0"/>
                  </a:lnTo>
                </a:path>
                <a:path w="1164589">
                  <a:moveTo>
                    <a:pt x="883919" y="0"/>
                  </a:moveTo>
                  <a:lnTo>
                    <a:pt x="902207" y="0"/>
                  </a:lnTo>
                </a:path>
                <a:path w="1164589">
                  <a:moveTo>
                    <a:pt x="957071" y="0"/>
                  </a:moveTo>
                  <a:lnTo>
                    <a:pt x="975359" y="0"/>
                  </a:lnTo>
                </a:path>
                <a:path w="1164589">
                  <a:moveTo>
                    <a:pt x="993648" y="0"/>
                  </a:moveTo>
                  <a:lnTo>
                    <a:pt x="1097280" y="0"/>
                  </a:lnTo>
                </a:path>
                <a:path w="1164589">
                  <a:moveTo>
                    <a:pt x="1146048" y="0"/>
                  </a:moveTo>
                  <a:lnTo>
                    <a:pt x="11643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7" name="object 2657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889759" y="4590287"/>
              <a:ext cx="103631" cy="12192"/>
            </a:xfrm>
            <a:prstGeom prst="rect">
              <a:avLst/>
            </a:prstGeom>
          </p:spPr>
        </p:pic>
        <p:pic>
          <p:nvPicPr>
            <p:cNvPr id="2658" name="object 2658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5772911" y="4590287"/>
              <a:ext cx="73151" cy="6096"/>
            </a:xfrm>
            <a:prstGeom prst="rect">
              <a:avLst/>
            </a:prstGeom>
          </p:spPr>
        </p:pic>
        <p:pic>
          <p:nvPicPr>
            <p:cNvPr id="2659" name="object 2659"/>
            <p:cNvPicPr/>
            <p:nvPr/>
          </p:nvPicPr>
          <p:blipFill>
            <a:blip r:embed="rId794" cstate="print"/>
            <a:stretch>
              <a:fillRect/>
            </a:stretch>
          </p:blipFill>
          <p:spPr>
            <a:xfrm>
              <a:off x="5870447" y="4590287"/>
              <a:ext cx="60960" cy="6096"/>
            </a:xfrm>
            <a:prstGeom prst="rect">
              <a:avLst/>
            </a:prstGeom>
          </p:spPr>
        </p:pic>
        <p:pic>
          <p:nvPicPr>
            <p:cNvPr id="2660" name="object 26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86272" y="4590287"/>
              <a:ext cx="18287" cy="6096"/>
            </a:xfrm>
            <a:prstGeom prst="rect">
              <a:avLst/>
            </a:prstGeom>
          </p:spPr>
        </p:pic>
        <p:pic>
          <p:nvPicPr>
            <p:cNvPr id="2661" name="object 2661"/>
            <p:cNvPicPr/>
            <p:nvPr/>
          </p:nvPicPr>
          <p:blipFill>
            <a:blip r:embed="rId795" cstate="print"/>
            <a:stretch>
              <a:fillRect/>
            </a:stretch>
          </p:blipFill>
          <p:spPr>
            <a:xfrm>
              <a:off x="6071616" y="4590287"/>
              <a:ext cx="42671" cy="6096"/>
            </a:xfrm>
            <a:prstGeom prst="rect">
              <a:avLst/>
            </a:prstGeom>
          </p:spPr>
        </p:pic>
        <p:pic>
          <p:nvPicPr>
            <p:cNvPr id="2662" name="object 266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27647" y="4590287"/>
              <a:ext cx="18287" cy="6096"/>
            </a:xfrm>
            <a:prstGeom prst="rect">
              <a:avLst/>
            </a:prstGeom>
          </p:spPr>
        </p:pic>
        <p:sp>
          <p:nvSpPr>
            <p:cNvPr id="2663" name="object 2663"/>
            <p:cNvSpPr/>
            <p:nvPr/>
          </p:nvSpPr>
          <p:spPr>
            <a:xfrm>
              <a:off x="890016" y="4599431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30480" y="0"/>
                  </a:moveTo>
                  <a:lnTo>
                    <a:pt x="73152" y="0"/>
                  </a:lnTo>
                </a:path>
                <a:path w="920750">
                  <a:moveTo>
                    <a:pt x="121920" y="0"/>
                  </a:moveTo>
                  <a:lnTo>
                    <a:pt x="140208" y="0"/>
                  </a:lnTo>
                </a:path>
                <a:path w="920750">
                  <a:moveTo>
                    <a:pt x="231648" y="0"/>
                  </a:moveTo>
                  <a:lnTo>
                    <a:pt x="249936" y="0"/>
                  </a:lnTo>
                </a:path>
                <a:path w="920750">
                  <a:moveTo>
                    <a:pt x="286512" y="0"/>
                  </a:moveTo>
                  <a:lnTo>
                    <a:pt x="304800" y="0"/>
                  </a:lnTo>
                </a:path>
                <a:path w="920750">
                  <a:moveTo>
                    <a:pt x="353568" y="0"/>
                  </a:moveTo>
                  <a:lnTo>
                    <a:pt x="371856" y="0"/>
                  </a:lnTo>
                </a:path>
                <a:path w="920750">
                  <a:moveTo>
                    <a:pt x="463296" y="0"/>
                  </a:moveTo>
                  <a:lnTo>
                    <a:pt x="542544" y="0"/>
                  </a:lnTo>
                </a:path>
                <a:path w="920750">
                  <a:moveTo>
                    <a:pt x="713232" y="0"/>
                  </a:moveTo>
                  <a:lnTo>
                    <a:pt x="804672" y="0"/>
                  </a:lnTo>
                </a:path>
                <a:path w="920750">
                  <a:moveTo>
                    <a:pt x="841248" y="0"/>
                  </a:moveTo>
                  <a:lnTo>
                    <a:pt x="859536" y="0"/>
                  </a:lnTo>
                </a:path>
                <a:path w="920750">
                  <a:moveTo>
                    <a:pt x="896112" y="0"/>
                  </a:moveTo>
                  <a:lnTo>
                    <a:pt x="920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4" name="object 2664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786384" y="4590287"/>
              <a:ext cx="54864" cy="18288"/>
            </a:xfrm>
            <a:prstGeom prst="rect">
              <a:avLst/>
            </a:prstGeom>
          </p:spPr>
        </p:pic>
        <p:sp>
          <p:nvSpPr>
            <p:cNvPr id="2665" name="object 2665"/>
            <p:cNvSpPr/>
            <p:nvPr/>
          </p:nvSpPr>
          <p:spPr>
            <a:xfrm>
              <a:off x="2444496" y="4599431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03631" y="0"/>
                  </a:lnTo>
                </a:path>
                <a:path w="1743710">
                  <a:moveTo>
                    <a:pt x="121919" y="0"/>
                  </a:moveTo>
                  <a:lnTo>
                    <a:pt x="140207" y="0"/>
                  </a:lnTo>
                </a:path>
                <a:path w="1743710">
                  <a:moveTo>
                    <a:pt x="231647" y="0"/>
                  </a:moveTo>
                  <a:lnTo>
                    <a:pt x="243839" y="0"/>
                  </a:lnTo>
                </a:path>
                <a:path w="1743710">
                  <a:moveTo>
                    <a:pt x="280415" y="0"/>
                  </a:moveTo>
                  <a:lnTo>
                    <a:pt x="298703" y="0"/>
                  </a:lnTo>
                </a:path>
                <a:path w="1743710">
                  <a:moveTo>
                    <a:pt x="347472" y="0"/>
                  </a:moveTo>
                  <a:lnTo>
                    <a:pt x="371856" y="0"/>
                  </a:lnTo>
                </a:path>
                <a:path w="1743710">
                  <a:moveTo>
                    <a:pt x="1432560" y="0"/>
                  </a:moveTo>
                  <a:lnTo>
                    <a:pt x="1450848" y="0"/>
                  </a:lnTo>
                </a:path>
                <a:path w="1743710">
                  <a:moveTo>
                    <a:pt x="1542288" y="0"/>
                  </a:moveTo>
                  <a:lnTo>
                    <a:pt x="1560576" y="0"/>
                  </a:lnTo>
                </a:path>
                <a:path w="1743710">
                  <a:moveTo>
                    <a:pt x="1719072" y="0"/>
                  </a:moveTo>
                  <a:lnTo>
                    <a:pt x="17434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6" name="object 2666"/>
            <p:cNvPicPr/>
            <p:nvPr/>
          </p:nvPicPr>
          <p:blipFill>
            <a:blip r:embed="rId796" cstate="print"/>
            <a:stretch>
              <a:fillRect/>
            </a:stretch>
          </p:blipFill>
          <p:spPr>
            <a:xfrm>
              <a:off x="609600" y="4571999"/>
              <a:ext cx="30480" cy="36575"/>
            </a:xfrm>
            <a:prstGeom prst="rect">
              <a:avLst/>
            </a:prstGeom>
          </p:spPr>
        </p:pic>
        <p:sp>
          <p:nvSpPr>
            <p:cNvPr id="2667" name="object 2667"/>
            <p:cNvSpPr/>
            <p:nvPr/>
          </p:nvSpPr>
          <p:spPr>
            <a:xfrm>
              <a:off x="4261103" y="459943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8" name="object 2668"/>
            <p:cNvPicPr/>
            <p:nvPr/>
          </p:nvPicPr>
          <p:blipFill>
            <a:blip r:embed="rId797" cstate="print"/>
            <a:stretch>
              <a:fillRect/>
            </a:stretch>
          </p:blipFill>
          <p:spPr>
            <a:xfrm>
              <a:off x="2060448" y="4590287"/>
              <a:ext cx="115824" cy="18288"/>
            </a:xfrm>
            <a:prstGeom prst="rect">
              <a:avLst/>
            </a:prstGeom>
          </p:spPr>
        </p:pic>
        <p:sp>
          <p:nvSpPr>
            <p:cNvPr id="2669" name="object 2669"/>
            <p:cNvSpPr/>
            <p:nvPr/>
          </p:nvSpPr>
          <p:spPr>
            <a:xfrm>
              <a:off x="4376928" y="4599431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85344" y="0"/>
                  </a:lnTo>
                </a:path>
                <a:path w="579120">
                  <a:moveTo>
                    <a:pt x="249935" y="0"/>
                  </a:moveTo>
                  <a:lnTo>
                    <a:pt x="268223" y="0"/>
                  </a:lnTo>
                </a:path>
                <a:path w="579120">
                  <a:moveTo>
                    <a:pt x="512063" y="0"/>
                  </a:moveTo>
                  <a:lnTo>
                    <a:pt x="5791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0" name="object 2670"/>
            <p:cNvPicPr/>
            <p:nvPr/>
          </p:nvPicPr>
          <p:blipFill>
            <a:blip r:embed="rId798" cstate="print"/>
            <a:stretch>
              <a:fillRect/>
            </a:stretch>
          </p:blipFill>
          <p:spPr>
            <a:xfrm>
              <a:off x="1499615" y="4590287"/>
              <a:ext cx="48768" cy="18288"/>
            </a:xfrm>
            <a:prstGeom prst="rect">
              <a:avLst/>
            </a:prstGeom>
          </p:spPr>
        </p:pic>
        <p:sp>
          <p:nvSpPr>
            <p:cNvPr id="2671" name="object 2671"/>
            <p:cNvSpPr/>
            <p:nvPr/>
          </p:nvSpPr>
          <p:spPr>
            <a:xfrm>
              <a:off x="5260847" y="4599431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4">
                  <a:moveTo>
                    <a:pt x="0" y="0"/>
                  </a:moveTo>
                  <a:lnTo>
                    <a:pt x="18287" y="0"/>
                  </a:lnTo>
                </a:path>
                <a:path w="1085214">
                  <a:moveTo>
                    <a:pt x="67055" y="0"/>
                  </a:moveTo>
                  <a:lnTo>
                    <a:pt x="91439" y="0"/>
                  </a:lnTo>
                </a:path>
                <a:path w="1085214">
                  <a:moveTo>
                    <a:pt x="109728" y="0"/>
                  </a:moveTo>
                  <a:lnTo>
                    <a:pt x="213360" y="0"/>
                  </a:lnTo>
                </a:path>
                <a:path w="1085214">
                  <a:moveTo>
                    <a:pt x="512064" y="0"/>
                  </a:moveTo>
                  <a:lnTo>
                    <a:pt x="530352" y="0"/>
                  </a:lnTo>
                </a:path>
                <a:path w="1085214">
                  <a:moveTo>
                    <a:pt x="560832" y="0"/>
                  </a:moveTo>
                  <a:lnTo>
                    <a:pt x="585216" y="0"/>
                  </a:lnTo>
                </a:path>
                <a:path w="1085214">
                  <a:moveTo>
                    <a:pt x="609600" y="0"/>
                  </a:moveTo>
                  <a:lnTo>
                    <a:pt x="627888" y="0"/>
                  </a:lnTo>
                </a:path>
                <a:path w="1085214">
                  <a:moveTo>
                    <a:pt x="640079" y="0"/>
                  </a:moveTo>
                  <a:lnTo>
                    <a:pt x="682751" y="0"/>
                  </a:lnTo>
                </a:path>
                <a:path w="1085214">
                  <a:moveTo>
                    <a:pt x="731519" y="0"/>
                  </a:moveTo>
                  <a:lnTo>
                    <a:pt x="743711" y="0"/>
                  </a:lnTo>
                </a:path>
                <a:path w="1085214">
                  <a:moveTo>
                    <a:pt x="1005839" y="0"/>
                  </a:moveTo>
                  <a:lnTo>
                    <a:pt x="1024127" y="0"/>
                  </a:lnTo>
                </a:path>
                <a:path w="1085214">
                  <a:moveTo>
                    <a:pt x="1060704" y="0"/>
                  </a:moveTo>
                  <a:lnTo>
                    <a:pt x="1085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2" name="object 2672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4517135" y="4596384"/>
              <a:ext cx="54863" cy="12192"/>
            </a:xfrm>
            <a:prstGeom prst="rect">
              <a:avLst/>
            </a:prstGeom>
          </p:spPr>
        </p:pic>
        <p:pic>
          <p:nvPicPr>
            <p:cNvPr id="2673" name="object 2673"/>
            <p:cNvPicPr/>
            <p:nvPr/>
          </p:nvPicPr>
          <p:blipFill>
            <a:blip r:embed="rId799" cstate="print"/>
            <a:stretch>
              <a:fillRect/>
            </a:stretch>
          </p:blipFill>
          <p:spPr>
            <a:xfrm>
              <a:off x="5126735" y="4590287"/>
              <a:ext cx="85343" cy="24384"/>
            </a:xfrm>
            <a:prstGeom prst="rect">
              <a:avLst/>
            </a:prstGeom>
          </p:spPr>
        </p:pic>
        <p:pic>
          <p:nvPicPr>
            <p:cNvPr id="2674" name="object 2674"/>
            <p:cNvPicPr/>
            <p:nvPr/>
          </p:nvPicPr>
          <p:blipFill>
            <a:blip r:embed="rId800" cstate="print"/>
            <a:stretch>
              <a:fillRect/>
            </a:stretch>
          </p:blipFill>
          <p:spPr>
            <a:xfrm>
              <a:off x="6205728" y="4590287"/>
              <a:ext cx="79248" cy="18288"/>
            </a:xfrm>
            <a:prstGeom prst="rect">
              <a:avLst/>
            </a:prstGeom>
          </p:spPr>
        </p:pic>
        <p:sp>
          <p:nvSpPr>
            <p:cNvPr id="2675" name="object 2675"/>
            <p:cNvSpPr/>
            <p:nvPr/>
          </p:nvSpPr>
          <p:spPr>
            <a:xfrm>
              <a:off x="1121663" y="460552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6" name="object 2676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2231136" y="4590287"/>
              <a:ext cx="79248" cy="24384"/>
            </a:xfrm>
            <a:prstGeom prst="rect">
              <a:avLst/>
            </a:prstGeom>
          </p:spPr>
        </p:pic>
        <p:sp>
          <p:nvSpPr>
            <p:cNvPr id="2677" name="object 2677"/>
            <p:cNvSpPr/>
            <p:nvPr/>
          </p:nvSpPr>
          <p:spPr>
            <a:xfrm>
              <a:off x="1243584" y="46055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8" name="object 2678"/>
            <p:cNvPicPr/>
            <p:nvPr/>
          </p:nvPicPr>
          <p:blipFill>
            <a:blip r:embed="rId801" cstate="print"/>
            <a:stretch>
              <a:fillRect/>
            </a:stretch>
          </p:blipFill>
          <p:spPr>
            <a:xfrm>
              <a:off x="5023103" y="4590287"/>
              <a:ext cx="115824" cy="18288"/>
            </a:xfrm>
            <a:prstGeom prst="rect">
              <a:avLst/>
            </a:prstGeom>
          </p:spPr>
        </p:pic>
        <p:sp>
          <p:nvSpPr>
            <p:cNvPr id="2679" name="object 2679"/>
            <p:cNvSpPr/>
            <p:nvPr/>
          </p:nvSpPr>
          <p:spPr>
            <a:xfrm>
              <a:off x="1353312" y="460552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79247" y="0"/>
                  </a:lnTo>
                </a:path>
                <a:path w="457200">
                  <a:moveTo>
                    <a:pt x="249936" y="0"/>
                  </a:moveTo>
                  <a:lnTo>
                    <a:pt x="341375" y="0"/>
                  </a:lnTo>
                </a:path>
                <a:path w="457200">
                  <a:moveTo>
                    <a:pt x="377952" y="0"/>
                  </a:moveTo>
                  <a:lnTo>
                    <a:pt x="396240" y="0"/>
                  </a:lnTo>
                </a:path>
                <a:path w="457200">
                  <a:moveTo>
                    <a:pt x="432816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0" name="object 2680"/>
            <p:cNvPicPr/>
            <p:nvPr/>
          </p:nvPicPr>
          <p:blipFill>
            <a:blip r:embed="rId802" cstate="print"/>
            <a:stretch>
              <a:fillRect/>
            </a:stretch>
          </p:blipFill>
          <p:spPr>
            <a:xfrm>
              <a:off x="4047743" y="4590287"/>
              <a:ext cx="73151" cy="24384"/>
            </a:xfrm>
            <a:prstGeom prst="rect">
              <a:avLst/>
            </a:prstGeom>
          </p:spPr>
        </p:pic>
        <p:sp>
          <p:nvSpPr>
            <p:cNvPr id="2681" name="object 2681"/>
            <p:cNvSpPr/>
            <p:nvPr/>
          </p:nvSpPr>
          <p:spPr>
            <a:xfrm>
              <a:off x="2444496" y="4605528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103631" y="0"/>
                  </a:lnTo>
                </a:path>
                <a:path w="299085">
                  <a:moveTo>
                    <a:pt x="121919" y="0"/>
                  </a:moveTo>
                  <a:lnTo>
                    <a:pt x="140207" y="0"/>
                  </a:lnTo>
                </a:path>
                <a:path w="299085">
                  <a:moveTo>
                    <a:pt x="231647" y="0"/>
                  </a:moveTo>
                  <a:lnTo>
                    <a:pt x="243839" y="0"/>
                  </a:lnTo>
                </a:path>
                <a:path w="299085">
                  <a:moveTo>
                    <a:pt x="280415" y="0"/>
                  </a:moveTo>
                  <a:lnTo>
                    <a:pt x="2987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2" name="object 2682"/>
            <p:cNvPicPr/>
            <p:nvPr/>
          </p:nvPicPr>
          <p:blipFill>
            <a:blip r:embed="rId803" cstate="print"/>
            <a:stretch>
              <a:fillRect/>
            </a:stretch>
          </p:blipFill>
          <p:spPr>
            <a:xfrm>
              <a:off x="4693920" y="4590287"/>
              <a:ext cx="140208" cy="24384"/>
            </a:xfrm>
            <a:prstGeom prst="rect">
              <a:avLst/>
            </a:prstGeom>
          </p:spPr>
        </p:pic>
        <p:sp>
          <p:nvSpPr>
            <p:cNvPr id="2683" name="object 2683"/>
            <p:cNvSpPr/>
            <p:nvPr/>
          </p:nvSpPr>
          <p:spPr>
            <a:xfrm>
              <a:off x="2791968" y="4605528"/>
              <a:ext cx="1213485" cy="0"/>
            </a:xfrm>
            <a:custGeom>
              <a:avLst/>
              <a:gdLst/>
              <a:ahLst/>
              <a:cxnLst/>
              <a:rect l="l" t="t" r="r" b="b"/>
              <a:pathLst>
                <a:path w="1213485">
                  <a:moveTo>
                    <a:pt x="0" y="0"/>
                  </a:moveTo>
                  <a:lnTo>
                    <a:pt x="24383" y="0"/>
                  </a:lnTo>
                </a:path>
                <a:path w="1213485">
                  <a:moveTo>
                    <a:pt x="1085088" y="0"/>
                  </a:moveTo>
                  <a:lnTo>
                    <a:pt x="1103376" y="0"/>
                  </a:lnTo>
                </a:path>
                <a:path w="1213485">
                  <a:moveTo>
                    <a:pt x="1194815" y="0"/>
                  </a:moveTo>
                  <a:lnTo>
                    <a:pt x="12131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4" name="object 2684"/>
            <p:cNvPicPr/>
            <p:nvPr/>
          </p:nvPicPr>
          <p:blipFill>
            <a:blip r:embed="rId804" cstate="print"/>
            <a:stretch>
              <a:fillRect/>
            </a:stretch>
          </p:blipFill>
          <p:spPr>
            <a:xfrm>
              <a:off x="5504687" y="4590287"/>
              <a:ext cx="188976" cy="24384"/>
            </a:xfrm>
            <a:prstGeom prst="rect">
              <a:avLst/>
            </a:prstGeom>
          </p:spPr>
        </p:pic>
        <p:sp>
          <p:nvSpPr>
            <p:cNvPr id="2685" name="object 2685"/>
            <p:cNvSpPr/>
            <p:nvPr/>
          </p:nvSpPr>
          <p:spPr>
            <a:xfrm>
              <a:off x="4376928" y="4605528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>
                  <a:moveTo>
                    <a:pt x="0" y="0"/>
                  </a:moveTo>
                  <a:lnTo>
                    <a:pt x="85344" y="0"/>
                  </a:lnTo>
                </a:path>
                <a:path w="1097279">
                  <a:moveTo>
                    <a:pt x="249935" y="0"/>
                  </a:moveTo>
                  <a:lnTo>
                    <a:pt x="268223" y="0"/>
                  </a:lnTo>
                </a:path>
                <a:path w="1097279">
                  <a:moveTo>
                    <a:pt x="316991" y="0"/>
                  </a:moveTo>
                  <a:lnTo>
                    <a:pt x="335279" y="0"/>
                  </a:lnTo>
                </a:path>
                <a:path w="1097279">
                  <a:moveTo>
                    <a:pt x="512063" y="0"/>
                  </a:moveTo>
                  <a:lnTo>
                    <a:pt x="579119" y="0"/>
                  </a:lnTo>
                </a:path>
                <a:path w="1097279">
                  <a:moveTo>
                    <a:pt x="755903" y="0"/>
                  </a:moveTo>
                  <a:lnTo>
                    <a:pt x="762000" y="0"/>
                  </a:lnTo>
                </a:path>
                <a:path w="1097279">
                  <a:moveTo>
                    <a:pt x="883919" y="0"/>
                  </a:moveTo>
                  <a:lnTo>
                    <a:pt x="902207" y="0"/>
                  </a:lnTo>
                </a:path>
                <a:path w="1097279">
                  <a:moveTo>
                    <a:pt x="950975" y="0"/>
                  </a:moveTo>
                  <a:lnTo>
                    <a:pt x="975359" y="0"/>
                  </a:lnTo>
                </a:path>
                <a:path w="1097279">
                  <a:moveTo>
                    <a:pt x="993648" y="0"/>
                  </a:moveTo>
                  <a:lnTo>
                    <a:pt x="1097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6" name="object 2686"/>
            <p:cNvPicPr/>
            <p:nvPr/>
          </p:nvPicPr>
          <p:blipFill>
            <a:blip r:embed="rId805" cstate="print"/>
            <a:stretch>
              <a:fillRect/>
            </a:stretch>
          </p:blipFill>
          <p:spPr>
            <a:xfrm>
              <a:off x="6065520" y="4590287"/>
              <a:ext cx="109727" cy="24384"/>
            </a:xfrm>
            <a:prstGeom prst="rect">
              <a:avLst/>
            </a:prstGeom>
          </p:spPr>
        </p:pic>
        <p:sp>
          <p:nvSpPr>
            <p:cNvPr id="2687" name="object 2687"/>
            <p:cNvSpPr/>
            <p:nvPr/>
          </p:nvSpPr>
          <p:spPr>
            <a:xfrm>
              <a:off x="5772911" y="46055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8" name="object 2688"/>
            <p:cNvPicPr/>
            <p:nvPr/>
          </p:nvPicPr>
          <p:blipFill>
            <a:blip r:embed="rId806" cstate="print"/>
            <a:stretch>
              <a:fillRect/>
            </a:stretch>
          </p:blipFill>
          <p:spPr>
            <a:xfrm>
              <a:off x="1883664" y="4596384"/>
              <a:ext cx="109727" cy="18288"/>
            </a:xfrm>
            <a:prstGeom prst="rect">
              <a:avLst/>
            </a:prstGeom>
          </p:spPr>
        </p:pic>
        <p:pic>
          <p:nvPicPr>
            <p:cNvPr id="2689" name="object 2689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6376416" y="4590287"/>
              <a:ext cx="79248" cy="24384"/>
            </a:xfrm>
            <a:prstGeom prst="rect">
              <a:avLst/>
            </a:prstGeom>
          </p:spPr>
        </p:pic>
        <p:sp>
          <p:nvSpPr>
            <p:cNvPr id="2690" name="object 2690"/>
            <p:cNvSpPr/>
            <p:nvPr/>
          </p:nvSpPr>
          <p:spPr>
            <a:xfrm>
              <a:off x="1121663" y="4605528"/>
              <a:ext cx="5224780" cy="6350"/>
            </a:xfrm>
            <a:custGeom>
              <a:avLst/>
              <a:gdLst/>
              <a:ahLst/>
              <a:cxnLst/>
              <a:rect l="l" t="t" r="r" b="b"/>
              <a:pathLst>
                <a:path w="5224780" h="6350">
                  <a:moveTo>
                    <a:pt x="4700016" y="0"/>
                  </a:moveTo>
                  <a:lnTo>
                    <a:pt x="4724400" y="0"/>
                  </a:lnTo>
                </a:path>
                <a:path w="5224780" h="6350">
                  <a:moveTo>
                    <a:pt x="4748784" y="0"/>
                  </a:moveTo>
                  <a:lnTo>
                    <a:pt x="4767072" y="0"/>
                  </a:lnTo>
                </a:path>
                <a:path w="5224780" h="6350">
                  <a:moveTo>
                    <a:pt x="4779264" y="0"/>
                  </a:moveTo>
                  <a:lnTo>
                    <a:pt x="4821936" y="0"/>
                  </a:lnTo>
                </a:path>
                <a:path w="5224780" h="6350">
                  <a:moveTo>
                    <a:pt x="4949952" y="0"/>
                  </a:moveTo>
                  <a:lnTo>
                    <a:pt x="4962144" y="0"/>
                  </a:lnTo>
                </a:path>
                <a:path w="5224780" h="6350">
                  <a:moveTo>
                    <a:pt x="5035296" y="0"/>
                  </a:moveTo>
                  <a:lnTo>
                    <a:pt x="5053584" y="0"/>
                  </a:lnTo>
                </a:path>
                <a:path w="5224780" h="6350">
                  <a:moveTo>
                    <a:pt x="5145024" y="0"/>
                  </a:moveTo>
                  <a:lnTo>
                    <a:pt x="5163312" y="0"/>
                  </a:lnTo>
                </a:path>
                <a:path w="5224780" h="6350">
                  <a:moveTo>
                    <a:pt x="5199888" y="0"/>
                  </a:moveTo>
                  <a:lnTo>
                    <a:pt x="5224272" y="0"/>
                  </a:lnTo>
                </a:path>
                <a:path w="5224780" h="6350">
                  <a:moveTo>
                    <a:pt x="0" y="6096"/>
                  </a:moveTo>
                  <a:lnTo>
                    <a:pt x="18287" y="6096"/>
                  </a:lnTo>
                </a:path>
                <a:path w="5224780" h="6350">
                  <a:moveTo>
                    <a:pt x="54863" y="6096"/>
                  </a:moveTo>
                  <a:lnTo>
                    <a:pt x="7315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1" name="object 2691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1237487" y="4608576"/>
              <a:ext cx="24384" cy="6096"/>
            </a:xfrm>
            <a:prstGeom prst="rect">
              <a:avLst/>
            </a:prstGeom>
          </p:spPr>
        </p:pic>
        <p:sp>
          <p:nvSpPr>
            <p:cNvPr id="2692" name="object 2692"/>
            <p:cNvSpPr/>
            <p:nvPr/>
          </p:nvSpPr>
          <p:spPr>
            <a:xfrm>
              <a:off x="1353312" y="4611623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4">
                  <a:moveTo>
                    <a:pt x="0" y="0"/>
                  </a:moveTo>
                  <a:lnTo>
                    <a:pt x="85343" y="0"/>
                  </a:lnTo>
                </a:path>
                <a:path w="1390014">
                  <a:moveTo>
                    <a:pt x="140208" y="0"/>
                  </a:moveTo>
                  <a:lnTo>
                    <a:pt x="201168" y="0"/>
                  </a:lnTo>
                </a:path>
                <a:path w="1390014">
                  <a:moveTo>
                    <a:pt x="249936" y="0"/>
                  </a:moveTo>
                  <a:lnTo>
                    <a:pt x="341375" y="0"/>
                  </a:lnTo>
                </a:path>
                <a:path w="1390014">
                  <a:moveTo>
                    <a:pt x="377952" y="0"/>
                  </a:moveTo>
                  <a:lnTo>
                    <a:pt x="396240" y="0"/>
                  </a:lnTo>
                </a:path>
                <a:path w="1390014">
                  <a:moveTo>
                    <a:pt x="426719" y="0"/>
                  </a:moveTo>
                  <a:lnTo>
                    <a:pt x="457200" y="0"/>
                  </a:lnTo>
                </a:path>
                <a:path w="1390014">
                  <a:moveTo>
                    <a:pt x="1091184" y="0"/>
                  </a:moveTo>
                  <a:lnTo>
                    <a:pt x="1194816" y="0"/>
                  </a:lnTo>
                </a:path>
                <a:path w="1390014">
                  <a:moveTo>
                    <a:pt x="1213104" y="0"/>
                  </a:moveTo>
                  <a:lnTo>
                    <a:pt x="1231392" y="0"/>
                  </a:lnTo>
                </a:path>
                <a:path w="1390014">
                  <a:moveTo>
                    <a:pt x="1322832" y="0"/>
                  </a:moveTo>
                  <a:lnTo>
                    <a:pt x="1335024" y="0"/>
                  </a:lnTo>
                </a:path>
                <a:path w="1390014">
                  <a:moveTo>
                    <a:pt x="1371600" y="0"/>
                  </a:moveTo>
                  <a:lnTo>
                    <a:pt x="13898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3" name="object 2693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2785871" y="4608576"/>
              <a:ext cx="30480" cy="6096"/>
            </a:xfrm>
            <a:prstGeom prst="rect">
              <a:avLst/>
            </a:prstGeom>
          </p:spPr>
        </p:pic>
        <p:sp>
          <p:nvSpPr>
            <p:cNvPr id="2694" name="object 2694"/>
            <p:cNvSpPr/>
            <p:nvPr/>
          </p:nvSpPr>
          <p:spPr>
            <a:xfrm>
              <a:off x="3877055" y="461162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5" name="object 2695"/>
            <p:cNvPicPr/>
            <p:nvPr/>
          </p:nvPicPr>
          <p:blipFill>
            <a:blip r:embed="rId807" cstate="print"/>
            <a:stretch>
              <a:fillRect/>
            </a:stretch>
          </p:blipFill>
          <p:spPr>
            <a:xfrm>
              <a:off x="2298192" y="4596384"/>
              <a:ext cx="134112" cy="30479"/>
            </a:xfrm>
            <a:prstGeom prst="rect">
              <a:avLst/>
            </a:prstGeom>
          </p:spPr>
        </p:pic>
        <p:sp>
          <p:nvSpPr>
            <p:cNvPr id="2696" name="object 2696"/>
            <p:cNvSpPr/>
            <p:nvPr/>
          </p:nvSpPr>
          <p:spPr>
            <a:xfrm>
              <a:off x="4376928" y="4611623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85344" y="0"/>
                  </a:lnTo>
                </a:path>
                <a:path w="579120">
                  <a:moveTo>
                    <a:pt x="134112" y="0"/>
                  </a:moveTo>
                  <a:lnTo>
                    <a:pt x="201167" y="0"/>
                  </a:lnTo>
                </a:path>
                <a:path w="579120">
                  <a:moveTo>
                    <a:pt x="249935" y="0"/>
                  </a:moveTo>
                  <a:lnTo>
                    <a:pt x="268223" y="0"/>
                  </a:lnTo>
                </a:path>
                <a:path w="579120">
                  <a:moveTo>
                    <a:pt x="316991" y="0"/>
                  </a:moveTo>
                  <a:lnTo>
                    <a:pt x="335279" y="0"/>
                  </a:lnTo>
                </a:path>
                <a:path w="579120">
                  <a:moveTo>
                    <a:pt x="512063" y="0"/>
                  </a:moveTo>
                  <a:lnTo>
                    <a:pt x="5791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7" name="object 2697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5321808" y="4608576"/>
              <a:ext cx="30479" cy="6096"/>
            </a:xfrm>
            <a:prstGeom prst="rect">
              <a:avLst/>
            </a:prstGeom>
          </p:spPr>
        </p:pic>
        <p:sp>
          <p:nvSpPr>
            <p:cNvPr id="2698" name="object 2698"/>
            <p:cNvSpPr/>
            <p:nvPr/>
          </p:nvSpPr>
          <p:spPr>
            <a:xfrm>
              <a:off x="1121663" y="4611623"/>
              <a:ext cx="5224780" cy="6350"/>
            </a:xfrm>
            <a:custGeom>
              <a:avLst/>
              <a:gdLst/>
              <a:ahLst/>
              <a:cxnLst/>
              <a:rect l="l" t="t" r="r" b="b"/>
              <a:pathLst>
                <a:path w="5224780" h="6350">
                  <a:moveTo>
                    <a:pt x="4248912" y="0"/>
                  </a:moveTo>
                  <a:lnTo>
                    <a:pt x="4352544" y="0"/>
                  </a:lnTo>
                </a:path>
                <a:path w="5224780" h="6350">
                  <a:moveTo>
                    <a:pt x="4651248" y="0"/>
                  </a:moveTo>
                  <a:lnTo>
                    <a:pt x="4669536" y="0"/>
                  </a:lnTo>
                </a:path>
                <a:path w="5224780" h="6350">
                  <a:moveTo>
                    <a:pt x="4693920" y="0"/>
                  </a:moveTo>
                  <a:lnTo>
                    <a:pt x="4724400" y="0"/>
                  </a:lnTo>
                </a:path>
                <a:path w="5224780" h="6350">
                  <a:moveTo>
                    <a:pt x="4748784" y="0"/>
                  </a:moveTo>
                  <a:lnTo>
                    <a:pt x="4767072" y="0"/>
                  </a:lnTo>
                </a:path>
                <a:path w="5224780" h="6350">
                  <a:moveTo>
                    <a:pt x="4974336" y="0"/>
                  </a:moveTo>
                  <a:lnTo>
                    <a:pt x="5004816" y="0"/>
                  </a:lnTo>
                </a:path>
                <a:path w="5224780" h="6350">
                  <a:moveTo>
                    <a:pt x="5035296" y="0"/>
                  </a:moveTo>
                  <a:lnTo>
                    <a:pt x="5053584" y="0"/>
                  </a:lnTo>
                </a:path>
                <a:path w="5224780" h="6350">
                  <a:moveTo>
                    <a:pt x="5084064" y="0"/>
                  </a:moveTo>
                  <a:lnTo>
                    <a:pt x="5114544" y="0"/>
                  </a:lnTo>
                </a:path>
                <a:path w="5224780" h="6350">
                  <a:moveTo>
                    <a:pt x="5145024" y="0"/>
                  </a:moveTo>
                  <a:lnTo>
                    <a:pt x="5163312" y="0"/>
                  </a:lnTo>
                </a:path>
                <a:path w="5224780" h="6350">
                  <a:moveTo>
                    <a:pt x="5193792" y="0"/>
                  </a:moveTo>
                  <a:lnTo>
                    <a:pt x="5224272" y="0"/>
                  </a:lnTo>
                </a:path>
                <a:path w="5224780" h="6350">
                  <a:moveTo>
                    <a:pt x="0" y="6095"/>
                  </a:moveTo>
                  <a:lnTo>
                    <a:pt x="18287" y="6095"/>
                  </a:lnTo>
                </a:path>
                <a:path w="5224780" h="6350">
                  <a:moveTo>
                    <a:pt x="54863" y="6095"/>
                  </a:moveTo>
                  <a:lnTo>
                    <a:pt x="73151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9" name="object 2699"/>
            <p:cNvPicPr/>
            <p:nvPr/>
          </p:nvPicPr>
          <p:blipFill>
            <a:blip r:embed="rId808" cstate="print"/>
            <a:stretch>
              <a:fillRect/>
            </a:stretch>
          </p:blipFill>
          <p:spPr>
            <a:xfrm>
              <a:off x="2054352" y="4602479"/>
              <a:ext cx="134112" cy="18287"/>
            </a:xfrm>
            <a:prstGeom prst="rect">
              <a:avLst/>
            </a:prstGeom>
          </p:spPr>
        </p:pic>
        <p:sp>
          <p:nvSpPr>
            <p:cNvPr id="2700" name="object 2700"/>
            <p:cNvSpPr/>
            <p:nvPr/>
          </p:nvSpPr>
          <p:spPr>
            <a:xfrm>
              <a:off x="1237487" y="4617720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>
                  <a:moveTo>
                    <a:pt x="0" y="0"/>
                  </a:moveTo>
                  <a:lnTo>
                    <a:pt x="24384" y="0"/>
                  </a:lnTo>
                </a:path>
                <a:path w="134619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1" name="object 27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20368" y="4614672"/>
              <a:ext cx="18287" cy="6096"/>
            </a:xfrm>
            <a:prstGeom prst="rect">
              <a:avLst/>
            </a:prstGeom>
          </p:spPr>
        </p:pic>
        <p:sp>
          <p:nvSpPr>
            <p:cNvPr id="2702" name="object 2702"/>
            <p:cNvSpPr/>
            <p:nvPr/>
          </p:nvSpPr>
          <p:spPr>
            <a:xfrm>
              <a:off x="1603248" y="4617720"/>
              <a:ext cx="902335" cy="0"/>
            </a:xfrm>
            <a:custGeom>
              <a:avLst/>
              <a:gdLst/>
              <a:ahLst/>
              <a:cxnLst/>
              <a:rect l="l" t="t" r="r" b="b"/>
              <a:pathLst>
                <a:path w="902335">
                  <a:moveTo>
                    <a:pt x="0" y="0"/>
                  </a:moveTo>
                  <a:lnTo>
                    <a:pt x="18287" y="0"/>
                  </a:lnTo>
                </a:path>
                <a:path w="902335">
                  <a:moveTo>
                    <a:pt x="73151" y="0"/>
                  </a:moveTo>
                  <a:lnTo>
                    <a:pt x="91439" y="0"/>
                  </a:lnTo>
                </a:path>
                <a:path w="902335">
                  <a:moveTo>
                    <a:pt x="128016" y="0"/>
                  </a:moveTo>
                  <a:lnTo>
                    <a:pt x="146304" y="0"/>
                  </a:lnTo>
                </a:path>
                <a:path w="902335">
                  <a:moveTo>
                    <a:pt x="176783" y="0"/>
                  </a:moveTo>
                  <a:lnTo>
                    <a:pt x="188975" y="0"/>
                  </a:lnTo>
                </a:path>
                <a:path w="902335">
                  <a:moveTo>
                    <a:pt x="621792" y="0"/>
                  </a:moveTo>
                  <a:lnTo>
                    <a:pt x="640080" y="0"/>
                  </a:lnTo>
                </a:path>
                <a:path w="902335">
                  <a:moveTo>
                    <a:pt x="688848" y="0"/>
                  </a:moveTo>
                  <a:lnTo>
                    <a:pt x="707136" y="0"/>
                  </a:lnTo>
                </a:path>
                <a:path w="902335">
                  <a:moveTo>
                    <a:pt x="883920" y="0"/>
                  </a:moveTo>
                  <a:lnTo>
                    <a:pt x="902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3" name="object 2703"/>
            <p:cNvPicPr/>
            <p:nvPr/>
          </p:nvPicPr>
          <p:blipFill>
            <a:blip r:embed="rId809" cstate="print"/>
            <a:stretch>
              <a:fillRect/>
            </a:stretch>
          </p:blipFill>
          <p:spPr>
            <a:xfrm>
              <a:off x="4108703" y="4602479"/>
              <a:ext cx="85344" cy="24383"/>
            </a:xfrm>
            <a:prstGeom prst="rect">
              <a:avLst/>
            </a:prstGeom>
          </p:spPr>
        </p:pic>
        <p:sp>
          <p:nvSpPr>
            <p:cNvPr id="2704" name="object 2704"/>
            <p:cNvSpPr/>
            <p:nvPr/>
          </p:nvSpPr>
          <p:spPr>
            <a:xfrm>
              <a:off x="2566415" y="4617720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109727" y="0"/>
                  </a:moveTo>
                  <a:lnTo>
                    <a:pt x="121919" y="0"/>
                  </a:lnTo>
                </a:path>
                <a:path w="250189">
                  <a:moveTo>
                    <a:pt x="158495" y="0"/>
                  </a:moveTo>
                  <a:lnTo>
                    <a:pt x="176783" y="0"/>
                  </a:lnTo>
                </a:path>
                <a:path w="250189">
                  <a:moveTo>
                    <a:pt x="219456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5" name="object 2705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768095" y="4614672"/>
              <a:ext cx="30480" cy="12192"/>
            </a:xfrm>
            <a:prstGeom prst="rect">
              <a:avLst/>
            </a:prstGeom>
          </p:spPr>
        </p:pic>
        <p:sp>
          <p:nvSpPr>
            <p:cNvPr id="2706" name="object 2706"/>
            <p:cNvSpPr/>
            <p:nvPr/>
          </p:nvSpPr>
          <p:spPr>
            <a:xfrm>
              <a:off x="3877055" y="4617720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79">
                  <a:moveTo>
                    <a:pt x="0" y="0"/>
                  </a:moveTo>
                  <a:lnTo>
                    <a:pt x="18287" y="0"/>
                  </a:lnTo>
                </a:path>
                <a:path w="957579">
                  <a:moveTo>
                    <a:pt x="109727" y="0"/>
                  </a:moveTo>
                  <a:lnTo>
                    <a:pt x="128015" y="0"/>
                  </a:lnTo>
                </a:path>
                <a:path w="957579">
                  <a:moveTo>
                    <a:pt x="164591" y="0"/>
                  </a:moveTo>
                  <a:lnTo>
                    <a:pt x="182879" y="0"/>
                  </a:lnTo>
                </a:path>
                <a:path w="957579">
                  <a:moveTo>
                    <a:pt x="225551" y="0"/>
                  </a:moveTo>
                  <a:lnTo>
                    <a:pt x="243839" y="0"/>
                  </a:lnTo>
                </a:path>
                <a:path w="957579">
                  <a:moveTo>
                    <a:pt x="499872" y="0"/>
                  </a:moveTo>
                  <a:lnTo>
                    <a:pt x="512063" y="0"/>
                  </a:lnTo>
                </a:path>
                <a:path w="957579">
                  <a:moveTo>
                    <a:pt x="816863" y="0"/>
                  </a:moveTo>
                  <a:lnTo>
                    <a:pt x="835151" y="0"/>
                  </a:lnTo>
                </a:path>
                <a:path w="957579">
                  <a:moveTo>
                    <a:pt x="871727" y="0"/>
                  </a:moveTo>
                  <a:lnTo>
                    <a:pt x="890015" y="0"/>
                  </a:lnTo>
                </a:path>
                <a:path w="957579">
                  <a:moveTo>
                    <a:pt x="938784" y="0"/>
                  </a:moveTo>
                  <a:lnTo>
                    <a:pt x="957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7" name="object 2707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780287" y="4602479"/>
              <a:ext cx="249936" cy="24383"/>
            </a:xfrm>
            <a:prstGeom prst="rect">
              <a:avLst/>
            </a:prstGeom>
          </p:spPr>
        </p:pic>
        <p:sp>
          <p:nvSpPr>
            <p:cNvPr id="2708" name="object 2708"/>
            <p:cNvSpPr/>
            <p:nvPr/>
          </p:nvSpPr>
          <p:spPr>
            <a:xfrm>
              <a:off x="5413247" y="4617720"/>
              <a:ext cx="414655" cy="0"/>
            </a:xfrm>
            <a:custGeom>
              <a:avLst/>
              <a:gdLst/>
              <a:ahLst/>
              <a:cxnLst/>
              <a:rect l="l" t="t" r="r" b="b"/>
              <a:pathLst>
                <a:path w="414654">
                  <a:moveTo>
                    <a:pt x="0" y="0"/>
                  </a:moveTo>
                  <a:lnTo>
                    <a:pt x="18287" y="0"/>
                  </a:lnTo>
                </a:path>
                <a:path w="414654">
                  <a:moveTo>
                    <a:pt x="85344" y="0"/>
                  </a:moveTo>
                  <a:lnTo>
                    <a:pt x="103632" y="0"/>
                  </a:lnTo>
                </a:path>
                <a:path w="414654">
                  <a:moveTo>
                    <a:pt x="188975" y="0"/>
                  </a:moveTo>
                  <a:lnTo>
                    <a:pt x="207263" y="0"/>
                  </a:lnTo>
                </a:path>
                <a:path w="414654">
                  <a:moveTo>
                    <a:pt x="262128" y="0"/>
                  </a:moveTo>
                  <a:lnTo>
                    <a:pt x="280416" y="0"/>
                  </a:lnTo>
                </a:path>
                <a:path w="414654">
                  <a:moveTo>
                    <a:pt x="359664" y="0"/>
                  </a:moveTo>
                  <a:lnTo>
                    <a:pt x="377952" y="0"/>
                  </a:lnTo>
                </a:path>
                <a:path w="414654">
                  <a:moveTo>
                    <a:pt x="402336" y="0"/>
                  </a:moveTo>
                  <a:lnTo>
                    <a:pt x="4145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9" name="object 2709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1877568" y="4608576"/>
              <a:ext cx="128016" cy="18287"/>
            </a:xfrm>
            <a:prstGeom prst="rect">
              <a:avLst/>
            </a:prstGeom>
          </p:spPr>
        </p:pic>
        <p:pic>
          <p:nvPicPr>
            <p:cNvPr id="2710" name="object 2710"/>
            <p:cNvPicPr/>
            <p:nvPr/>
          </p:nvPicPr>
          <p:blipFill>
            <a:blip r:embed="rId810" cstate="print"/>
            <a:stretch>
              <a:fillRect/>
            </a:stretch>
          </p:blipFill>
          <p:spPr>
            <a:xfrm>
              <a:off x="6065520" y="4614672"/>
              <a:ext cx="67055" cy="6096"/>
            </a:xfrm>
            <a:prstGeom prst="rect">
              <a:avLst/>
            </a:prstGeom>
          </p:spPr>
        </p:pic>
        <p:sp>
          <p:nvSpPr>
            <p:cNvPr id="2711" name="object 2711"/>
            <p:cNvSpPr/>
            <p:nvPr/>
          </p:nvSpPr>
          <p:spPr>
            <a:xfrm>
              <a:off x="1121663" y="4617720"/>
              <a:ext cx="5334000" cy="6350"/>
            </a:xfrm>
            <a:custGeom>
              <a:avLst/>
              <a:gdLst/>
              <a:ahLst/>
              <a:cxnLst/>
              <a:rect l="l" t="t" r="r" b="b"/>
              <a:pathLst>
                <a:path w="5334000" h="6350">
                  <a:moveTo>
                    <a:pt x="5145024" y="0"/>
                  </a:moveTo>
                  <a:lnTo>
                    <a:pt x="5163312" y="0"/>
                  </a:lnTo>
                </a:path>
                <a:path w="5334000" h="6350">
                  <a:moveTo>
                    <a:pt x="5193792" y="0"/>
                  </a:moveTo>
                  <a:lnTo>
                    <a:pt x="5205984" y="0"/>
                  </a:lnTo>
                </a:path>
                <a:path w="5334000" h="6350">
                  <a:moveTo>
                    <a:pt x="5248656" y="0"/>
                  </a:moveTo>
                  <a:lnTo>
                    <a:pt x="5266944" y="0"/>
                  </a:lnTo>
                </a:path>
                <a:path w="5334000" h="6350">
                  <a:moveTo>
                    <a:pt x="5315712" y="0"/>
                  </a:moveTo>
                  <a:lnTo>
                    <a:pt x="5334000" y="0"/>
                  </a:lnTo>
                </a:path>
                <a:path w="5334000" h="6350">
                  <a:moveTo>
                    <a:pt x="0" y="6096"/>
                  </a:moveTo>
                  <a:lnTo>
                    <a:pt x="18287" y="6096"/>
                  </a:lnTo>
                </a:path>
                <a:path w="5334000" h="6350">
                  <a:moveTo>
                    <a:pt x="54863" y="6096"/>
                  </a:moveTo>
                  <a:lnTo>
                    <a:pt x="7315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2" name="object 27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31392" y="4620767"/>
              <a:ext cx="30480" cy="6096"/>
            </a:xfrm>
            <a:prstGeom prst="rect">
              <a:avLst/>
            </a:prstGeom>
          </p:spPr>
        </p:pic>
        <p:sp>
          <p:nvSpPr>
            <p:cNvPr id="2713" name="object 2713"/>
            <p:cNvSpPr/>
            <p:nvPr/>
          </p:nvSpPr>
          <p:spPr>
            <a:xfrm>
              <a:off x="1353312" y="462381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8287" y="0"/>
                  </a:lnTo>
                </a:path>
                <a:path w="396239">
                  <a:moveTo>
                    <a:pt x="323088" y="0"/>
                  </a:moveTo>
                  <a:lnTo>
                    <a:pt x="341375" y="0"/>
                  </a:lnTo>
                </a:path>
                <a:path w="396239">
                  <a:moveTo>
                    <a:pt x="377952" y="0"/>
                  </a:moveTo>
                  <a:lnTo>
                    <a:pt x="396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4" name="object 27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73936" y="4620767"/>
              <a:ext cx="18287" cy="6096"/>
            </a:xfrm>
            <a:prstGeom prst="rect">
              <a:avLst/>
            </a:prstGeom>
          </p:spPr>
        </p:pic>
        <p:sp>
          <p:nvSpPr>
            <p:cNvPr id="2715" name="object 2715"/>
            <p:cNvSpPr/>
            <p:nvPr/>
          </p:nvSpPr>
          <p:spPr>
            <a:xfrm>
              <a:off x="2054352" y="46238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6" name="object 2716"/>
            <p:cNvPicPr/>
            <p:nvPr/>
          </p:nvPicPr>
          <p:blipFill>
            <a:blip r:embed="rId811" cstate="print"/>
            <a:stretch>
              <a:fillRect/>
            </a:stretch>
          </p:blipFill>
          <p:spPr>
            <a:xfrm>
              <a:off x="1426464" y="4614672"/>
              <a:ext cx="195072" cy="24384"/>
            </a:xfrm>
            <a:prstGeom prst="rect">
              <a:avLst/>
            </a:prstGeom>
          </p:spPr>
        </p:pic>
        <p:sp>
          <p:nvSpPr>
            <p:cNvPr id="2717" name="object 2717"/>
            <p:cNvSpPr/>
            <p:nvPr/>
          </p:nvSpPr>
          <p:spPr>
            <a:xfrm>
              <a:off x="2487168" y="4623816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8287" y="0"/>
                  </a:lnTo>
                </a:path>
                <a:path w="256539">
                  <a:moveTo>
                    <a:pt x="79247" y="0"/>
                  </a:moveTo>
                  <a:lnTo>
                    <a:pt x="97535" y="0"/>
                  </a:lnTo>
                </a:path>
                <a:path w="256539">
                  <a:moveTo>
                    <a:pt x="188975" y="0"/>
                  </a:moveTo>
                  <a:lnTo>
                    <a:pt x="201167" y="0"/>
                  </a:lnTo>
                </a:path>
                <a:path w="256539">
                  <a:moveTo>
                    <a:pt x="237743" y="0"/>
                  </a:moveTo>
                  <a:lnTo>
                    <a:pt x="2560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8" name="object 271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79776" y="4620767"/>
              <a:ext cx="36575" cy="6096"/>
            </a:xfrm>
            <a:prstGeom prst="rect">
              <a:avLst/>
            </a:prstGeom>
          </p:spPr>
        </p:pic>
        <p:pic>
          <p:nvPicPr>
            <p:cNvPr id="2719" name="object 2719"/>
            <p:cNvPicPr/>
            <p:nvPr/>
          </p:nvPicPr>
          <p:blipFill>
            <a:blip r:embed="rId812" cstate="print"/>
            <a:stretch>
              <a:fillRect/>
            </a:stretch>
          </p:blipFill>
          <p:spPr>
            <a:xfrm>
              <a:off x="6156960" y="4614672"/>
              <a:ext cx="60960" cy="12192"/>
            </a:xfrm>
            <a:prstGeom prst="rect">
              <a:avLst/>
            </a:prstGeom>
          </p:spPr>
        </p:pic>
        <p:sp>
          <p:nvSpPr>
            <p:cNvPr id="2720" name="object 2720"/>
            <p:cNvSpPr/>
            <p:nvPr/>
          </p:nvSpPr>
          <p:spPr>
            <a:xfrm>
              <a:off x="3877055" y="462381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28015" y="0"/>
                  </a:lnTo>
                </a:path>
                <a:path w="177164">
                  <a:moveTo>
                    <a:pt x="164591" y="0"/>
                  </a:moveTo>
                  <a:lnTo>
                    <a:pt x="176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1" name="object 2721"/>
            <p:cNvPicPr/>
            <p:nvPr/>
          </p:nvPicPr>
          <p:blipFill>
            <a:blip r:embed="rId813" cstate="print"/>
            <a:stretch>
              <a:fillRect/>
            </a:stretch>
          </p:blipFill>
          <p:spPr>
            <a:xfrm>
              <a:off x="5004816" y="4608576"/>
              <a:ext cx="274319" cy="24383"/>
            </a:xfrm>
            <a:prstGeom prst="rect">
              <a:avLst/>
            </a:prstGeom>
          </p:spPr>
        </p:pic>
        <p:sp>
          <p:nvSpPr>
            <p:cNvPr id="2722" name="object 2722"/>
            <p:cNvSpPr/>
            <p:nvPr/>
          </p:nvSpPr>
          <p:spPr>
            <a:xfrm>
              <a:off x="4163567" y="4623816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18287" y="0"/>
                  </a:lnTo>
                </a:path>
                <a:path w="30479">
                  <a:moveTo>
                    <a:pt x="24383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3" name="object 2723"/>
            <p:cNvPicPr/>
            <p:nvPr/>
          </p:nvPicPr>
          <p:blipFill>
            <a:blip r:embed="rId814" cstate="print"/>
            <a:stretch>
              <a:fillRect/>
            </a:stretch>
          </p:blipFill>
          <p:spPr>
            <a:xfrm>
              <a:off x="4443984" y="4614672"/>
              <a:ext cx="201167" cy="18288"/>
            </a:xfrm>
            <a:prstGeom prst="rect">
              <a:avLst/>
            </a:prstGeom>
          </p:spPr>
        </p:pic>
        <p:sp>
          <p:nvSpPr>
            <p:cNvPr id="2724" name="object 2724"/>
            <p:cNvSpPr/>
            <p:nvPr/>
          </p:nvSpPr>
          <p:spPr>
            <a:xfrm>
              <a:off x="4255008" y="4623816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6096" y="0"/>
                  </a:lnTo>
                </a:path>
                <a:path w="506095">
                  <a:moveTo>
                    <a:pt x="121920" y="0"/>
                  </a:moveTo>
                  <a:lnTo>
                    <a:pt x="134112" y="0"/>
                  </a:lnTo>
                </a:path>
                <a:path w="506095">
                  <a:moveTo>
                    <a:pt x="188975" y="0"/>
                  </a:moveTo>
                  <a:lnTo>
                    <a:pt x="207263" y="0"/>
                  </a:lnTo>
                </a:path>
                <a:path w="506095">
                  <a:moveTo>
                    <a:pt x="371855" y="0"/>
                  </a:moveTo>
                  <a:lnTo>
                    <a:pt x="390143" y="0"/>
                  </a:lnTo>
                </a:path>
                <a:path w="506095">
                  <a:moveTo>
                    <a:pt x="438912" y="0"/>
                  </a:moveTo>
                  <a:lnTo>
                    <a:pt x="457200" y="0"/>
                  </a:lnTo>
                </a:path>
                <a:path w="506095">
                  <a:moveTo>
                    <a:pt x="493775" y="0"/>
                  </a:moveTo>
                  <a:lnTo>
                    <a:pt x="5059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5" name="object 27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21935" y="4620767"/>
              <a:ext cx="18287" cy="6096"/>
            </a:xfrm>
            <a:prstGeom prst="rect">
              <a:avLst/>
            </a:prstGeom>
          </p:spPr>
        </p:pic>
        <p:pic>
          <p:nvPicPr>
            <p:cNvPr id="2726" name="object 2726"/>
            <p:cNvPicPr/>
            <p:nvPr/>
          </p:nvPicPr>
          <p:blipFill>
            <a:blip r:embed="rId815" cstate="print"/>
            <a:stretch>
              <a:fillRect/>
            </a:stretch>
          </p:blipFill>
          <p:spPr>
            <a:xfrm>
              <a:off x="5492496" y="4614672"/>
              <a:ext cx="121919" cy="18288"/>
            </a:xfrm>
            <a:prstGeom prst="rect">
              <a:avLst/>
            </a:prstGeom>
          </p:spPr>
        </p:pic>
        <p:pic>
          <p:nvPicPr>
            <p:cNvPr id="2727" name="object 2727"/>
            <p:cNvPicPr/>
            <p:nvPr/>
          </p:nvPicPr>
          <p:blipFill>
            <a:blip r:embed="rId816" cstate="print"/>
            <a:stretch>
              <a:fillRect/>
            </a:stretch>
          </p:blipFill>
          <p:spPr>
            <a:xfrm>
              <a:off x="2048255" y="4614672"/>
              <a:ext cx="73151" cy="18288"/>
            </a:xfrm>
            <a:prstGeom prst="rect">
              <a:avLst/>
            </a:prstGeom>
          </p:spPr>
        </p:pic>
        <p:pic>
          <p:nvPicPr>
            <p:cNvPr id="2728" name="object 2728"/>
            <p:cNvPicPr/>
            <p:nvPr/>
          </p:nvPicPr>
          <p:blipFill>
            <a:blip r:embed="rId817" cstate="print"/>
            <a:stretch>
              <a:fillRect/>
            </a:stretch>
          </p:blipFill>
          <p:spPr>
            <a:xfrm>
              <a:off x="5260847" y="4614672"/>
              <a:ext cx="91440" cy="12192"/>
            </a:xfrm>
            <a:prstGeom prst="rect">
              <a:avLst/>
            </a:prstGeom>
          </p:spPr>
        </p:pic>
        <p:sp>
          <p:nvSpPr>
            <p:cNvPr id="2729" name="object 2729"/>
            <p:cNvSpPr/>
            <p:nvPr/>
          </p:nvSpPr>
          <p:spPr>
            <a:xfrm>
              <a:off x="5413247" y="46238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0" name="object 2730"/>
            <p:cNvPicPr/>
            <p:nvPr/>
          </p:nvPicPr>
          <p:blipFill>
            <a:blip r:embed="rId818" cstate="print"/>
            <a:stretch>
              <a:fillRect/>
            </a:stretch>
          </p:blipFill>
          <p:spPr>
            <a:xfrm>
              <a:off x="5870447" y="4602479"/>
              <a:ext cx="146303" cy="30479"/>
            </a:xfrm>
            <a:prstGeom prst="rect">
              <a:avLst/>
            </a:prstGeom>
          </p:spPr>
        </p:pic>
        <p:sp>
          <p:nvSpPr>
            <p:cNvPr id="2731" name="object 2731"/>
            <p:cNvSpPr/>
            <p:nvPr/>
          </p:nvSpPr>
          <p:spPr>
            <a:xfrm>
              <a:off x="5675376" y="4623816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2" name="object 27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09487" y="4620767"/>
              <a:ext cx="18287" cy="6096"/>
            </a:xfrm>
            <a:prstGeom prst="rect">
              <a:avLst/>
            </a:prstGeom>
          </p:spPr>
        </p:pic>
        <p:sp>
          <p:nvSpPr>
            <p:cNvPr id="2733" name="object 2733"/>
            <p:cNvSpPr/>
            <p:nvPr/>
          </p:nvSpPr>
          <p:spPr>
            <a:xfrm>
              <a:off x="6065520" y="46238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4" name="object 2734"/>
            <p:cNvPicPr/>
            <p:nvPr/>
          </p:nvPicPr>
          <p:blipFill>
            <a:blip r:embed="rId819" cstate="print"/>
            <a:stretch>
              <a:fillRect/>
            </a:stretch>
          </p:blipFill>
          <p:spPr>
            <a:xfrm>
              <a:off x="2170176" y="4620767"/>
              <a:ext cx="67056" cy="12192"/>
            </a:xfrm>
            <a:prstGeom prst="rect">
              <a:avLst/>
            </a:prstGeom>
          </p:spPr>
        </p:pic>
        <p:sp>
          <p:nvSpPr>
            <p:cNvPr id="2735" name="object 2735"/>
            <p:cNvSpPr/>
            <p:nvPr/>
          </p:nvSpPr>
          <p:spPr>
            <a:xfrm>
              <a:off x="6266687" y="46238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6" name="object 273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09360" y="4620767"/>
              <a:ext cx="18287" cy="6096"/>
            </a:xfrm>
            <a:prstGeom prst="rect">
              <a:avLst/>
            </a:prstGeom>
          </p:spPr>
        </p:pic>
        <p:sp>
          <p:nvSpPr>
            <p:cNvPr id="2737" name="object 2737"/>
            <p:cNvSpPr/>
            <p:nvPr/>
          </p:nvSpPr>
          <p:spPr>
            <a:xfrm>
              <a:off x="6370320" y="46238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8" name="object 273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43472" y="4620767"/>
              <a:ext cx="18287" cy="6096"/>
            </a:xfrm>
            <a:prstGeom prst="rect">
              <a:avLst/>
            </a:prstGeom>
          </p:spPr>
        </p:pic>
        <p:sp>
          <p:nvSpPr>
            <p:cNvPr id="2739" name="object 2739"/>
            <p:cNvSpPr/>
            <p:nvPr/>
          </p:nvSpPr>
          <p:spPr>
            <a:xfrm>
              <a:off x="768095" y="462991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0" name="object 274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7344" y="4626864"/>
              <a:ext cx="67055" cy="6096"/>
            </a:xfrm>
            <a:prstGeom prst="rect">
              <a:avLst/>
            </a:prstGeom>
          </p:spPr>
        </p:pic>
        <p:pic>
          <p:nvPicPr>
            <p:cNvPr id="2741" name="object 2741"/>
            <p:cNvPicPr/>
            <p:nvPr/>
          </p:nvPicPr>
          <p:blipFill>
            <a:blip r:embed="rId820" cstate="print"/>
            <a:stretch>
              <a:fillRect/>
            </a:stretch>
          </p:blipFill>
          <p:spPr>
            <a:xfrm>
              <a:off x="963168" y="4620767"/>
              <a:ext cx="67056" cy="12192"/>
            </a:xfrm>
            <a:prstGeom prst="rect">
              <a:avLst/>
            </a:prstGeom>
          </p:spPr>
        </p:pic>
        <p:sp>
          <p:nvSpPr>
            <p:cNvPr id="2742" name="object 2742"/>
            <p:cNvSpPr/>
            <p:nvPr/>
          </p:nvSpPr>
          <p:spPr>
            <a:xfrm>
              <a:off x="1011936" y="4629911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18287" y="0"/>
                  </a:lnTo>
                </a:path>
                <a:path w="774700">
                  <a:moveTo>
                    <a:pt x="109728" y="0"/>
                  </a:moveTo>
                  <a:lnTo>
                    <a:pt x="128015" y="0"/>
                  </a:lnTo>
                </a:path>
                <a:path w="774700">
                  <a:moveTo>
                    <a:pt x="164591" y="0"/>
                  </a:moveTo>
                  <a:lnTo>
                    <a:pt x="182879" y="0"/>
                  </a:lnTo>
                </a:path>
                <a:path w="774700">
                  <a:moveTo>
                    <a:pt x="219456" y="0"/>
                  </a:moveTo>
                  <a:lnTo>
                    <a:pt x="231647" y="0"/>
                  </a:lnTo>
                </a:path>
                <a:path w="774700">
                  <a:moveTo>
                    <a:pt x="237744" y="0"/>
                  </a:moveTo>
                  <a:lnTo>
                    <a:pt x="249935" y="0"/>
                  </a:lnTo>
                </a:path>
                <a:path w="774700">
                  <a:moveTo>
                    <a:pt x="341375" y="0"/>
                  </a:moveTo>
                  <a:lnTo>
                    <a:pt x="359663" y="0"/>
                  </a:lnTo>
                </a:path>
                <a:path w="774700">
                  <a:moveTo>
                    <a:pt x="414528" y="0"/>
                  </a:moveTo>
                  <a:lnTo>
                    <a:pt x="432816" y="0"/>
                  </a:lnTo>
                </a:path>
                <a:path w="774700">
                  <a:moveTo>
                    <a:pt x="591312" y="0"/>
                  </a:moveTo>
                  <a:lnTo>
                    <a:pt x="609600" y="0"/>
                  </a:lnTo>
                </a:path>
                <a:path w="774700">
                  <a:moveTo>
                    <a:pt x="664463" y="0"/>
                  </a:moveTo>
                  <a:lnTo>
                    <a:pt x="682751" y="0"/>
                  </a:lnTo>
                </a:path>
                <a:path w="774700">
                  <a:moveTo>
                    <a:pt x="719328" y="0"/>
                  </a:moveTo>
                  <a:lnTo>
                    <a:pt x="737616" y="0"/>
                  </a:lnTo>
                </a:path>
                <a:path w="774700">
                  <a:moveTo>
                    <a:pt x="762000" y="0"/>
                  </a:moveTo>
                  <a:lnTo>
                    <a:pt x="774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2743"/>
            <p:cNvSpPr/>
            <p:nvPr/>
          </p:nvSpPr>
          <p:spPr>
            <a:xfrm>
              <a:off x="1892807" y="462686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1932431" y="462991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5" name="object 2745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2298192" y="4626864"/>
              <a:ext cx="73151" cy="6096"/>
            </a:xfrm>
            <a:prstGeom prst="rect">
              <a:avLst/>
            </a:prstGeom>
          </p:spPr>
        </p:pic>
        <p:sp>
          <p:nvSpPr>
            <p:cNvPr id="2746" name="object 2746"/>
            <p:cNvSpPr/>
            <p:nvPr/>
          </p:nvSpPr>
          <p:spPr>
            <a:xfrm>
              <a:off x="2420111" y="4629911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2192" y="0"/>
                  </a:lnTo>
                </a:path>
                <a:path w="268605">
                  <a:moveTo>
                    <a:pt x="67056" y="0"/>
                  </a:moveTo>
                  <a:lnTo>
                    <a:pt x="85344" y="0"/>
                  </a:lnTo>
                </a:path>
                <a:path w="268605">
                  <a:moveTo>
                    <a:pt x="146304" y="0"/>
                  </a:moveTo>
                  <a:lnTo>
                    <a:pt x="164592" y="0"/>
                  </a:lnTo>
                </a:path>
                <a:path w="268605">
                  <a:moveTo>
                    <a:pt x="256031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7" name="object 2747"/>
            <p:cNvPicPr/>
            <p:nvPr/>
          </p:nvPicPr>
          <p:blipFill>
            <a:blip r:embed="rId822" cstate="print"/>
            <a:stretch>
              <a:fillRect/>
            </a:stretch>
          </p:blipFill>
          <p:spPr>
            <a:xfrm>
              <a:off x="6059423" y="4620767"/>
              <a:ext cx="115824" cy="12192"/>
            </a:xfrm>
            <a:prstGeom prst="rect">
              <a:avLst/>
            </a:prstGeom>
          </p:spPr>
        </p:pic>
        <p:sp>
          <p:nvSpPr>
            <p:cNvPr id="2748" name="object 2748"/>
            <p:cNvSpPr/>
            <p:nvPr/>
          </p:nvSpPr>
          <p:spPr>
            <a:xfrm>
              <a:off x="2724911" y="4629911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18287" y="0"/>
                  </a:lnTo>
                </a:path>
                <a:path w="2115820">
                  <a:moveTo>
                    <a:pt x="54864" y="0"/>
                  </a:moveTo>
                  <a:lnTo>
                    <a:pt x="67056" y="0"/>
                  </a:lnTo>
                </a:path>
                <a:path w="2115820">
                  <a:moveTo>
                    <a:pt x="73151" y="0"/>
                  </a:moveTo>
                  <a:lnTo>
                    <a:pt x="91439" y="0"/>
                  </a:lnTo>
                </a:path>
                <a:path w="2115820">
                  <a:moveTo>
                    <a:pt x="1152144" y="0"/>
                  </a:moveTo>
                  <a:lnTo>
                    <a:pt x="1280160" y="0"/>
                  </a:lnTo>
                </a:path>
                <a:path w="2115820">
                  <a:moveTo>
                    <a:pt x="1383791" y="0"/>
                  </a:moveTo>
                  <a:lnTo>
                    <a:pt x="1402079" y="0"/>
                  </a:lnTo>
                </a:path>
                <a:path w="2115820">
                  <a:moveTo>
                    <a:pt x="1438656" y="0"/>
                  </a:moveTo>
                  <a:lnTo>
                    <a:pt x="1456944" y="0"/>
                  </a:lnTo>
                </a:path>
                <a:path w="2115820">
                  <a:moveTo>
                    <a:pt x="1463039" y="0"/>
                  </a:moveTo>
                  <a:lnTo>
                    <a:pt x="1475231" y="0"/>
                  </a:lnTo>
                </a:path>
                <a:path w="2115820">
                  <a:moveTo>
                    <a:pt x="1652016" y="0"/>
                  </a:moveTo>
                  <a:lnTo>
                    <a:pt x="1664208" y="0"/>
                  </a:lnTo>
                </a:path>
                <a:path w="2115820">
                  <a:moveTo>
                    <a:pt x="1719072" y="0"/>
                  </a:moveTo>
                  <a:lnTo>
                    <a:pt x="1737360" y="0"/>
                  </a:lnTo>
                </a:path>
                <a:path w="2115820">
                  <a:moveTo>
                    <a:pt x="1901952" y="0"/>
                  </a:moveTo>
                  <a:lnTo>
                    <a:pt x="1920239" y="0"/>
                  </a:lnTo>
                </a:path>
                <a:path w="2115820">
                  <a:moveTo>
                    <a:pt x="1969008" y="0"/>
                  </a:moveTo>
                  <a:lnTo>
                    <a:pt x="1987296" y="0"/>
                  </a:lnTo>
                </a:path>
                <a:path w="2115820">
                  <a:moveTo>
                    <a:pt x="2097024" y="0"/>
                  </a:moveTo>
                  <a:lnTo>
                    <a:pt x="2115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9" name="object 2749"/>
            <p:cNvPicPr/>
            <p:nvPr/>
          </p:nvPicPr>
          <p:blipFill>
            <a:blip r:embed="rId823" cstate="print"/>
            <a:stretch>
              <a:fillRect/>
            </a:stretch>
          </p:blipFill>
          <p:spPr>
            <a:xfrm>
              <a:off x="4888991" y="4614672"/>
              <a:ext cx="67055" cy="18288"/>
            </a:xfrm>
            <a:prstGeom prst="rect">
              <a:avLst/>
            </a:prstGeom>
          </p:spPr>
        </p:pic>
        <p:sp>
          <p:nvSpPr>
            <p:cNvPr id="2750" name="object 2750"/>
            <p:cNvSpPr/>
            <p:nvPr/>
          </p:nvSpPr>
          <p:spPr>
            <a:xfrm>
              <a:off x="4943855" y="462991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1" name="object 2751"/>
            <p:cNvPicPr/>
            <p:nvPr/>
          </p:nvPicPr>
          <p:blipFill>
            <a:blip r:embed="rId824" cstate="print"/>
            <a:stretch>
              <a:fillRect/>
            </a:stretch>
          </p:blipFill>
          <p:spPr>
            <a:xfrm>
              <a:off x="5212079" y="4620767"/>
              <a:ext cx="67055" cy="12192"/>
            </a:xfrm>
            <a:prstGeom prst="rect">
              <a:avLst/>
            </a:prstGeom>
          </p:spPr>
        </p:pic>
        <p:sp>
          <p:nvSpPr>
            <p:cNvPr id="2752" name="object 2752"/>
            <p:cNvSpPr/>
            <p:nvPr/>
          </p:nvSpPr>
          <p:spPr>
            <a:xfrm>
              <a:off x="5260847" y="4629911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8287" y="0"/>
                  </a:lnTo>
                </a:path>
                <a:path w="1201420">
                  <a:moveTo>
                    <a:pt x="54864" y="0"/>
                  </a:moveTo>
                  <a:lnTo>
                    <a:pt x="67056" y="0"/>
                  </a:lnTo>
                </a:path>
                <a:path w="1201420">
                  <a:moveTo>
                    <a:pt x="73151" y="0"/>
                  </a:moveTo>
                  <a:lnTo>
                    <a:pt x="91439" y="0"/>
                  </a:lnTo>
                </a:path>
                <a:path w="1201420">
                  <a:moveTo>
                    <a:pt x="152400" y="0"/>
                  </a:moveTo>
                  <a:lnTo>
                    <a:pt x="170687" y="0"/>
                  </a:lnTo>
                </a:path>
                <a:path w="1201420">
                  <a:moveTo>
                    <a:pt x="298704" y="0"/>
                  </a:moveTo>
                  <a:lnTo>
                    <a:pt x="310896" y="0"/>
                  </a:lnTo>
                </a:path>
                <a:path w="1201420">
                  <a:moveTo>
                    <a:pt x="335279" y="0"/>
                  </a:moveTo>
                  <a:lnTo>
                    <a:pt x="353567" y="0"/>
                  </a:lnTo>
                </a:path>
                <a:path w="1201420">
                  <a:moveTo>
                    <a:pt x="414528" y="0"/>
                  </a:moveTo>
                  <a:lnTo>
                    <a:pt x="432816" y="0"/>
                  </a:lnTo>
                </a:path>
                <a:path w="1201420">
                  <a:moveTo>
                    <a:pt x="512064" y="0"/>
                  </a:moveTo>
                  <a:lnTo>
                    <a:pt x="530352" y="0"/>
                  </a:lnTo>
                </a:path>
                <a:path w="1201420">
                  <a:moveTo>
                    <a:pt x="548639" y="0"/>
                  </a:moveTo>
                  <a:lnTo>
                    <a:pt x="560831" y="0"/>
                  </a:lnTo>
                </a:path>
                <a:path w="1201420">
                  <a:moveTo>
                    <a:pt x="737615" y="0"/>
                  </a:moveTo>
                  <a:lnTo>
                    <a:pt x="755903" y="0"/>
                  </a:lnTo>
                </a:path>
                <a:path w="1201420">
                  <a:moveTo>
                    <a:pt x="859536" y="0"/>
                  </a:moveTo>
                  <a:lnTo>
                    <a:pt x="871727" y="0"/>
                  </a:lnTo>
                </a:path>
                <a:path w="1201420">
                  <a:moveTo>
                    <a:pt x="896112" y="0"/>
                  </a:moveTo>
                  <a:lnTo>
                    <a:pt x="914400" y="0"/>
                  </a:lnTo>
                </a:path>
                <a:path w="1201420">
                  <a:moveTo>
                    <a:pt x="938784" y="0"/>
                  </a:moveTo>
                  <a:lnTo>
                    <a:pt x="950976" y="0"/>
                  </a:lnTo>
                </a:path>
                <a:path w="1201420">
                  <a:moveTo>
                    <a:pt x="1005839" y="0"/>
                  </a:moveTo>
                  <a:lnTo>
                    <a:pt x="1024127" y="0"/>
                  </a:lnTo>
                </a:path>
                <a:path w="1201420">
                  <a:moveTo>
                    <a:pt x="1048512" y="0"/>
                  </a:moveTo>
                  <a:lnTo>
                    <a:pt x="1060703" y="0"/>
                  </a:lnTo>
                </a:path>
                <a:path w="1201420">
                  <a:moveTo>
                    <a:pt x="1109472" y="0"/>
                  </a:moveTo>
                  <a:lnTo>
                    <a:pt x="1121664" y="0"/>
                  </a:lnTo>
                </a:path>
                <a:path w="1201420">
                  <a:moveTo>
                    <a:pt x="1182624" y="0"/>
                  </a:moveTo>
                  <a:lnTo>
                    <a:pt x="12009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3" name="object 2753"/>
            <p:cNvPicPr/>
            <p:nvPr/>
          </p:nvPicPr>
          <p:blipFill>
            <a:blip r:embed="rId825" cstate="print"/>
            <a:stretch>
              <a:fillRect/>
            </a:stretch>
          </p:blipFill>
          <p:spPr>
            <a:xfrm>
              <a:off x="4248911" y="4602479"/>
              <a:ext cx="36575" cy="36575"/>
            </a:xfrm>
            <a:prstGeom prst="rect">
              <a:avLst/>
            </a:prstGeom>
          </p:spPr>
        </p:pic>
        <p:sp>
          <p:nvSpPr>
            <p:cNvPr id="2754" name="object 2754"/>
            <p:cNvSpPr/>
            <p:nvPr/>
          </p:nvSpPr>
          <p:spPr>
            <a:xfrm>
              <a:off x="768095" y="463600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2192" y="0"/>
                  </a:lnTo>
                </a:path>
                <a:path w="140334">
                  <a:moveTo>
                    <a:pt x="79248" y="0"/>
                  </a:moveTo>
                  <a:lnTo>
                    <a:pt x="91440" y="0"/>
                  </a:lnTo>
                </a:path>
                <a:path w="140334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2755"/>
            <p:cNvSpPr/>
            <p:nvPr/>
          </p:nvSpPr>
          <p:spPr>
            <a:xfrm>
              <a:off x="972312" y="46329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2756"/>
            <p:cNvSpPr/>
            <p:nvPr/>
          </p:nvSpPr>
          <p:spPr>
            <a:xfrm>
              <a:off x="1011936" y="463600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87" y="0"/>
                  </a:lnTo>
                </a:path>
                <a:path w="182880">
                  <a:moveTo>
                    <a:pt x="109728" y="0"/>
                  </a:moveTo>
                  <a:lnTo>
                    <a:pt x="128015" y="0"/>
                  </a:lnTo>
                </a:path>
                <a:path w="182880">
                  <a:moveTo>
                    <a:pt x="164591" y="0"/>
                  </a:moveTo>
                  <a:lnTo>
                    <a:pt x="1828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7" name="object 27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5295" y="4632960"/>
              <a:ext cx="18287" cy="6096"/>
            </a:xfrm>
            <a:prstGeom prst="rect">
              <a:avLst/>
            </a:prstGeom>
          </p:spPr>
        </p:pic>
        <p:sp>
          <p:nvSpPr>
            <p:cNvPr id="2758" name="object 2758"/>
            <p:cNvSpPr/>
            <p:nvPr/>
          </p:nvSpPr>
          <p:spPr>
            <a:xfrm>
              <a:off x="1249679" y="4636008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12191" y="0"/>
                  </a:lnTo>
                </a:path>
                <a:path w="500380">
                  <a:moveTo>
                    <a:pt x="103631" y="0"/>
                  </a:moveTo>
                  <a:lnTo>
                    <a:pt x="121919" y="0"/>
                  </a:lnTo>
                </a:path>
                <a:path w="500380">
                  <a:moveTo>
                    <a:pt x="231648" y="0"/>
                  </a:moveTo>
                  <a:lnTo>
                    <a:pt x="243840" y="0"/>
                  </a:lnTo>
                </a:path>
                <a:path w="500380">
                  <a:moveTo>
                    <a:pt x="426719" y="0"/>
                  </a:moveTo>
                  <a:lnTo>
                    <a:pt x="445007" y="0"/>
                  </a:lnTo>
                </a:path>
                <a:path w="500380">
                  <a:moveTo>
                    <a:pt x="481584" y="0"/>
                  </a:moveTo>
                  <a:lnTo>
                    <a:pt x="499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9" name="object 275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67840" y="4632960"/>
              <a:ext cx="18287" cy="6096"/>
            </a:xfrm>
            <a:prstGeom prst="rect">
              <a:avLst/>
            </a:prstGeom>
          </p:spPr>
        </p:pic>
        <p:sp>
          <p:nvSpPr>
            <p:cNvPr id="2760" name="object 2760"/>
            <p:cNvSpPr/>
            <p:nvPr/>
          </p:nvSpPr>
          <p:spPr>
            <a:xfrm>
              <a:off x="1993392" y="4636008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2192" y="0"/>
                  </a:lnTo>
                </a:path>
                <a:path w="749935">
                  <a:moveTo>
                    <a:pt x="493776" y="0"/>
                  </a:moveTo>
                  <a:lnTo>
                    <a:pt x="512064" y="0"/>
                  </a:lnTo>
                </a:path>
                <a:path w="749935">
                  <a:moveTo>
                    <a:pt x="573024" y="0"/>
                  </a:moveTo>
                  <a:lnTo>
                    <a:pt x="591312" y="0"/>
                  </a:lnTo>
                </a:path>
                <a:path w="749935">
                  <a:moveTo>
                    <a:pt x="682751" y="0"/>
                  </a:moveTo>
                  <a:lnTo>
                    <a:pt x="694944" y="0"/>
                  </a:lnTo>
                </a:path>
                <a:path w="749935">
                  <a:moveTo>
                    <a:pt x="731519" y="0"/>
                  </a:moveTo>
                  <a:lnTo>
                    <a:pt x="7498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1" name="object 27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73680" y="4632960"/>
              <a:ext cx="18287" cy="6096"/>
            </a:xfrm>
            <a:prstGeom prst="rect">
              <a:avLst/>
            </a:prstGeom>
          </p:spPr>
        </p:pic>
        <p:sp>
          <p:nvSpPr>
            <p:cNvPr id="2762" name="object 2762"/>
            <p:cNvSpPr/>
            <p:nvPr/>
          </p:nvSpPr>
          <p:spPr>
            <a:xfrm>
              <a:off x="2798064" y="4636008"/>
              <a:ext cx="2481580" cy="0"/>
            </a:xfrm>
            <a:custGeom>
              <a:avLst/>
              <a:gdLst/>
              <a:ahLst/>
              <a:cxnLst/>
              <a:rect l="l" t="t" r="r" b="b"/>
              <a:pathLst>
                <a:path w="2481579">
                  <a:moveTo>
                    <a:pt x="0" y="0"/>
                  </a:moveTo>
                  <a:lnTo>
                    <a:pt x="18287" y="0"/>
                  </a:lnTo>
                </a:path>
                <a:path w="2481579">
                  <a:moveTo>
                    <a:pt x="1078992" y="0"/>
                  </a:moveTo>
                  <a:lnTo>
                    <a:pt x="1207008" y="0"/>
                  </a:lnTo>
                </a:path>
                <a:path w="2481579">
                  <a:moveTo>
                    <a:pt x="1310639" y="0"/>
                  </a:moveTo>
                  <a:lnTo>
                    <a:pt x="1328927" y="0"/>
                  </a:lnTo>
                </a:path>
                <a:path w="2481579">
                  <a:moveTo>
                    <a:pt x="1365504" y="0"/>
                  </a:moveTo>
                  <a:lnTo>
                    <a:pt x="1383792" y="0"/>
                  </a:lnTo>
                </a:path>
                <a:path w="2481579">
                  <a:moveTo>
                    <a:pt x="1469136" y="0"/>
                  </a:moveTo>
                  <a:lnTo>
                    <a:pt x="1487424" y="0"/>
                  </a:lnTo>
                </a:path>
                <a:path w="2481579">
                  <a:moveTo>
                    <a:pt x="1578864" y="0"/>
                  </a:moveTo>
                  <a:lnTo>
                    <a:pt x="1591056" y="0"/>
                  </a:lnTo>
                </a:path>
                <a:path w="2481579">
                  <a:moveTo>
                    <a:pt x="1645920" y="0"/>
                  </a:moveTo>
                  <a:lnTo>
                    <a:pt x="1664208" y="0"/>
                  </a:lnTo>
                </a:path>
                <a:path w="2481579">
                  <a:moveTo>
                    <a:pt x="1700784" y="0"/>
                  </a:moveTo>
                  <a:lnTo>
                    <a:pt x="1712976" y="0"/>
                  </a:lnTo>
                </a:path>
                <a:path w="2481579">
                  <a:moveTo>
                    <a:pt x="1895856" y="0"/>
                  </a:moveTo>
                  <a:lnTo>
                    <a:pt x="1914144" y="0"/>
                  </a:lnTo>
                </a:path>
                <a:path w="2481579">
                  <a:moveTo>
                    <a:pt x="2023872" y="0"/>
                  </a:moveTo>
                  <a:lnTo>
                    <a:pt x="2042160" y="0"/>
                  </a:lnTo>
                </a:path>
                <a:path w="2481579">
                  <a:moveTo>
                    <a:pt x="2090928" y="0"/>
                  </a:moveTo>
                  <a:lnTo>
                    <a:pt x="2103120" y="0"/>
                  </a:lnTo>
                </a:path>
                <a:path w="2481579">
                  <a:moveTo>
                    <a:pt x="2145792" y="0"/>
                  </a:moveTo>
                  <a:lnTo>
                    <a:pt x="2157984" y="0"/>
                  </a:lnTo>
                </a:path>
                <a:path w="2481579">
                  <a:moveTo>
                    <a:pt x="2206752" y="0"/>
                  </a:moveTo>
                  <a:lnTo>
                    <a:pt x="2218944" y="0"/>
                  </a:lnTo>
                </a:path>
                <a:path w="2481579">
                  <a:moveTo>
                    <a:pt x="2420112" y="0"/>
                  </a:moveTo>
                  <a:lnTo>
                    <a:pt x="2432304" y="0"/>
                  </a:lnTo>
                </a:path>
                <a:path w="2481579">
                  <a:moveTo>
                    <a:pt x="2462784" y="0"/>
                  </a:moveTo>
                  <a:lnTo>
                    <a:pt x="2481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3" name="object 27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09616" y="4632960"/>
              <a:ext cx="18287" cy="6096"/>
            </a:xfrm>
            <a:prstGeom prst="rect">
              <a:avLst/>
            </a:prstGeom>
          </p:spPr>
        </p:pic>
        <p:sp>
          <p:nvSpPr>
            <p:cNvPr id="2764" name="object 2764"/>
            <p:cNvSpPr/>
            <p:nvPr/>
          </p:nvSpPr>
          <p:spPr>
            <a:xfrm>
              <a:off x="5333999" y="463600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5" name="object 2765"/>
            <p:cNvPicPr/>
            <p:nvPr/>
          </p:nvPicPr>
          <p:blipFill>
            <a:blip r:embed="rId826" cstate="print"/>
            <a:stretch>
              <a:fillRect/>
            </a:stretch>
          </p:blipFill>
          <p:spPr>
            <a:xfrm>
              <a:off x="1993392" y="4626864"/>
              <a:ext cx="121919" cy="18288"/>
            </a:xfrm>
            <a:prstGeom prst="rect">
              <a:avLst/>
            </a:prstGeom>
          </p:spPr>
        </p:pic>
        <p:sp>
          <p:nvSpPr>
            <p:cNvPr id="2766" name="object 2766"/>
            <p:cNvSpPr/>
            <p:nvPr/>
          </p:nvSpPr>
          <p:spPr>
            <a:xfrm>
              <a:off x="5492496" y="4636008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2191" y="0"/>
                  </a:lnTo>
                </a:path>
                <a:path w="201295">
                  <a:moveTo>
                    <a:pt x="103631" y="0"/>
                  </a:moveTo>
                  <a:lnTo>
                    <a:pt x="121919" y="0"/>
                  </a:lnTo>
                </a:path>
                <a:path w="201295">
                  <a:moveTo>
                    <a:pt x="182880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7" name="object 2767"/>
            <p:cNvPicPr/>
            <p:nvPr/>
          </p:nvPicPr>
          <p:blipFill>
            <a:blip r:embed="rId827" cstate="print"/>
            <a:stretch>
              <a:fillRect/>
            </a:stretch>
          </p:blipFill>
          <p:spPr>
            <a:xfrm>
              <a:off x="5772911" y="4632960"/>
              <a:ext cx="48767" cy="6096"/>
            </a:xfrm>
            <a:prstGeom prst="rect">
              <a:avLst/>
            </a:prstGeom>
          </p:spPr>
        </p:pic>
        <p:sp>
          <p:nvSpPr>
            <p:cNvPr id="2768" name="object 2768"/>
            <p:cNvSpPr/>
            <p:nvPr/>
          </p:nvSpPr>
          <p:spPr>
            <a:xfrm>
              <a:off x="5870447" y="4636008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286512" y="0"/>
                  </a:moveTo>
                  <a:lnTo>
                    <a:pt x="304800" y="0"/>
                  </a:lnTo>
                </a:path>
                <a:path w="341629">
                  <a:moveTo>
                    <a:pt x="323088" y="0"/>
                  </a:moveTo>
                  <a:lnTo>
                    <a:pt x="3413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9" name="object 2769"/>
            <p:cNvPicPr/>
            <p:nvPr/>
          </p:nvPicPr>
          <p:blipFill>
            <a:blip r:embed="rId828" cstate="print"/>
            <a:stretch>
              <a:fillRect/>
            </a:stretch>
          </p:blipFill>
          <p:spPr>
            <a:xfrm>
              <a:off x="6266687" y="4632960"/>
              <a:ext cx="54863" cy="6096"/>
            </a:xfrm>
            <a:prstGeom prst="rect">
              <a:avLst/>
            </a:prstGeom>
          </p:spPr>
        </p:pic>
        <p:sp>
          <p:nvSpPr>
            <p:cNvPr id="2770" name="object 2770"/>
            <p:cNvSpPr/>
            <p:nvPr/>
          </p:nvSpPr>
          <p:spPr>
            <a:xfrm>
              <a:off x="6443472" y="46360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1" name="object 2771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187952" y="4632960"/>
              <a:ext cx="18287" cy="12192"/>
            </a:xfrm>
            <a:prstGeom prst="rect">
              <a:avLst/>
            </a:prstGeom>
          </p:spPr>
        </p:pic>
        <p:sp>
          <p:nvSpPr>
            <p:cNvPr id="2772" name="object 2772"/>
            <p:cNvSpPr/>
            <p:nvPr/>
          </p:nvSpPr>
          <p:spPr>
            <a:xfrm>
              <a:off x="768095" y="464210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2192" y="0"/>
                  </a:lnTo>
                </a:path>
                <a:path w="140334">
                  <a:moveTo>
                    <a:pt x="79248" y="0"/>
                  </a:moveTo>
                  <a:lnTo>
                    <a:pt x="91440" y="0"/>
                  </a:lnTo>
                </a:path>
                <a:path w="140334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972312" y="463905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1011936" y="4642103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>
                  <a:moveTo>
                    <a:pt x="0" y="0"/>
                  </a:moveTo>
                  <a:lnTo>
                    <a:pt x="18287" y="0"/>
                  </a:lnTo>
                </a:path>
                <a:path w="250190">
                  <a:moveTo>
                    <a:pt x="109728" y="0"/>
                  </a:moveTo>
                  <a:lnTo>
                    <a:pt x="128015" y="0"/>
                  </a:lnTo>
                </a:path>
                <a:path w="250190">
                  <a:moveTo>
                    <a:pt x="164591" y="0"/>
                  </a:moveTo>
                  <a:lnTo>
                    <a:pt x="182879" y="0"/>
                  </a:lnTo>
                </a:path>
                <a:path w="250190">
                  <a:moveTo>
                    <a:pt x="213359" y="0"/>
                  </a:moveTo>
                  <a:lnTo>
                    <a:pt x="225551" y="0"/>
                  </a:lnTo>
                </a:path>
                <a:path w="250190">
                  <a:moveTo>
                    <a:pt x="237744" y="0"/>
                  </a:moveTo>
                  <a:lnTo>
                    <a:pt x="2499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5" name="object 2775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1554479" y="4632960"/>
              <a:ext cx="67056" cy="12192"/>
            </a:xfrm>
            <a:prstGeom prst="rect">
              <a:avLst/>
            </a:prstGeom>
          </p:spPr>
        </p:pic>
        <p:sp>
          <p:nvSpPr>
            <p:cNvPr id="2776" name="object 2776"/>
            <p:cNvSpPr/>
            <p:nvPr/>
          </p:nvSpPr>
          <p:spPr>
            <a:xfrm>
              <a:off x="1603248" y="4642103"/>
              <a:ext cx="1140460" cy="0"/>
            </a:xfrm>
            <a:custGeom>
              <a:avLst/>
              <a:gdLst/>
              <a:ahLst/>
              <a:cxnLst/>
              <a:rect l="l" t="t" r="r" b="b"/>
              <a:pathLst>
                <a:path w="1140460">
                  <a:moveTo>
                    <a:pt x="0" y="0"/>
                  </a:moveTo>
                  <a:lnTo>
                    <a:pt x="18287" y="0"/>
                  </a:lnTo>
                </a:path>
                <a:path w="1140460">
                  <a:moveTo>
                    <a:pt x="73151" y="0"/>
                  </a:moveTo>
                  <a:lnTo>
                    <a:pt x="91439" y="0"/>
                  </a:lnTo>
                </a:path>
                <a:path w="1140460">
                  <a:moveTo>
                    <a:pt x="128016" y="0"/>
                  </a:moveTo>
                  <a:lnTo>
                    <a:pt x="146304" y="0"/>
                  </a:lnTo>
                </a:path>
                <a:path w="1140460">
                  <a:moveTo>
                    <a:pt x="164592" y="0"/>
                  </a:moveTo>
                  <a:lnTo>
                    <a:pt x="176784" y="0"/>
                  </a:lnTo>
                </a:path>
                <a:path w="1140460">
                  <a:moveTo>
                    <a:pt x="883920" y="0"/>
                  </a:moveTo>
                  <a:lnTo>
                    <a:pt x="902208" y="0"/>
                  </a:lnTo>
                </a:path>
                <a:path w="1140460">
                  <a:moveTo>
                    <a:pt x="1072895" y="0"/>
                  </a:moveTo>
                  <a:lnTo>
                    <a:pt x="1085088" y="0"/>
                  </a:lnTo>
                </a:path>
                <a:path w="1140460">
                  <a:moveTo>
                    <a:pt x="1121664" y="0"/>
                  </a:moveTo>
                  <a:lnTo>
                    <a:pt x="1139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7" name="object 2777"/>
            <p:cNvPicPr/>
            <p:nvPr/>
          </p:nvPicPr>
          <p:blipFill>
            <a:blip r:embed="rId829" cstate="print"/>
            <a:stretch>
              <a:fillRect/>
            </a:stretch>
          </p:blipFill>
          <p:spPr>
            <a:xfrm>
              <a:off x="5949696" y="4632960"/>
              <a:ext cx="188975" cy="12192"/>
            </a:xfrm>
            <a:prstGeom prst="rect">
              <a:avLst/>
            </a:prstGeom>
          </p:spPr>
        </p:pic>
        <p:sp>
          <p:nvSpPr>
            <p:cNvPr id="2778" name="object 2778"/>
            <p:cNvSpPr/>
            <p:nvPr/>
          </p:nvSpPr>
          <p:spPr>
            <a:xfrm>
              <a:off x="2773680" y="4642103"/>
              <a:ext cx="1122045" cy="0"/>
            </a:xfrm>
            <a:custGeom>
              <a:avLst/>
              <a:gdLst/>
              <a:ahLst/>
              <a:cxnLst/>
              <a:rect l="l" t="t" r="r" b="b"/>
              <a:pathLst>
                <a:path w="1122045">
                  <a:moveTo>
                    <a:pt x="0" y="0"/>
                  </a:moveTo>
                  <a:lnTo>
                    <a:pt x="12192" y="0"/>
                  </a:lnTo>
                </a:path>
                <a:path w="1122045">
                  <a:moveTo>
                    <a:pt x="24383" y="0"/>
                  </a:moveTo>
                  <a:lnTo>
                    <a:pt x="42671" y="0"/>
                  </a:lnTo>
                </a:path>
                <a:path w="1122045">
                  <a:moveTo>
                    <a:pt x="1103376" y="0"/>
                  </a:moveTo>
                  <a:lnTo>
                    <a:pt x="1121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9" name="object 2779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908048" y="4632960"/>
              <a:ext cx="42671" cy="18287"/>
            </a:xfrm>
            <a:prstGeom prst="rect">
              <a:avLst/>
            </a:prstGeom>
          </p:spPr>
        </p:pic>
        <p:sp>
          <p:nvSpPr>
            <p:cNvPr id="2780" name="object 2780"/>
            <p:cNvSpPr/>
            <p:nvPr/>
          </p:nvSpPr>
          <p:spPr>
            <a:xfrm>
              <a:off x="4248911" y="4642103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6096" y="0"/>
                  </a:lnTo>
                </a:path>
                <a:path w="262254">
                  <a:moveTo>
                    <a:pt x="18287" y="0"/>
                  </a:moveTo>
                  <a:lnTo>
                    <a:pt x="36575" y="0"/>
                  </a:lnTo>
                </a:path>
                <a:path w="262254">
                  <a:moveTo>
                    <a:pt x="128016" y="0"/>
                  </a:moveTo>
                  <a:lnTo>
                    <a:pt x="140208" y="0"/>
                  </a:lnTo>
                </a:path>
                <a:path w="262254">
                  <a:moveTo>
                    <a:pt x="195072" y="0"/>
                  </a:moveTo>
                  <a:lnTo>
                    <a:pt x="213360" y="0"/>
                  </a:lnTo>
                </a:path>
                <a:path w="262254">
                  <a:moveTo>
                    <a:pt x="249936" y="0"/>
                  </a:moveTo>
                  <a:lnTo>
                    <a:pt x="262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1" name="object 2781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4578096" y="4632960"/>
              <a:ext cx="67055" cy="12192"/>
            </a:xfrm>
            <a:prstGeom prst="rect">
              <a:avLst/>
            </a:prstGeom>
          </p:spPr>
        </p:pic>
        <p:sp>
          <p:nvSpPr>
            <p:cNvPr id="2782" name="object 2782"/>
            <p:cNvSpPr/>
            <p:nvPr/>
          </p:nvSpPr>
          <p:spPr>
            <a:xfrm>
              <a:off x="4626864" y="4642103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18287" y="0"/>
                  </a:lnTo>
                </a:path>
                <a:path w="390525">
                  <a:moveTo>
                    <a:pt x="67056" y="0"/>
                  </a:moveTo>
                  <a:lnTo>
                    <a:pt x="85344" y="0"/>
                  </a:lnTo>
                </a:path>
                <a:path w="390525">
                  <a:moveTo>
                    <a:pt x="262128" y="0"/>
                  </a:moveTo>
                  <a:lnTo>
                    <a:pt x="274320" y="0"/>
                  </a:lnTo>
                </a:path>
                <a:path w="390525">
                  <a:moveTo>
                    <a:pt x="316992" y="0"/>
                  </a:moveTo>
                  <a:lnTo>
                    <a:pt x="329184" y="0"/>
                  </a:lnTo>
                </a:path>
                <a:path w="390525">
                  <a:moveTo>
                    <a:pt x="377952" y="0"/>
                  </a:moveTo>
                  <a:lnTo>
                    <a:pt x="3901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3" name="object 2783"/>
            <p:cNvPicPr/>
            <p:nvPr/>
          </p:nvPicPr>
          <p:blipFill>
            <a:blip r:embed="rId830" cstate="print"/>
            <a:stretch>
              <a:fillRect/>
            </a:stretch>
          </p:blipFill>
          <p:spPr>
            <a:xfrm>
              <a:off x="5084064" y="4626864"/>
              <a:ext cx="67056" cy="18288"/>
            </a:xfrm>
            <a:prstGeom prst="rect">
              <a:avLst/>
            </a:prstGeom>
          </p:spPr>
        </p:pic>
        <p:sp>
          <p:nvSpPr>
            <p:cNvPr id="2784" name="object 2784"/>
            <p:cNvSpPr/>
            <p:nvPr/>
          </p:nvSpPr>
          <p:spPr>
            <a:xfrm>
              <a:off x="5218176" y="4642103"/>
              <a:ext cx="988060" cy="0"/>
            </a:xfrm>
            <a:custGeom>
              <a:avLst/>
              <a:gdLst/>
              <a:ahLst/>
              <a:cxnLst/>
              <a:rect l="l" t="t" r="r" b="b"/>
              <a:pathLst>
                <a:path w="988060">
                  <a:moveTo>
                    <a:pt x="0" y="0"/>
                  </a:moveTo>
                  <a:lnTo>
                    <a:pt x="12191" y="0"/>
                  </a:lnTo>
                </a:path>
                <a:path w="988060">
                  <a:moveTo>
                    <a:pt x="42671" y="0"/>
                  </a:moveTo>
                  <a:lnTo>
                    <a:pt x="60959" y="0"/>
                  </a:lnTo>
                </a:path>
                <a:path w="988060">
                  <a:moveTo>
                    <a:pt x="91439" y="0"/>
                  </a:moveTo>
                  <a:lnTo>
                    <a:pt x="103631" y="0"/>
                  </a:lnTo>
                </a:path>
                <a:path w="988060">
                  <a:moveTo>
                    <a:pt x="115823" y="0"/>
                  </a:moveTo>
                  <a:lnTo>
                    <a:pt x="134111" y="0"/>
                  </a:lnTo>
                </a:path>
                <a:path w="988060">
                  <a:moveTo>
                    <a:pt x="195071" y="0"/>
                  </a:moveTo>
                  <a:lnTo>
                    <a:pt x="213359" y="0"/>
                  </a:lnTo>
                </a:path>
                <a:path w="988060">
                  <a:moveTo>
                    <a:pt x="274319" y="0"/>
                  </a:moveTo>
                  <a:lnTo>
                    <a:pt x="286511" y="0"/>
                  </a:lnTo>
                </a:path>
                <a:path w="988060">
                  <a:moveTo>
                    <a:pt x="384047" y="0"/>
                  </a:moveTo>
                  <a:lnTo>
                    <a:pt x="396239" y="0"/>
                  </a:lnTo>
                </a:path>
                <a:path w="988060">
                  <a:moveTo>
                    <a:pt x="457200" y="0"/>
                  </a:moveTo>
                  <a:lnTo>
                    <a:pt x="475488" y="0"/>
                  </a:lnTo>
                </a:path>
                <a:path w="988060">
                  <a:moveTo>
                    <a:pt x="554736" y="0"/>
                  </a:moveTo>
                  <a:lnTo>
                    <a:pt x="573024" y="0"/>
                  </a:lnTo>
                </a:path>
                <a:path w="988060">
                  <a:moveTo>
                    <a:pt x="585215" y="0"/>
                  </a:moveTo>
                  <a:lnTo>
                    <a:pt x="597407" y="0"/>
                  </a:lnTo>
                </a:path>
                <a:path w="988060">
                  <a:moveTo>
                    <a:pt x="652271" y="0"/>
                  </a:moveTo>
                  <a:lnTo>
                    <a:pt x="670559" y="0"/>
                  </a:lnTo>
                </a:path>
                <a:path w="988060">
                  <a:moveTo>
                    <a:pt x="731519" y="0"/>
                  </a:moveTo>
                  <a:lnTo>
                    <a:pt x="743711" y="0"/>
                  </a:lnTo>
                </a:path>
                <a:path w="988060">
                  <a:moveTo>
                    <a:pt x="841247" y="0"/>
                  </a:moveTo>
                  <a:lnTo>
                    <a:pt x="853439" y="0"/>
                  </a:lnTo>
                </a:path>
                <a:path w="988060">
                  <a:moveTo>
                    <a:pt x="908303" y="0"/>
                  </a:moveTo>
                  <a:lnTo>
                    <a:pt x="920495" y="0"/>
                  </a:lnTo>
                </a:path>
                <a:path w="988060">
                  <a:moveTo>
                    <a:pt x="938783" y="0"/>
                  </a:moveTo>
                  <a:lnTo>
                    <a:pt x="957071" y="0"/>
                  </a:lnTo>
                </a:path>
                <a:path w="988060">
                  <a:moveTo>
                    <a:pt x="975360" y="0"/>
                  </a:moveTo>
                  <a:lnTo>
                    <a:pt x="987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5" name="object 2785"/>
            <p:cNvPicPr/>
            <p:nvPr/>
          </p:nvPicPr>
          <p:blipFill>
            <a:blip r:embed="rId831" cstate="print"/>
            <a:stretch>
              <a:fillRect/>
            </a:stretch>
          </p:blipFill>
          <p:spPr>
            <a:xfrm>
              <a:off x="1353312" y="4639055"/>
              <a:ext cx="140208" cy="12191"/>
            </a:xfrm>
            <a:prstGeom prst="rect">
              <a:avLst/>
            </a:prstGeom>
          </p:spPr>
        </p:pic>
        <p:pic>
          <p:nvPicPr>
            <p:cNvPr id="2786" name="object 2786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603504" y="4608576"/>
              <a:ext cx="18287" cy="42671"/>
            </a:xfrm>
            <a:prstGeom prst="rect">
              <a:avLst/>
            </a:prstGeom>
          </p:spPr>
        </p:pic>
        <p:sp>
          <p:nvSpPr>
            <p:cNvPr id="2787" name="object 2787"/>
            <p:cNvSpPr/>
            <p:nvPr/>
          </p:nvSpPr>
          <p:spPr>
            <a:xfrm>
              <a:off x="762000" y="4648199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03631" y="0"/>
                  </a:lnTo>
                </a:path>
                <a:path w="146684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8" name="object 2788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969263" y="4645152"/>
              <a:ext cx="103631" cy="6096"/>
            </a:xfrm>
            <a:prstGeom prst="rect">
              <a:avLst/>
            </a:prstGeom>
          </p:spPr>
        </p:pic>
        <p:sp>
          <p:nvSpPr>
            <p:cNvPr id="2789" name="object 2789"/>
            <p:cNvSpPr/>
            <p:nvPr/>
          </p:nvSpPr>
          <p:spPr>
            <a:xfrm>
              <a:off x="1121663" y="464819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0" name="object 27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9200" y="4645152"/>
              <a:ext cx="18287" cy="6096"/>
            </a:xfrm>
            <a:prstGeom prst="rect">
              <a:avLst/>
            </a:prstGeom>
          </p:spPr>
        </p:pic>
        <p:sp>
          <p:nvSpPr>
            <p:cNvPr id="2791" name="object 2791"/>
            <p:cNvSpPr/>
            <p:nvPr/>
          </p:nvSpPr>
          <p:spPr>
            <a:xfrm>
              <a:off x="1249679" y="4648199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30">
                  <a:moveTo>
                    <a:pt x="0" y="0"/>
                  </a:moveTo>
                  <a:lnTo>
                    <a:pt x="12191" y="0"/>
                  </a:lnTo>
                </a:path>
                <a:path w="1256030">
                  <a:moveTo>
                    <a:pt x="225551" y="0"/>
                  </a:moveTo>
                  <a:lnTo>
                    <a:pt x="243839" y="0"/>
                  </a:lnTo>
                </a:path>
                <a:path w="1256030">
                  <a:moveTo>
                    <a:pt x="304800" y="0"/>
                  </a:moveTo>
                  <a:lnTo>
                    <a:pt x="323088" y="0"/>
                  </a:lnTo>
                </a:path>
                <a:path w="1256030">
                  <a:moveTo>
                    <a:pt x="353568" y="0"/>
                  </a:moveTo>
                  <a:lnTo>
                    <a:pt x="371856" y="0"/>
                  </a:lnTo>
                </a:path>
                <a:path w="1256030">
                  <a:moveTo>
                    <a:pt x="426719" y="0"/>
                  </a:moveTo>
                  <a:lnTo>
                    <a:pt x="445007" y="0"/>
                  </a:lnTo>
                </a:path>
                <a:path w="1256030">
                  <a:moveTo>
                    <a:pt x="481584" y="0"/>
                  </a:moveTo>
                  <a:lnTo>
                    <a:pt x="499872" y="0"/>
                  </a:lnTo>
                </a:path>
                <a:path w="1256030">
                  <a:moveTo>
                    <a:pt x="1237488" y="0"/>
                  </a:moveTo>
                  <a:lnTo>
                    <a:pt x="12557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2" name="object 2792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2566415" y="4639055"/>
              <a:ext cx="60960" cy="12191"/>
            </a:xfrm>
            <a:prstGeom prst="rect">
              <a:avLst/>
            </a:prstGeom>
          </p:spPr>
        </p:pic>
        <p:sp>
          <p:nvSpPr>
            <p:cNvPr id="2793" name="object 2793"/>
            <p:cNvSpPr/>
            <p:nvPr/>
          </p:nvSpPr>
          <p:spPr>
            <a:xfrm>
              <a:off x="2676143" y="464819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2192" y="0"/>
                  </a:lnTo>
                </a:path>
                <a:path w="67310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4" name="object 27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7583" y="4645152"/>
              <a:ext cx="18287" cy="6096"/>
            </a:xfrm>
            <a:prstGeom prst="rect">
              <a:avLst/>
            </a:prstGeom>
          </p:spPr>
        </p:pic>
        <p:sp>
          <p:nvSpPr>
            <p:cNvPr id="2795" name="object 2795"/>
            <p:cNvSpPr/>
            <p:nvPr/>
          </p:nvSpPr>
          <p:spPr>
            <a:xfrm>
              <a:off x="2798064" y="4648199"/>
              <a:ext cx="2481580" cy="0"/>
            </a:xfrm>
            <a:custGeom>
              <a:avLst/>
              <a:gdLst/>
              <a:ahLst/>
              <a:cxnLst/>
              <a:rect l="l" t="t" r="r" b="b"/>
              <a:pathLst>
                <a:path w="2481579">
                  <a:moveTo>
                    <a:pt x="0" y="0"/>
                  </a:moveTo>
                  <a:lnTo>
                    <a:pt x="18287" y="0"/>
                  </a:lnTo>
                </a:path>
                <a:path w="2481579">
                  <a:moveTo>
                    <a:pt x="1078992" y="0"/>
                  </a:moveTo>
                  <a:lnTo>
                    <a:pt x="1097280" y="0"/>
                  </a:lnTo>
                </a:path>
                <a:path w="2481579">
                  <a:moveTo>
                    <a:pt x="1395984" y="0"/>
                  </a:moveTo>
                  <a:lnTo>
                    <a:pt x="1408176" y="0"/>
                  </a:lnTo>
                </a:path>
                <a:path w="2481579">
                  <a:moveTo>
                    <a:pt x="1444752" y="0"/>
                  </a:moveTo>
                  <a:lnTo>
                    <a:pt x="1456944" y="0"/>
                  </a:lnTo>
                </a:path>
                <a:path w="2481579">
                  <a:moveTo>
                    <a:pt x="1469136" y="0"/>
                  </a:moveTo>
                  <a:lnTo>
                    <a:pt x="1487424" y="0"/>
                  </a:lnTo>
                </a:path>
                <a:path w="2481579">
                  <a:moveTo>
                    <a:pt x="1578864" y="0"/>
                  </a:moveTo>
                  <a:lnTo>
                    <a:pt x="1591056" y="0"/>
                  </a:lnTo>
                </a:path>
                <a:path w="2481579">
                  <a:moveTo>
                    <a:pt x="1645920" y="0"/>
                  </a:moveTo>
                  <a:lnTo>
                    <a:pt x="1664208" y="0"/>
                  </a:lnTo>
                </a:path>
                <a:path w="2481579">
                  <a:moveTo>
                    <a:pt x="1694688" y="0"/>
                  </a:moveTo>
                  <a:lnTo>
                    <a:pt x="1712976" y="0"/>
                  </a:lnTo>
                </a:path>
                <a:path w="2481579">
                  <a:moveTo>
                    <a:pt x="1780032" y="0"/>
                  </a:moveTo>
                  <a:lnTo>
                    <a:pt x="1798320" y="0"/>
                  </a:lnTo>
                </a:path>
                <a:path w="2481579">
                  <a:moveTo>
                    <a:pt x="1828800" y="0"/>
                  </a:moveTo>
                  <a:lnTo>
                    <a:pt x="1914144" y="0"/>
                  </a:lnTo>
                </a:path>
                <a:path w="2481579">
                  <a:moveTo>
                    <a:pt x="2090928" y="0"/>
                  </a:moveTo>
                  <a:lnTo>
                    <a:pt x="2103120" y="0"/>
                  </a:lnTo>
                </a:path>
                <a:path w="2481579">
                  <a:moveTo>
                    <a:pt x="2145792" y="0"/>
                  </a:moveTo>
                  <a:lnTo>
                    <a:pt x="2157984" y="0"/>
                  </a:lnTo>
                </a:path>
                <a:path w="2481579">
                  <a:moveTo>
                    <a:pt x="2200656" y="0"/>
                  </a:moveTo>
                  <a:lnTo>
                    <a:pt x="2218944" y="0"/>
                  </a:lnTo>
                </a:path>
                <a:path w="2481579">
                  <a:moveTo>
                    <a:pt x="2420112" y="0"/>
                  </a:moveTo>
                  <a:lnTo>
                    <a:pt x="2438400" y="0"/>
                  </a:lnTo>
                </a:path>
                <a:path w="2481579">
                  <a:moveTo>
                    <a:pt x="2462784" y="0"/>
                  </a:moveTo>
                  <a:lnTo>
                    <a:pt x="2481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6" name="object 27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03520" y="4645152"/>
              <a:ext cx="18287" cy="6096"/>
            </a:xfrm>
            <a:prstGeom prst="rect">
              <a:avLst/>
            </a:prstGeom>
          </p:spPr>
        </p:pic>
        <p:sp>
          <p:nvSpPr>
            <p:cNvPr id="2797" name="object 2797"/>
            <p:cNvSpPr/>
            <p:nvPr/>
          </p:nvSpPr>
          <p:spPr>
            <a:xfrm>
              <a:off x="5333999" y="4648199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18287" y="0"/>
                  </a:lnTo>
                </a:path>
                <a:path w="457200">
                  <a:moveTo>
                    <a:pt x="79248" y="0"/>
                  </a:moveTo>
                  <a:lnTo>
                    <a:pt x="97536" y="0"/>
                  </a:lnTo>
                </a:path>
                <a:path w="457200">
                  <a:moveTo>
                    <a:pt x="152400" y="0"/>
                  </a:moveTo>
                  <a:lnTo>
                    <a:pt x="170687" y="0"/>
                  </a:lnTo>
                </a:path>
                <a:path w="457200">
                  <a:moveTo>
                    <a:pt x="268224" y="0"/>
                  </a:moveTo>
                  <a:lnTo>
                    <a:pt x="286512" y="0"/>
                  </a:lnTo>
                </a:path>
                <a:path w="457200">
                  <a:moveTo>
                    <a:pt x="341376" y="0"/>
                  </a:moveTo>
                  <a:lnTo>
                    <a:pt x="359664" y="0"/>
                  </a:lnTo>
                </a:path>
                <a:path w="457200">
                  <a:moveTo>
                    <a:pt x="438912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8" name="object 2798"/>
            <p:cNvPicPr/>
            <p:nvPr/>
          </p:nvPicPr>
          <p:blipFill>
            <a:blip r:embed="rId832" cstate="print"/>
            <a:stretch>
              <a:fillRect/>
            </a:stretch>
          </p:blipFill>
          <p:spPr>
            <a:xfrm>
              <a:off x="3986784" y="4626864"/>
              <a:ext cx="195072" cy="36576"/>
            </a:xfrm>
            <a:prstGeom prst="rect">
              <a:avLst/>
            </a:prstGeom>
          </p:spPr>
        </p:pic>
        <p:sp>
          <p:nvSpPr>
            <p:cNvPr id="2799" name="object 2799"/>
            <p:cNvSpPr/>
            <p:nvPr/>
          </p:nvSpPr>
          <p:spPr>
            <a:xfrm>
              <a:off x="5870447" y="4648199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79248" y="0"/>
                  </a:moveTo>
                  <a:lnTo>
                    <a:pt x="97536" y="0"/>
                  </a:lnTo>
                </a:path>
                <a:path w="304800">
                  <a:moveTo>
                    <a:pt x="134112" y="0"/>
                  </a:moveTo>
                  <a:lnTo>
                    <a:pt x="152400" y="0"/>
                  </a:lnTo>
                </a:path>
                <a:path w="304800">
                  <a:moveTo>
                    <a:pt x="286512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0" name="object 2800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4742687" y="4626864"/>
              <a:ext cx="97536" cy="36576"/>
            </a:xfrm>
            <a:prstGeom prst="rect">
              <a:avLst/>
            </a:prstGeom>
          </p:spPr>
        </p:pic>
        <p:sp>
          <p:nvSpPr>
            <p:cNvPr id="2801" name="object 2801"/>
            <p:cNvSpPr/>
            <p:nvPr/>
          </p:nvSpPr>
          <p:spPr>
            <a:xfrm>
              <a:off x="762000" y="4654296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2" name="object 2802"/>
            <p:cNvPicPr/>
            <p:nvPr/>
          </p:nvPicPr>
          <p:blipFill>
            <a:blip r:embed="rId833" cstate="print"/>
            <a:stretch>
              <a:fillRect/>
            </a:stretch>
          </p:blipFill>
          <p:spPr>
            <a:xfrm>
              <a:off x="2182368" y="4632960"/>
              <a:ext cx="182879" cy="30480"/>
            </a:xfrm>
            <a:prstGeom prst="rect">
              <a:avLst/>
            </a:prstGeom>
          </p:spPr>
        </p:pic>
        <p:sp>
          <p:nvSpPr>
            <p:cNvPr id="2803" name="object 2803"/>
            <p:cNvSpPr/>
            <p:nvPr/>
          </p:nvSpPr>
          <p:spPr>
            <a:xfrm>
              <a:off x="890016" y="4654296"/>
              <a:ext cx="1122045" cy="0"/>
            </a:xfrm>
            <a:custGeom>
              <a:avLst/>
              <a:gdLst/>
              <a:ahLst/>
              <a:cxnLst/>
              <a:rect l="l" t="t" r="r" b="b"/>
              <a:pathLst>
                <a:path w="1122045">
                  <a:moveTo>
                    <a:pt x="0" y="0"/>
                  </a:moveTo>
                  <a:lnTo>
                    <a:pt x="18287" y="0"/>
                  </a:lnTo>
                </a:path>
                <a:path w="1122045">
                  <a:moveTo>
                    <a:pt x="79248" y="0"/>
                  </a:moveTo>
                  <a:lnTo>
                    <a:pt x="91440" y="0"/>
                  </a:lnTo>
                </a:path>
                <a:path w="1122045">
                  <a:moveTo>
                    <a:pt x="121920" y="0"/>
                  </a:moveTo>
                  <a:lnTo>
                    <a:pt x="201168" y="0"/>
                  </a:lnTo>
                </a:path>
                <a:path w="1122045">
                  <a:moveTo>
                    <a:pt x="231648" y="0"/>
                  </a:moveTo>
                  <a:lnTo>
                    <a:pt x="249936" y="0"/>
                  </a:lnTo>
                </a:path>
                <a:path w="1122045">
                  <a:moveTo>
                    <a:pt x="286512" y="0"/>
                  </a:moveTo>
                  <a:lnTo>
                    <a:pt x="304800" y="0"/>
                  </a:lnTo>
                </a:path>
                <a:path w="1122045">
                  <a:moveTo>
                    <a:pt x="329184" y="0"/>
                  </a:moveTo>
                  <a:lnTo>
                    <a:pt x="341375" y="0"/>
                  </a:lnTo>
                </a:path>
                <a:path w="1122045">
                  <a:moveTo>
                    <a:pt x="359664" y="0"/>
                  </a:moveTo>
                  <a:lnTo>
                    <a:pt x="371856" y="0"/>
                  </a:lnTo>
                </a:path>
                <a:path w="1122045">
                  <a:moveTo>
                    <a:pt x="664464" y="0"/>
                  </a:moveTo>
                  <a:lnTo>
                    <a:pt x="682752" y="0"/>
                  </a:lnTo>
                </a:path>
                <a:path w="1122045">
                  <a:moveTo>
                    <a:pt x="713232" y="0"/>
                  </a:moveTo>
                  <a:lnTo>
                    <a:pt x="731520" y="0"/>
                  </a:lnTo>
                </a:path>
                <a:path w="1122045">
                  <a:moveTo>
                    <a:pt x="1109472" y="0"/>
                  </a:moveTo>
                  <a:lnTo>
                    <a:pt x="1121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4" name="object 2804"/>
            <p:cNvPicPr/>
            <p:nvPr/>
          </p:nvPicPr>
          <p:blipFill>
            <a:blip r:embed="rId834" cstate="print"/>
            <a:stretch>
              <a:fillRect/>
            </a:stretch>
          </p:blipFill>
          <p:spPr>
            <a:xfrm>
              <a:off x="1999487" y="4639055"/>
              <a:ext cx="109727" cy="24384"/>
            </a:xfrm>
            <a:prstGeom prst="rect">
              <a:avLst/>
            </a:prstGeom>
          </p:spPr>
        </p:pic>
        <p:sp>
          <p:nvSpPr>
            <p:cNvPr id="2805" name="object 2805"/>
            <p:cNvSpPr/>
            <p:nvPr/>
          </p:nvSpPr>
          <p:spPr>
            <a:xfrm>
              <a:off x="2346959" y="4654296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8287" y="0"/>
                  </a:lnTo>
                </a:path>
                <a:path w="469900">
                  <a:moveTo>
                    <a:pt x="140208" y="0"/>
                  </a:moveTo>
                  <a:lnTo>
                    <a:pt x="158496" y="0"/>
                  </a:lnTo>
                </a:path>
                <a:path w="469900">
                  <a:moveTo>
                    <a:pt x="219456" y="0"/>
                  </a:moveTo>
                  <a:lnTo>
                    <a:pt x="298704" y="0"/>
                  </a:lnTo>
                </a:path>
                <a:path w="469900">
                  <a:moveTo>
                    <a:pt x="329183" y="0"/>
                  </a:moveTo>
                  <a:lnTo>
                    <a:pt x="341375" y="0"/>
                  </a:lnTo>
                </a:path>
                <a:path w="469900">
                  <a:moveTo>
                    <a:pt x="377951" y="0"/>
                  </a:moveTo>
                  <a:lnTo>
                    <a:pt x="396239" y="0"/>
                  </a:lnTo>
                </a:path>
                <a:path w="469900">
                  <a:moveTo>
                    <a:pt x="420623" y="0"/>
                  </a:moveTo>
                  <a:lnTo>
                    <a:pt x="432815" y="0"/>
                  </a:lnTo>
                </a:path>
                <a:path w="469900">
                  <a:moveTo>
                    <a:pt x="451103" y="0"/>
                  </a:moveTo>
                  <a:lnTo>
                    <a:pt x="4693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6" name="object 2806"/>
            <p:cNvPicPr/>
            <p:nvPr/>
          </p:nvPicPr>
          <p:blipFill>
            <a:blip r:embed="rId835" cstate="print"/>
            <a:stretch>
              <a:fillRect/>
            </a:stretch>
          </p:blipFill>
          <p:spPr>
            <a:xfrm>
              <a:off x="1676400" y="4645152"/>
              <a:ext cx="103631" cy="18288"/>
            </a:xfrm>
            <a:prstGeom prst="rect">
              <a:avLst/>
            </a:prstGeom>
          </p:spPr>
        </p:pic>
        <p:sp>
          <p:nvSpPr>
            <p:cNvPr id="2807" name="object 2807"/>
            <p:cNvSpPr/>
            <p:nvPr/>
          </p:nvSpPr>
          <p:spPr>
            <a:xfrm>
              <a:off x="3877055" y="4654296"/>
              <a:ext cx="1140460" cy="0"/>
            </a:xfrm>
            <a:custGeom>
              <a:avLst/>
              <a:gdLst/>
              <a:ahLst/>
              <a:cxnLst/>
              <a:rect l="l" t="t" r="r" b="b"/>
              <a:pathLst>
                <a:path w="1140460">
                  <a:moveTo>
                    <a:pt x="0" y="0"/>
                  </a:moveTo>
                  <a:lnTo>
                    <a:pt x="18287" y="0"/>
                  </a:lnTo>
                </a:path>
                <a:path w="1140460">
                  <a:moveTo>
                    <a:pt x="109727" y="0"/>
                  </a:moveTo>
                  <a:lnTo>
                    <a:pt x="128015" y="0"/>
                  </a:lnTo>
                </a:path>
                <a:path w="1140460">
                  <a:moveTo>
                    <a:pt x="286512" y="0"/>
                  </a:moveTo>
                  <a:lnTo>
                    <a:pt x="304800" y="0"/>
                  </a:lnTo>
                </a:path>
                <a:path w="1140460">
                  <a:moveTo>
                    <a:pt x="499872" y="0"/>
                  </a:moveTo>
                  <a:lnTo>
                    <a:pt x="512063" y="0"/>
                  </a:lnTo>
                </a:path>
                <a:path w="1140460">
                  <a:moveTo>
                    <a:pt x="566927" y="0"/>
                  </a:moveTo>
                  <a:lnTo>
                    <a:pt x="585215" y="0"/>
                  </a:lnTo>
                </a:path>
                <a:path w="1140460">
                  <a:moveTo>
                    <a:pt x="615695" y="0"/>
                  </a:moveTo>
                  <a:lnTo>
                    <a:pt x="633983" y="0"/>
                  </a:lnTo>
                </a:path>
                <a:path w="1140460">
                  <a:moveTo>
                    <a:pt x="701039" y="0"/>
                  </a:moveTo>
                  <a:lnTo>
                    <a:pt x="719327" y="0"/>
                  </a:lnTo>
                </a:path>
                <a:path w="1140460">
                  <a:moveTo>
                    <a:pt x="749807" y="0"/>
                  </a:moveTo>
                  <a:lnTo>
                    <a:pt x="835151" y="0"/>
                  </a:lnTo>
                </a:path>
                <a:path w="1140460">
                  <a:moveTo>
                    <a:pt x="1121664" y="0"/>
                  </a:moveTo>
                  <a:lnTo>
                    <a:pt x="1139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8" name="object 2808"/>
            <p:cNvPicPr/>
            <p:nvPr/>
          </p:nvPicPr>
          <p:blipFill>
            <a:blip r:embed="rId836" cstate="print"/>
            <a:stretch>
              <a:fillRect/>
            </a:stretch>
          </p:blipFill>
          <p:spPr>
            <a:xfrm>
              <a:off x="6376416" y="4639055"/>
              <a:ext cx="85344" cy="24384"/>
            </a:xfrm>
            <a:prstGeom prst="rect">
              <a:avLst/>
            </a:prstGeom>
          </p:spPr>
        </p:pic>
        <p:pic>
          <p:nvPicPr>
            <p:cNvPr id="2809" name="object 2809"/>
            <p:cNvPicPr/>
            <p:nvPr/>
          </p:nvPicPr>
          <p:blipFill>
            <a:blip r:embed="rId837" cstate="print"/>
            <a:stretch>
              <a:fillRect/>
            </a:stretch>
          </p:blipFill>
          <p:spPr>
            <a:xfrm>
              <a:off x="5084064" y="4639055"/>
              <a:ext cx="60960" cy="18287"/>
            </a:xfrm>
            <a:prstGeom prst="rect">
              <a:avLst/>
            </a:prstGeom>
          </p:spPr>
        </p:pic>
        <p:sp>
          <p:nvSpPr>
            <p:cNvPr id="2810" name="object 2810"/>
            <p:cNvSpPr/>
            <p:nvPr/>
          </p:nvSpPr>
          <p:spPr>
            <a:xfrm>
              <a:off x="5218176" y="4654296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>
                  <a:moveTo>
                    <a:pt x="0" y="0"/>
                  </a:moveTo>
                  <a:lnTo>
                    <a:pt x="18287" y="0"/>
                  </a:lnTo>
                </a:path>
                <a:path w="670560">
                  <a:moveTo>
                    <a:pt x="42671" y="0"/>
                  </a:moveTo>
                  <a:lnTo>
                    <a:pt x="60959" y="0"/>
                  </a:lnTo>
                </a:path>
                <a:path w="670560">
                  <a:moveTo>
                    <a:pt x="85343" y="0"/>
                  </a:moveTo>
                  <a:lnTo>
                    <a:pt x="97535" y="0"/>
                  </a:lnTo>
                </a:path>
                <a:path w="670560">
                  <a:moveTo>
                    <a:pt x="115823" y="0"/>
                  </a:moveTo>
                  <a:lnTo>
                    <a:pt x="134111" y="0"/>
                  </a:lnTo>
                </a:path>
                <a:path w="670560">
                  <a:moveTo>
                    <a:pt x="195071" y="0"/>
                  </a:moveTo>
                  <a:lnTo>
                    <a:pt x="213359" y="0"/>
                  </a:lnTo>
                </a:path>
                <a:path w="670560">
                  <a:moveTo>
                    <a:pt x="268223" y="0"/>
                  </a:moveTo>
                  <a:lnTo>
                    <a:pt x="286511" y="0"/>
                  </a:lnTo>
                </a:path>
                <a:path w="670560">
                  <a:moveTo>
                    <a:pt x="390143" y="0"/>
                  </a:moveTo>
                  <a:lnTo>
                    <a:pt x="475488" y="0"/>
                  </a:lnTo>
                </a:path>
                <a:path w="670560">
                  <a:moveTo>
                    <a:pt x="652271" y="0"/>
                  </a:moveTo>
                  <a:lnTo>
                    <a:pt x="6705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1" name="object 2811"/>
            <p:cNvPicPr/>
            <p:nvPr/>
          </p:nvPicPr>
          <p:blipFill>
            <a:blip r:embed="rId838" cstate="print"/>
            <a:stretch>
              <a:fillRect/>
            </a:stretch>
          </p:blipFill>
          <p:spPr>
            <a:xfrm>
              <a:off x="5949696" y="4645152"/>
              <a:ext cx="121919" cy="18288"/>
            </a:xfrm>
            <a:prstGeom prst="rect">
              <a:avLst/>
            </a:prstGeom>
          </p:spPr>
        </p:pic>
        <p:pic>
          <p:nvPicPr>
            <p:cNvPr id="2812" name="object 2812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2420111" y="4632960"/>
              <a:ext cx="18287" cy="48767"/>
            </a:xfrm>
            <a:prstGeom prst="rect">
              <a:avLst/>
            </a:prstGeom>
          </p:spPr>
        </p:pic>
        <p:sp>
          <p:nvSpPr>
            <p:cNvPr id="2813" name="object 2813"/>
            <p:cNvSpPr/>
            <p:nvPr/>
          </p:nvSpPr>
          <p:spPr>
            <a:xfrm>
              <a:off x="762000" y="4660391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103631" y="0"/>
                  </a:lnTo>
                </a:path>
                <a:path w="500380">
                  <a:moveTo>
                    <a:pt x="128015" y="0"/>
                  </a:moveTo>
                  <a:lnTo>
                    <a:pt x="146303" y="0"/>
                  </a:lnTo>
                </a:path>
                <a:path w="500380">
                  <a:moveTo>
                    <a:pt x="207264" y="0"/>
                  </a:moveTo>
                  <a:lnTo>
                    <a:pt x="219456" y="0"/>
                  </a:lnTo>
                </a:path>
                <a:path w="500380">
                  <a:moveTo>
                    <a:pt x="249936" y="0"/>
                  </a:moveTo>
                  <a:lnTo>
                    <a:pt x="335280" y="0"/>
                  </a:lnTo>
                </a:path>
                <a:path w="500380">
                  <a:moveTo>
                    <a:pt x="359664" y="0"/>
                  </a:moveTo>
                  <a:lnTo>
                    <a:pt x="377952" y="0"/>
                  </a:lnTo>
                </a:path>
                <a:path w="500380">
                  <a:moveTo>
                    <a:pt x="414528" y="0"/>
                  </a:moveTo>
                  <a:lnTo>
                    <a:pt x="432816" y="0"/>
                  </a:lnTo>
                </a:path>
                <a:path w="500380">
                  <a:moveTo>
                    <a:pt x="487680" y="0"/>
                  </a:moveTo>
                  <a:lnTo>
                    <a:pt x="499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4" name="object 2814"/>
            <p:cNvPicPr/>
            <p:nvPr/>
          </p:nvPicPr>
          <p:blipFill>
            <a:blip r:embed="rId839" cstate="print"/>
            <a:stretch>
              <a:fillRect/>
            </a:stretch>
          </p:blipFill>
          <p:spPr>
            <a:xfrm>
              <a:off x="1353312" y="4651247"/>
              <a:ext cx="140207" cy="12192"/>
            </a:xfrm>
            <a:prstGeom prst="rect">
              <a:avLst/>
            </a:prstGeom>
          </p:spPr>
        </p:pic>
        <p:sp>
          <p:nvSpPr>
            <p:cNvPr id="2815" name="object 2815"/>
            <p:cNvSpPr/>
            <p:nvPr/>
          </p:nvSpPr>
          <p:spPr>
            <a:xfrm>
              <a:off x="1475231" y="46603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6" name="object 2816"/>
            <p:cNvPicPr/>
            <p:nvPr/>
          </p:nvPicPr>
          <p:blipFill>
            <a:blip r:embed="rId840" cstate="print"/>
            <a:stretch>
              <a:fillRect/>
            </a:stretch>
          </p:blipFill>
          <p:spPr>
            <a:xfrm>
              <a:off x="5772911" y="4645152"/>
              <a:ext cx="42671" cy="18288"/>
            </a:xfrm>
            <a:prstGeom prst="rect">
              <a:avLst/>
            </a:prstGeom>
          </p:spPr>
        </p:pic>
        <p:sp>
          <p:nvSpPr>
            <p:cNvPr id="2817" name="object 2817"/>
            <p:cNvSpPr/>
            <p:nvPr/>
          </p:nvSpPr>
          <p:spPr>
            <a:xfrm>
              <a:off x="1554479" y="4660391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48768" y="0"/>
                  </a:moveTo>
                  <a:lnTo>
                    <a:pt x="67056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8" name="object 2818"/>
            <p:cNvPicPr/>
            <p:nvPr/>
          </p:nvPicPr>
          <p:blipFill>
            <a:blip r:embed="rId841" cstate="print"/>
            <a:stretch>
              <a:fillRect/>
            </a:stretch>
          </p:blipFill>
          <p:spPr>
            <a:xfrm>
              <a:off x="6266687" y="4639055"/>
              <a:ext cx="48767" cy="24384"/>
            </a:xfrm>
            <a:prstGeom prst="rect">
              <a:avLst/>
            </a:prstGeom>
          </p:spPr>
        </p:pic>
        <p:sp>
          <p:nvSpPr>
            <p:cNvPr id="2819" name="object 2819"/>
            <p:cNvSpPr/>
            <p:nvPr/>
          </p:nvSpPr>
          <p:spPr>
            <a:xfrm>
              <a:off x="2042159" y="466039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2106168" y="465734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1" name="object 2821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6126479" y="4645152"/>
              <a:ext cx="79248" cy="24384"/>
            </a:xfrm>
            <a:prstGeom prst="rect">
              <a:avLst/>
            </a:prstGeom>
          </p:spPr>
        </p:pic>
        <p:sp>
          <p:nvSpPr>
            <p:cNvPr id="2822" name="object 2822"/>
            <p:cNvSpPr/>
            <p:nvPr/>
          </p:nvSpPr>
          <p:spPr>
            <a:xfrm>
              <a:off x="2298192" y="4660391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7" y="0"/>
                  </a:lnTo>
                </a:path>
                <a:path w="1828800">
                  <a:moveTo>
                    <a:pt x="48768" y="0"/>
                  </a:moveTo>
                  <a:lnTo>
                    <a:pt x="67056" y="0"/>
                  </a:lnTo>
                </a:path>
                <a:path w="1828800">
                  <a:moveTo>
                    <a:pt x="188976" y="0"/>
                  </a:moveTo>
                  <a:lnTo>
                    <a:pt x="207264" y="0"/>
                  </a:lnTo>
                </a:path>
                <a:path w="1828800">
                  <a:moveTo>
                    <a:pt x="268224" y="0"/>
                  </a:moveTo>
                  <a:lnTo>
                    <a:pt x="353568" y="0"/>
                  </a:lnTo>
                </a:path>
                <a:path w="1828800">
                  <a:moveTo>
                    <a:pt x="377951" y="0"/>
                  </a:moveTo>
                  <a:lnTo>
                    <a:pt x="390144" y="0"/>
                  </a:lnTo>
                </a:path>
                <a:path w="1828800">
                  <a:moveTo>
                    <a:pt x="426719" y="0"/>
                  </a:moveTo>
                  <a:lnTo>
                    <a:pt x="445007" y="0"/>
                  </a:lnTo>
                </a:path>
                <a:path w="1828800">
                  <a:moveTo>
                    <a:pt x="499871" y="0"/>
                  </a:moveTo>
                  <a:lnTo>
                    <a:pt x="518159" y="0"/>
                  </a:lnTo>
                </a:path>
                <a:path w="1828800">
                  <a:moveTo>
                    <a:pt x="1578864" y="0"/>
                  </a:moveTo>
                  <a:lnTo>
                    <a:pt x="1597152" y="0"/>
                  </a:lnTo>
                </a:path>
                <a:path w="1828800">
                  <a:moveTo>
                    <a:pt x="1688592" y="0"/>
                  </a:moveTo>
                  <a:lnTo>
                    <a:pt x="1706880" y="0"/>
                  </a:lnTo>
                </a:path>
                <a:path w="1828800">
                  <a:moveTo>
                    <a:pt x="1810511" y="0"/>
                  </a:moveTo>
                  <a:lnTo>
                    <a:pt x="18287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3" name="object 2823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5559552" y="4632960"/>
              <a:ext cx="18287" cy="48767"/>
            </a:xfrm>
            <a:prstGeom prst="rect">
              <a:avLst/>
            </a:prstGeom>
          </p:spPr>
        </p:pic>
        <p:sp>
          <p:nvSpPr>
            <p:cNvPr id="2824" name="object 2824"/>
            <p:cNvSpPr/>
            <p:nvPr/>
          </p:nvSpPr>
          <p:spPr>
            <a:xfrm>
              <a:off x="4376928" y="4660391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2191" y="0"/>
                  </a:lnTo>
                </a:path>
                <a:path w="219710">
                  <a:moveTo>
                    <a:pt x="67055" y="0"/>
                  </a:moveTo>
                  <a:lnTo>
                    <a:pt x="85343" y="0"/>
                  </a:lnTo>
                </a:path>
                <a:path w="219710">
                  <a:moveTo>
                    <a:pt x="115823" y="0"/>
                  </a:moveTo>
                  <a:lnTo>
                    <a:pt x="134111" y="0"/>
                  </a:lnTo>
                </a:path>
                <a:path w="219710">
                  <a:moveTo>
                    <a:pt x="201167" y="0"/>
                  </a:moveTo>
                  <a:lnTo>
                    <a:pt x="219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5" name="object 282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07007" y="4657343"/>
              <a:ext cx="24384" cy="12192"/>
            </a:xfrm>
            <a:prstGeom prst="rect">
              <a:avLst/>
            </a:prstGeom>
          </p:spPr>
        </p:pic>
        <p:sp>
          <p:nvSpPr>
            <p:cNvPr id="2826" name="object 2826"/>
            <p:cNvSpPr/>
            <p:nvPr/>
          </p:nvSpPr>
          <p:spPr>
            <a:xfrm>
              <a:off x="4626864" y="4660391"/>
              <a:ext cx="518159" cy="0"/>
            </a:xfrm>
            <a:custGeom>
              <a:avLst/>
              <a:gdLst/>
              <a:ahLst/>
              <a:cxnLst/>
              <a:rect l="l" t="t" r="r" b="b"/>
              <a:pathLst>
                <a:path w="518160">
                  <a:moveTo>
                    <a:pt x="0" y="0"/>
                  </a:moveTo>
                  <a:lnTo>
                    <a:pt x="85344" y="0"/>
                  </a:lnTo>
                </a:path>
                <a:path w="518160">
                  <a:moveTo>
                    <a:pt x="262128" y="0"/>
                  </a:moveTo>
                  <a:lnTo>
                    <a:pt x="274320" y="0"/>
                  </a:lnTo>
                </a:path>
                <a:path w="518160">
                  <a:moveTo>
                    <a:pt x="316992" y="0"/>
                  </a:moveTo>
                  <a:lnTo>
                    <a:pt x="329184" y="0"/>
                  </a:lnTo>
                </a:path>
                <a:path w="518160">
                  <a:moveTo>
                    <a:pt x="371856" y="0"/>
                  </a:moveTo>
                  <a:lnTo>
                    <a:pt x="390144" y="0"/>
                  </a:lnTo>
                </a:path>
                <a:path w="518160">
                  <a:moveTo>
                    <a:pt x="457200" y="0"/>
                  </a:moveTo>
                  <a:lnTo>
                    <a:pt x="475488" y="0"/>
                  </a:lnTo>
                </a:path>
                <a:path w="518160">
                  <a:moveTo>
                    <a:pt x="505968" y="0"/>
                  </a:moveTo>
                  <a:lnTo>
                    <a:pt x="5181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7" name="object 2827"/>
            <p:cNvPicPr/>
            <p:nvPr/>
          </p:nvPicPr>
          <p:blipFill>
            <a:blip r:embed="rId842" cstate="print"/>
            <a:stretch>
              <a:fillRect/>
            </a:stretch>
          </p:blipFill>
          <p:spPr>
            <a:xfrm>
              <a:off x="4163567" y="4651247"/>
              <a:ext cx="121919" cy="18288"/>
            </a:xfrm>
            <a:prstGeom prst="rect">
              <a:avLst/>
            </a:prstGeom>
          </p:spPr>
        </p:pic>
        <p:sp>
          <p:nvSpPr>
            <p:cNvPr id="2828" name="object 2828"/>
            <p:cNvSpPr/>
            <p:nvPr/>
          </p:nvSpPr>
          <p:spPr>
            <a:xfrm>
              <a:off x="5413247" y="4660391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79">
                  <a:moveTo>
                    <a:pt x="0" y="0"/>
                  </a:moveTo>
                  <a:lnTo>
                    <a:pt x="18287" y="0"/>
                  </a:lnTo>
                </a:path>
                <a:path w="652779">
                  <a:moveTo>
                    <a:pt x="73151" y="0"/>
                  </a:moveTo>
                  <a:lnTo>
                    <a:pt x="91439" y="0"/>
                  </a:lnTo>
                </a:path>
                <a:path w="652779">
                  <a:moveTo>
                    <a:pt x="201168" y="0"/>
                  </a:moveTo>
                  <a:lnTo>
                    <a:pt x="280416" y="0"/>
                  </a:lnTo>
                </a:path>
                <a:path w="652779">
                  <a:moveTo>
                    <a:pt x="457200" y="0"/>
                  </a:moveTo>
                  <a:lnTo>
                    <a:pt x="475488" y="0"/>
                  </a:lnTo>
                </a:path>
                <a:path w="652779">
                  <a:moveTo>
                    <a:pt x="536448" y="0"/>
                  </a:moveTo>
                  <a:lnTo>
                    <a:pt x="554736" y="0"/>
                  </a:lnTo>
                </a:path>
                <a:path w="652779">
                  <a:moveTo>
                    <a:pt x="640079" y="0"/>
                  </a:moveTo>
                  <a:lnTo>
                    <a:pt x="6522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9" name="object 282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755392" y="4657343"/>
              <a:ext cx="24384" cy="12192"/>
            </a:xfrm>
            <a:prstGeom prst="rect">
              <a:avLst/>
            </a:prstGeom>
          </p:spPr>
        </p:pic>
        <p:sp>
          <p:nvSpPr>
            <p:cNvPr id="2830" name="object 2830"/>
            <p:cNvSpPr/>
            <p:nvPr/>
          </p:nvSpPr>
          <p:spPr>
            <a:xfrm>
              <a:off x="6443472" y="46603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1" name="object 2831"/>
            <p:cNvPicPr/>
            <p:nvPr/>
          </p:nvPicPr>
          <p:blipFill>
            <a:blip r:embed="rId843" cstate="print"/>
            <a:stretch>
              <a:fillRect/>
            </a:stretch>
          </p:blipFill>
          <p:spPr>
            <a:xfrm>
              <a:off x="1908048" y="4645152"/>
              <a:ext cx="103631" cy="30480"/>
            </a:xfrm>
            <a:prstGeom prst="rect">
              <a:avLst/>
            </a:prstGeom>
          </p:spPr>
        </p:pic>
        <p:pic>
          <p:nvPicPr>
            <p:cNvPr id="2832" name="object 283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19328" y="4663440"/>
              <a:ext cx="18287" cy="6096"/>
            </a:xfrm>
            <a:prstGeom prst="rect">
              <a:avLst/>
            </a:prstGeom>
          </p:spPr>
        </p:pic>
        <p:sp>
          <p:nvSpPr>
            <p:cNvPr id="2833" name="object 2833"/>
            <p:cNvSpPr/>
            <p:nvPr/>
          </p:nvSpPr>
          <p:spPr>
            <a:xfrm>
              <a:off x="890016" y="4666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4" name="object 283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9263" y="4663440"/>
              <a:ext cx="12191" cy="6096"/>
            </a:xfrm>
            <a:prstGeom prst="rect">
              <a:avLst/>
            </a:prstGeom>
          </p:spPr>
        </p:pic>
        <p:sp>
          <p:nvSpPr>
            <p:cNvPr id="2835" name="object 2835"/>
            <p:cNvSpPr/>
            <p:nvPr/>
          </p:nvSpPr>
          <p:spPr>
            <a:xfrm>
              <a:off x="1011936" y="4666487"/>
              <a:ext cx="1042669" cy="0"/>
            </a:xfrm>
            <a:custGeom>
              <a:avLst/>
              <a:gdLst/>
              <a:ahLst/>
              <a:cxnLst/>
              <a:rect l="l" t="t" r="r" b="b"/>
              <a:pathLst>
                <a:path w="1042669">
                  <a:moveTo>
                    <a:pt x="0" y="0"/>
                  </a:moveTo>
                  <a:lnTo>
                    <a:pt x="18287" y="0"/>
                  </a:lnTo>
                </a:path>
                <a:path w="1042669">
                  <a:moveTo>
                    <a:pt x="164591" y="0"/>
                  </a:moveTo>
                  <a:lnTo>
                    <a:pt x="182879" y="0"/>
                  </a:lnTo>
                </a:path>
                <a:path w="1042669">
                  <a:moveTo>
                    <a:pt x="237744" y="0"/>
                  </a:moveTo>
                  <a:lnTo>
                    <a:pt x="249935" y="0"/>
                  </a:lnTo>
                </a:path>
                <a:path w="1042669">
                  <a:moveTo>
                    <a:pt x="341375" y="0"/>
                  </a:moveTo>
                  <a:lnTo>
                    <a:pt x="359663" y="0"/>
                  </a:lnTo>
                </a:path>
                <a:path w="1042669">
                  <a:moveTo>
                    <a:pt x="542544" y="0"/>
                  </a:moveTo>
                  <a:lnTo>
                    <a:pt x="560832" y="0"/>
                  </a:lnTo>
                </a:path>
                <a:path w="1042669">
                  <a:moveTo>
                    <a:pt x="591312" y="0"/>
                  </a:moveTo>
                  <a:lnTo>
                    <a:pt x="609600" y="0"/>
                  </a:lnTo>
                </a:path>
                <a:path w="1042669">
                  <a:moveTo>
                    <a:pt x="664463" y="0"/>
                  </a:moveTo>
                  <a:lnTo>
                    <a:pt x="682751" y="0"/>
                  </a:lnTo>
                </a:path>
                <a:path w="1042669">
                  <a:moveTo>
                    <a:pt x="719328" y="0"/>
                  </a:moveTo>
                  <a:lnTo>
                    <a:pt x="737616" y="0"/>
                  </a:lnTo>
                </a:path>
                <a:path w="1042669">
                  <a:moveTo>
                    <a:pt x="987552" y="0"/>
                  </a:moveTo>
                  <a:lnTo>
                    <a:pt x="1005840" y="0"/>
                  </a:lnTo>
                </a:path>
                <a:path w="1042669">
                  <a:moveTo>
                    <a:pt x="1024128" y="0"/>
                  </a:moveTo>
                  <a:lnTo>
                    <a:pt x="10424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6" name="object 2836"/>
            <p:cNvPicPr/>
            <p:nvPr/>
          </p:nvPicPr>
          <p:blipFill>
            <a:blip r:embed="rId844" cstate="print"/>
            <a:stretch>
              <a:fillRect/>
            </a:stretch>
          </p:blipFill>
          <p:spPr>
            <a:xfrm>
              <a:off x="5291328" y="4657343"/>
              <a:ext cx="60960" cy="12192"/>
            </a:xfrm>
            <a:prstGeom prst="rect">
              <a:avLst/>
            </a:prstGeom>
          </p:spPr>
        </p:pic>
        <p:sp>
          <p:nvSpPr>
            <p:cNvPr id="2837" name="object 2837"/>
            <p:cNvSpPr/>
            <p:nvPr/>
          </p:nvSpPr>
          <p:spPr>
            <a:xfrm>
              <a:off x="2106168" y="46634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8" name="object 2838"/>
            <p:cNvPicPr/>
            <p:nvPr/>
          </p:nvPicPr>
          <p:blipFill>
            <a:blip r:embed="rId845" cstate="print"/>
            <a:stretch>
              <a:fillRect/>
            </a:stretch>
          </p:blipFill>
          <p:spPr>
            <a:xfrm>
              <a:off x="2182368" y="4651247"/>
              <a:ext cx="67055" cy="18288"/>
            </a:xfrm>
            <a:prstGeom prst="rect">
              <a:avLst/>
            </a:prstGeom>
          </p:spPr>
        </p:pic>
        <p:sp>
          <p:nvSpPr>
            <p:cNvPr id="2839" name="object 2839"/>
            <p:cNvSpPr/>
            <p:nvPr/>
          </p:nvSpPr>
          <p:spPr>
            <a:xfrm>
              <a:off x="2298192" y="4666487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8287" y="0"/>
                  </a:lnTo>
                </a:path>
                <a:path w="1706879">
                  <a:moveTo>
                    <a:pt x="48768" y="0"/>
                  </a:moveTo>
                  <a:lnTo>
                    <a:pt x="67056" y="0"/>
                  </a:lnTo>
                </a:path>
                <a:path w="1706879">
                  <a:moveTo>
                    <a:pt x="188976" y="0"/>
                  </a:moveTo>
                  <a:lnTo>
                    <a:pt x="207264" y="0"/>
                  </a:lnTo>
                </a:path>
                <a:path w="1706879">
                  <a:moveTo>
                    <a:pt x="268224" y="0"/>
                  </a:moveTo>
                  <a:lnTo>
                    <a:pt x="286512" y="0"/>
                  </a:lnTo>
                </a:path>
                <a:path w="1706879">
                  <a:moveTo>
                    <a:pt x="341376" y="0"/>
                  </a:moveTo>
                  <a:lnTo>
                    <a:pt x="359664" y="0"/>
                  </a:lnTo>
                </a:path>
                <a:path w="1706879">
                  <a:moveTo>
                    <a:pt x="377951" y="0"/>
                  </a:moveTo>
                  <a:lnTo>
                    <a:pt x="390144" y="0"/>
                  </a:lnTo>
                </a:path>
                <a:path w="1706879">
                  <a:moveTo>
                    <a:pt x="426719" y="0"/>
                  </a:moveTo>
                  <a:lnTo>
                    <a:pt x="445007" y="0"/>
                  </a:lnTo>
                </a:path>
                <a:path w="1706879">
                  <a:moveTo>
                    <a:pt x="499871" y="0"/>
                  </a:moveTo>
                  <a:lnTo>
                    <a:pt x="518159" y="0"/>
                  </a:lnTo>
                </a:path>
                <a:path w="1706879">
                  <a:moveTo>
                    <a:pt x="1578864" y="0"/>
                  </a:moveTo>
                  <a:lnTo>
                    <a:pt x="1597152" y="0"/>
                  </a:lnTo>
                </a:path>
                <a:path w="1706879">
                  <a:moveTo>
                    <a:pt x="1688592" y="0"/>
                  </a:moveTo>
                  <a:lnTo>
                    <a:pt x="17068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0" name="object 28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1647" y="4663440"/>
              <a:ext cx="24384" cy="6096"/>
            </a:xfrm>
            <a:prstGeom prst="rect">
              <a:avLst/>
            </a:prstGeom>
          </p:spPr>
        </p:pic>
        <p:sp>
          <p:nvSpPr>
            <p:cNvPr id="2841" name="object 2841"/>
            <p:cNvSpPr/>
            <p:nvPr/>
          </p:nvSpPr>
          <p:spPr>
            <a:xfrm>
              <a:off x="4108703" y="466648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2" name="object 2842"/>
            <p:cNvPicPr/>
            <p:nvPr/>
          </p:nvPicPr>
          <p:blipFill>
            <a:blip r:embed="rId846" cstate="print"/>
            <a:stretch>
              <a:fillRect/>
            </a:stretch>
          </p:blipFill>
          <p:spPr>
            <a:xfrm>
              <a:off x="609600" y="4651247"/>
              <a:ext cx="18287" cy="24384"/>
            </a:xfrm>
            <a:prstGeom prst="rect">
              <a:avLst/>
            </a:prstGeom>
          </p:spPr>
        </p:pic>
        <p:sp>
          <p:nvSpPr>
            <p:cNvPr id="2843" name="object 2843"/>
            <p:cNvSpPr/>
            <p:nvPr/>
          </p:nvSpPr>
          <p:spPr>
            <a:xfrm>
              <a:off x="4267199" y="4666487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109728" y="0"/>
                  </a:moveTo>
                  <a:lnTo>
                    <a:pt x="121920" y="0"/>
                  </a:lnTo>
                </a:path>
                <a:path w="378460">
                  <a:moveTo>
                    <a:pt x="176784" y="0"/>
                  </a:moveTo>
                  <a:lnTo>
                    <a:pt x="195072" y="0"/>
                  </a:lnTo>
                </a:path>
                <a:path w="378460">
                  <a:moveTo>
                    <a:pt x="225551" y="0"/>
                  </a:moveTo>
                  <a:lnTo>
                    <a:pt x="243839" y="0"/>
                  </a:lnTo>
                </a:path>
                <a:path w="378460">
                  <a:moveTo>
                    <a:pt x="310896" y="0"/>
                  </a:moveTo>
                  <a:lnTo>
                    <a:pt x="329184" y="0"/>
                  </a:lnTo>
                </a:path>
                <a:path w="378460">
                  <a:moveTo>
                    <a:pt x="359663" y="0"/>
                  </a:moveTo>
                  <a:lnTo>
                    <a:pt x="3779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4" name="object 2844"/>
            <p:cNvPicPr/>
            <p:nvPr/>
          </p:nvPicPr>
          <p:blipFill>
            <a:blip r:embed="rId847" cstate="print"/>
            <a:stretch>
              <a:fillRect/>
            </a:stretch>
          </p:blipFill>
          <p:spPr>
            <a:xfrm>
              <a:off x="4693920" y="4663440"/>
              <a:ext cx="79248" cy="6096"/>
            </a:xfrm>
            <a:prstGeom prst="rect">
              <a:avLst/>
            </a:prstGeom>
          </p:spPr>
        </p:pic>
        <p:pic>
          <p:nvPicPr>
            <p:cNvPr id="2845" name="object 2845"/>
            <p:cNvPicPr/>
            <p:nvPr/>
          </p:nvPicPr>
          <p:blipFill>
            <a:blip r:embed="rId848" cstate="print"/>
            <a:stretch>
              <a:fillRect/>
            </a:stretch>
          </p:blipFill>
          <p:spPr>
            <a:xfrm>
              <a:off x="4821935" y="4651247"/>
              <a:ext cx="134111" cy="18288"/>
            </a:xfrm>
            <a:prstGeom prst="rect">
              <a:avLst/>
            </a:prstGeom>
          </p:spPr>
        </p:pic>
        <p:sp>
          <p:nvSpPr>
            <p:cNvPr id="2846" name="object 2846"/>
            <p:cNvSpPr/>
            <p:nvPr/>
          </p:nvSpPr>
          <p:spPr>
            <a:xfrm>
              <a:off x="4943855" y="4666487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2191" y="0"/>
                  </a:lnTo>
                </a:path>
                <a:path w="201295">
                  <a:moveTo>
                    <a:pt x="54863" y="0"/>
                  </a:moveTo>
                  <a:lnTo>
                    <a:pt x="73151" y="0"/>
                  </a:lnTo>
                </a:path>
                <a:path w="201295">
                  <a:moveTo>
                    <a:pt x="140207" y="0"/>
                  </a:moveTo>
                  <a:lnTo>
                    <a:pt x="158495" y="0"/>
                  </a:lnTo>
                </a:path>
                <a:path w="201295">
                  <a:moveTo>
                    <a:pt x="188975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7" name="object 2847"/>
            <p:cNvPicPr/>
            <p:nvPr/>
          </p:nvPicPr>
          <p:blipFill>
            <a:blip r:embed="rId849" cstate="print"/>
            <a:stretch>
              <a:fillRect/>
            </a:stretch>
          </p:blipFill>
          <p:spPr>
            <a:xfrm>
              <a:off x="5218176" y="4657343"/>
              <a:ext cx="60959" cy="12192"/>
            </a:xfrm>
            <a:prstGeom prst="rect">
              <a:avLst/>
            </a:prstGeom>
          </p:spPr>
        </p:pic>
        <p:sp>
          <p:nvSpPr>
            <p:cNvPr id="2848" name="object 2848"/>
            <p:cNvSpPr/>
            <p:nvPr/>
          </p:nvSpPr>
          <p:spPr>
            <a:xfrm>
              <a:off x="5260847" y="4666487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18287" y="0"/>
                  </a:lnTo>
                </a:path>
                <a:path w="433070">
                  <a:moveTo>
                    <a:pt x="73151" y="0"/>
                  </a:moveTo>
                  <a:lnTo>
                    <a:pt x="91439" y="0"/>
                  </a:lnTo>
                </a:path>
                <a:path w="433070">
                  <a:moveTo>
                    <a:pt x="152400" y="0"/>
                  </a:moveTo>
                  <a:lnTo>
                    <a:pt x="170687" y="0"/>
                  </a:lnTo>
                </a:path>
                <a:path w="433070">
                  <a:moveTo>
                    <a:pt x="225551" y="0"/>
                  </a:moveTo>
                  <a:lnTo>
                    <a:pt x="243839" y="0"/>
                  </a:lnTo>
                </a:path>
                <a:path w="433070">
                  <a:moveTo>
                    <a:pt x="365759" y="0"/>
                  </a:moveTo>
                  <a:lnTo>
                    <a:pt x="4328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9" name="object 28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9696" y="4663440"/>
              <a:ext cx="18287" cy="6096"/>
            </a:xfrm>
            <a:prstGeom prst="rect">
              <a:avLst/>
            </a:prstGeom>
          </p:spPr>
        </p:pic>
        <p:sp>
          <p:nvSpPr>
            <p:cNvPr id="2850" name="object 2850"/>
            <p:cNvSpPr/>
            <p:nvPr/>
          </p:nvSpPr>
          <p:spPr>
            <a:xfrm>
              <a:off x="6010655" y="4666487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18287" y="0"/>
                  </a:lnTo>
                </a:path>
                <a:path w="55245">
                  <a:moveTo>
                    <a:pt x="36576" y="0"/>
                  </a:moveTo>
                  <a:lnTo>
                    <a:pt x="548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1" name="object 28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0320" y="4663440"/>
              <a:ext cx="24384" cy="6096"/>
            </a:xfrm>
            <a:prstGeom prst="rect">
              <a:avLst/>
            </a:prstGeom>
          </p:spPr>
        </p:pic>
        <p:sp>
          <p:nvSpPr>
            <p:cNvPr id="2852" name="object 2852"/>
            <p:cNvSpPr/>
            <p:nvPr/>
          </p:nvSpPr>
          <p:spPr>
            <a:xfrm>
              <a:off x="6443472" y="4666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3" name="object 2853"/>
            <p:cNvPicPr/>
            <p:nvPr/>
          </p:nvPicPr>
          <p:blipFill>
            <a:blip r:embed="rId850" cstate="print"/>
            <a:stretch>
              <a:fillRect/>
            </a:stretch>
          </p:blipFill>
          <p:spPr>
            <a:xfrm>
              <a:off x="719328" y="4663440"/>
              <a:ext cx="60959" cy="12192"/>
            </a:xfrm>
            <a:prstGeom prst="rect">
              <a:avLst/>
            </a:prstGeom>
          </p:spPr>
        </p:pic>
        <p:sp>
          <p:nvSpPr>
            <p:cNvPr id="2854" name="object 2854"/>
            <p:cNvSpPr/>
            <p:nvPr/>
          </p:nvSpPr>
          <p:spPr>
            <a:xfrm>
              <a:off x="890016" y="46725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972312" y="466953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1011936" y="46725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7" name="object 285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085087" y="4663440"/>
              <a:ext cx="54864" cy="12192"/>
            </a:xfrm>
            <a:prstGeom prst="rect">
              <a:avLst/>
            </a:prstGeom>
          </p:spPr>
        </p:pic>
        <p:sp>
          <p:nvSpPr>
            <p:cNvPr id="2858" name="object 2858"/>
            <p:cNvSpPr/>
            <p:nvPr/>
          </p:nvSpPr>
          <p:spPr>
            <a:xfrm>
              <a:off x="1121663" y="4672584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>
                  <a:moveTo>
                    <a:pt x="0" y="0"/>
                  </a:moveTo>
                  <a:lnTo>
                    <a:pt x="18287" y="0"/>
                  </a:lnTo>
                </a:path>
                <a:path w="250190">
                  <a:moveTo>
                    <a:pt x="54863" y="0"/>
                  </a:moveTo>
                  <a:lnTo>
                    <a:pt x="73151" y="0"/>
                  </a:lnTo>
                </a:path>
                <a:path w="250190">
                  <a:moveTo>
                    <a:pt x="85343" y="0"/>
                  </a:moveTo>
                  <a:lnTo>
                    <a:pt x="97535" y="0"/>
                  </a:lnTo>
                </a:path>
                <a:path w="250190">
                  <a:moveTo>
                    <a:pt x="128015" y="0"/>
                  </a:moveTo>
                  <a:lnTo>
                    <a:pt x="140207" y="0"/>
                  </a:lnTo>
                </a:path>
                <a:path w="250190">
                  <a:moveTo>
                    <a:pt x="231647" y="0"/>
                  </a:moveTo>
                  <a:lnTo>
                    <a:pt x="2499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9" name="object 2859"/>
            <p:cNvPicPr/>
            <p:nvPr/>
          </p:nvPicPr>
          <p:blipFill>
            <a:blip r:embed="rId851" cstate="print"/>
            <a:stretch>
              <a:fillRect/>
            </a:stretch>
          </p:blipFill>
          <p:spPr>
            <a:xfrm>
              <a:off x="1426464" y="4663440"/>
              <a:ext cx="67055" cy="12192"/>
            </a:xfrm>
            <a:prstGeom prst="rect">
              <a:avLst/>
            </a:prstGeom>
          </p:spPr>
        </p:pic>
        <p:sp>
          <p:nvSpPr>
            <p:cNvPr id="2860" name="object 2860"/>
            <p:cNvSpPr/>
            <p:nvPr/>
          </p:nvSpPr>
          <p:spPr>
            <a:xfrm>
              <a:off x="1481328" y="4672584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2191" y="0"/>
                  </a:lnTo>
                </a:path>
                <a:path w="268605">
                  <a:moveTo>
                    <a:pt x="73151" y="0"/>
                  </a:moveTo>
                  <a:lnTo>
                    <a:pt x="85343" y="0"/>
                  </a:lnTo>
                </a:path>
                <a:path w="268605">
                  <a:moveTo>
                    <a:pt x="121919" y="0"/>
                  </a:moveTo>
                  <a:lnTo>
                    <a:pt x="140207" y="0"/>
                  </a:lnTo>
                </a:path>
                <a:path w="268605">
                  <a:moveTo>
                    <a:pt x="195071" y="0"/>
                  </a:moveTo>
                  <a:lnTo>
                    <a:pt x="213359" y="0"/>
                  </a:lnTo>
                </a:path>
                <a:path w="268605">
                  <a:moveTo>
                    <a:pt x="249936" y="0"/>
                  </a:moveTo>
                  <a:lnTo>
                    <a:pt x="268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1" name="object 28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61743" y="4663440"/>
              <a:ext cx="30480" cy="18287"/>
            </a:xfrm>
            <a:prstGeom prst="rect">
              <a:avLst/>
            </a:prstGeom>
          </p:spPr>
        </p:pic>
        <p:sp>
          <p:nvSpPr>
            <p:cNvPr id="2862" name="object 2862"/>
            <p:cNvSpPr/>
            <p:nvPr/>
          </p:nvSpPr>
          <p:spPr>
            <a:xfrm>
              <a:off x="2005583" y="46725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3" name="object 286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036064" y="4669535"/>
              <a:ext cx="18287" cy="6096"/>
            </a:xfrm>
            <a:prstGeom prst="rect">
              <a:avLst/>
            </a:prstGeom>
          </p:spPr>
        </p:pic>
        <p:sp>
          <p:nvSpPr>
            <p:cNvPr id="2864" name="object 2864"/>
            <p:cNvSpPr/>
            <p:nvPr/>
          </p:nvSpPr>
          <p:spPr>
            <a:xfrm>
              <a:off x="2106168" y="466953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2182368" y="4672584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12192" y="0"/>
                  </a:lnTo>
                </a:path>
                <a:path w="55244">
                  <a:moveTo>
                    <a:pt x="42671" y="0"/>
                  </a:moveTo>
                  <a:lnTo>
                    <a:pt x="54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6" name="object 286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298192" y="4669535"/>
              <a:ext cx="67056" cy="6096"/>
            </a:xfrm>
            <a:prstGeom prst="rect">
              <a:avLst/>
            </a:prstGeom>
          </p:spPr>
        </p:pic>
        <p:sp>
          <p:nvSpPr>
            <p:cNvPr id="2867" name="object 2867"/>
            <p:cNvSpPr/>
            <p:nvPr/>
          </p:nvSpPr>
          <p:spPr>
            <a:xfrm>
              <a:off x="2487168" y="467258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7" y="0"/>
                  </a:moveTo>
                  <a:lnTo>
                    <a:pt x="975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8" name="object 286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645664" y="4669535"/>
              <a:ext cx="18287" cy="6096"/>
            </a:xfrm>
            <a:prstGeom prst="rect">
              <a:avLst/>
            </a:prstGeom>
          </p:spPr>
        </p:pic>
        <p:sp>
          <p:nvSpPr>
            <p:cNvPr id="2869" name="object 2869"/>
            <p:cNvSpPr/>
            <p:nvPr/>
          </p:nvSpPr>
          <p:spPr>
            <a:xfrm>
              <a:off x="2676143" y="4672584"/>
              <a:ext cx="2755900" cy="0"/>
            </a:xfrm>
            <a:custGeom>
              <a:avLst/>
              <a:gdLst/>
              <a:ahLst/>
              <a:cxnLst/>
              <a:rect l="l" t="t" r="r" b="b"/>
              <a:pathLst>
                <a:path w="2755900">
                  <a:moveTo>
                    <a:pt x="0" y="0"/>
                  </a:moveTo>
                  <a:lnTo>
                    <a:pt x="12192" y="0"/>
                  </a:lnTo>
                </a:path>
                <a:path w="2755900">
                  <a:moveTo>
                    <a:pt x="48768" y="0"/>
                  </a:moveTo>
                  <a:lnTo>
                    <a:pt x="67056" y="0"/>
                  </a:lnTo>
                </a:path>
                <a:path w="2755900">
                  <a:moveTo>
                    <a:pt x="79248" y="0"/>
                  </a:moveTo>
                  <a:lnTo>
                    <a:pt x="91440" y="0"/>
                  </a:lnTo>
                </a:path>
                <a:path w="2755900">
                  <a:moveTo>
                    <a:pt x="121919" y="0"/>
                  </a:moveTo>
                  <a:lnTo>
                    <a:pt x="140207" y="0"/>
                  </a:lnTo>
                </a:path>
                <a:path w="2755900">
                  <a:moveTo>
                    <a:pt x="1200912" y="0"/>
                  </a:moveTo>
                  <a:lnTo>
                    <a:pt x="1219200" y="0"/>
                  </a:lnTo>
                </a:path>
                <a:path w="2755900">
                  <a:moveTo>
                    <a:pt x="1310640" y="0"/>
                  </a:moveTo>
                  <a:lnTo>
                    <a:pt x="1328928" y="0"/>
                  </a:lnTo>
                </a:path>
                <a:path w="2755900">
                  <a:moveTo>
                    <a:pt x="1365504" y="0"/>
                  </a:moveTo>
                  <a:lnTo>
                    <a:pt x="1377695" y="0"/>
                  </a:lnTo>
                </a:path>
                <a:path w="2755900">
                  <a:moveTo>
                    <a:pt x="1432559" y="0"/>
                  </a:moveTo>
                  <a:lnTo>
                    <a:pt x="1450847" y="0"/>
                  </a:lnTo>
                </a:path>
                <a:path w="2755900">
                  <a:moveTo>
                    <a:pt x="1487424" y="0"/>
                  </a:moveTo>
                  <a:lnTo>
                    <a:pt x="1505712" y="0"/>
                  </a:lnTo>
                </a:path>
                <a:path w="2755900">
                  <a:moveTo>
                    <a:pt x="1530096" y="0"/>
                  </a:moveTo>
                  <a:lnTo>
                    <a:pt x="1536192" y="0"/>
                  </a:lnTo>
                </a:path>
                <a:path w="2755900">
                  <a:moveTo>
                    <a:pt x="1560576" y="0"/>
                  </a:moveTo>
                  <a:lnTo>
                    <a:pt x="1566672" y="0"/>
                  </a:lnTo>
                </a:path>
                <a:path w="2755900">
                  <a:moveTo>
                    <a:pt x="1591056" y="0"/>
                  </a:moveTo>
                  <a:lnTo>
                    <a:pt x="1609344" y="0"/>
                  </a:lnTo>
                </a:path>
                <a:path w="2755900">
                  <a:moveTo>
                    <a:pt x="1700784" y="0"/>
                  </a:moveTo>
                  <a:lnTo>
                    <a:pt x="1712976" y="0"/>
                  </a:lnTo>
                </a:path>
                <a:path w="2755900">
                  <a:moveTo>
                    <a:pt x="1767840" y="0"/>
                  </a:moveTo>
                  <a:lnTo>
                    <a:pt x="1786128" y="0"/>
                  </a:lnTo>
                </a:path>
                <a:path w="2755900">
                  <a:moveTo>
                    <a:pt x="1822704" y="0"/>
                  </a:moveTo>
                  <a:lnTo>
                    <a:pt x="1834895" y="0"/>
                  </a:lnTo>
                </a:path>
                <a:path w="2755900">
                  <a:moveTo>
                    <a:pt x="1901952" y="0"/>
                  </a:moveTo>
                  <a:lnTo>
                    <a:pt x="1914144" y="0"/>
                  </a:lnTo>
                </a:path>
                <a:path w="2755900">
                  <a:moveTo>
                    <a:pt x="1950720" y="0"/>
                  </a:moveTo>
                  <a:lnTo>
                    <a:pt x="1969008" y="0"/>
                  </a:lnTo>
                </a:path>
                <a:path w="2755900">
                  <a:moveTo>
                    <a:pt x="2017776" y="0"/>
                  </a:moveTo>
                  <a:lnTo>
                    <a:pt x="2036064" y="0"/>
                  </a:lnTo>
                </a:path>
                <a:path w="2755900">
                  <a:moveTo>
                    <a:pt x="2072640" y="0"/>
                  </a:moveTo>
                  <a:lnTo>
                    <a:pt x="2084832" y="0"/>
                  </a:lnTo>
                </a:path>
                <a:path w="2755900">
                  <a:moveTo>
                    <a:pt x="2145792" y="0"/>
                  </a:moveTo>
                  <a:lnTo>
                    <a:pt x="2164080" y="0"/>
                  </a:lnTo>
                </a:path>
                <a:path w="2755900">
                  <a:moveTo>
                    <a:pt x="2206752" y="0"/>
                  </a:moveTo>
                  <a:lnTo>
                    <a:pt x="2218944" y="0"/>
                  </a:lnTo>
                </a:path>
                <a:path w="2755900">
                  <a:moveTo>
                    <a:pt x="2267712" y="0"/>
                  </a:moveTo>
                  <a:lnTo>
                    <a:pt x="2279904" y="0"/>
                  </a:lnTo>
                </a:path>
                <a:path w="2755900">
                  <a:moveTo>
                    <a:pt x="2328672" y="0"/>
                  </a:moveTo>
                  <a:lnTo>
                    <a:pt x="2340864" y="0"/>
                  </a:lnTo>
                </a:path>
                <a:path w="2755900">
                  <a:moveTo>
                    <a:pt x="2407920" y="0"/>
                  </a:moveTo>
                  <a:lnTo>
                    <a:pt x="2420111" y="0"/>
                  </a:lnTo>
                </a:path>
                <a:path w="2755900">
                  <a:moveTo>
                    <a:pt x="2456688" y="0"/>
                  </a:moveTo>
                  <a:lnTo>
                    <a:pt x="2468880" y="0"/>
                  </a:lnTo>
                </a:path>
                <a:path w="2755900">
                  <a:moveTo>
                    <a:pt x="2542032" y="0"/>
                  </a:moveTo>
                  <a:lnTo>
                    <a:pt x="2554224" y="0"/>
                  </a:lnTo>
                </a:path>
                <a:path w="2755900">
                  <a:moveTo>
                    <a:pt x="2584704" y="0"/>
                  </a:moveTo>
                  <a:lnTo>
                    <a:pt x="2602992" y="0"/>
                  </a:lnTo>
                </a:path>
                <a:path w="2755900">
                  <a:moveTo>
                    <a:pt x="2615184" y="0"/>
                  </a:moveTo>
                  <a:lnTo>
                    <a:pt x="2627375" y="0"/>
                  </a:lnTo>
                </a:path>
                <a:path w="2755900">
                  <a:moveTo>
                    <a:pt x="2657856" y="0"/>
                  </a:moveTo>
                  <a:lnTo>
                    <a:pt x="2676144" y="0"/>
                  </a:lnTo>
                </a:path>
                <a:path w="2755900">
                  <a:moveTo>
                    <a:pt x="2737104" y="0"/>
                  </a:moveTo>
                  <a:lnTo>
                    <a:pt x="27553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0" name="object 28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86399" y="4669535"/>
              <a:ext cx="18287" cy="6096"/>
            </a:xfrm>
            <a:prstGeom prst="rect">
              <a:avLst/>
            </a:prstGeom>
          </p:spPr>
        </p:pic>
        <p:sp>
          <p:nvSpPr>
            <p:cNvPr id="2871" name="object 2871"/>
            <p:cNvSpPr/>
            <p:nvPr/>
          </p:nvSpPr>
          <p:spPr>
            <a:xfrm>
              <a:off x="5620511" y="4672584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54863" y="0"/>
                  </a:moveTo>
                  <a:lnTo>
                    <a:pt x="73151" y="0"/>
                  </a:lnTo>
                </a:path>
                <a:path w="341629">
                  <a:moveTo>
                    <a:pt x="329183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2" name="object 2872"/>
            <p:cNvPicPr/>
            <p:nvPr/>
          </p:nvPicPr>
          <p:blipFill>
            <a:blip r:embed="rId852" cstate="print"/>
            <a:stretch>
              <a:fillRect/>
            </a:stretch>
          </p:blipFill>
          <p:spPr>
            <a:xfrm>
              <a:off x="6016752" y="4669535"/>
              <a:ext cx="48768" cy="6096"/>
            </a:xfrm>
            <a:prstGeom prst="rect">
              <a:avLst/>
            </a:prstGeom>
          </p:spPr>
        </p:pic>
        <p:pic>
          <p:nvPicPr>
            <p:cNvPr id="2873" name="object 287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187440" y="4663440"/>
              <a:ext cx="30480" cy="18287"/>
            </a:xfrm>
            <a:prstGeom prst="rect">
              <a:avLst/>
            </a:prstGeom>
          </p:spPr>
        </p:pic>
        <p:pic>
          <p:nvPicPr>
            <p:cNvPr id="2874" name="object 2874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6266687" y="4663440"/>
              <a:ext cx="60960" cy="18287"/>
            </a:xfrm>
            <a:prstGeom prst="rect">
              <a:avLst/>
            </a:prstGeom>
          </p:spPr>
        </p:pic>
        <p:sp>
          <p:nvSpPr>
            <p:cNvPr id="2875" name="object 2875"/>
            <p:cNvSpPr/>
            <p:nvPr/>
          </p:nvSpPr>
          <p:spPr>
            <a:xfrm>
              <a:off x="890016" y="4672584"/>
              <a:ext cx="5572125" cy="6350"/>
            </a:xfrm>
            <a:custGeom>
              <a:avLst/>
              <a:gdLst/>
              <a:ahLst/>
              <a:cxnLst/>
              <a:rect l="l" t="t" r="r" b="b"/>
              <a:pathLst>
                <a:path w="5572125" h="6350">
                  <a:moveTo>
                    <a:pt x="5480304" y="0"/>
                  </a:moveTo>
                  <a:lnTo>
                    <a:pt x="5492496" y="0"/>
                  </a:lnTo>
                </a:path>
                <a:path w="5572125" h="6350">
                  <a:moveTo>
                    <a:pt x="5553456" y="0"/>
                  </a:moveTo>
                  <a:lnTo>
                    <a:pt x="5571744" y="0"/>
                  </a:lnTo>
                </a:path>
                <a:path w="5572125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972312" y="4675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1091184" y="4678679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8287" y="0"/>
                  </a:lnTo>
                </a:path>
                <a:path w="104140">
                  <a:moveTo>
                    <a:pt x="30479" y="0"/>
                  </a:moveTo>
                  <a:lnTo>
                    <a:pt x="48767" y="0"/>
                  </a:lnTo>
                </a:path>
                <a:path w="104140">
                  <a:moveTo>
                    <a:pt x="85343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8" name="object 28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00912" y="4675631"/>
              <a:ext cx="18287" cy="6096"/>
            </a:xfrm>
            <a:prstGeom prst="rect">
              <a:avLst/>
            </a:prstGeom>
          </p:spPr>
        </p:pic>
        <p:sp>
          <p:nvSpPr>
            <p:cNvPr id="2879" name="object 2879"/>
            <p:cNvSpPr/>
            <p:nvPr/>
          </p:nvSpPr>
          <p:spPr>
            <a:xfrm>
              <a:off x="1249679" y="4678679"/>
              <a:ext cx="798830" cy="0"/>
            </a:xfrm>
            <a:custGeom>
              <a:avLst/>
              <a:gdLst/>
              <a:ahLst/>
              <a:cxnLst/>
              <a:rect l="l" t="t" r="r" b="b"/>
              <a:pathLst>
                <a:path w="798830">
                  <a:moveTo>
                    <a:pt x="0" y="0"/>
                  </a:moveTo>
                  <a:lnTo>
                    <a:pt x="12191" y="0"/>
                  </a:lnTo>
                </a:path>
                <a:path w="798830">
                  <a:moveTo>
                    <a:pt x="103631" y="0"/>
                  </a:moveTo>
                  <a:lnTo>
                    <a:pt x="121919" y="0"/>
                  </a:lnTo>
                </a:path>
                <a:path w="798830">
                  <a:moveTo>
                    <a:pt x="182880" y="0"/>
                  </a:moveTo>
                  <a:lnTo>
                    <a:pt x="201168" y="0"/>
                  </a:lnTo>
                </a:path>
                <a:path w="798830">
                  <a:moveTo>
                    <a:pt x="231648" y="0"/>
                  </a:moveTo>
                  <a:lnTo>
                    <a:pt x="243840" y="0"/>
                  </a:lnTo>
                </a:path>
                <a:path w="798830">
                  <a:moveTo>
                    <a:pt x="304800" y="0"/>
                  </a:moveTo>
                  <a:lnTo>
                    <a:pt x="316991" y="0"/>
                  </a:lnTo>
                </a:path>
                <a:path w="798830">
                  <a:moveTo>
                    <a:pt x="353568" y="0"/>
                  </a:moveTo>
                  <a:lnTo>
                    <a:pt x="371856" y="0"/>
                  </a:lnTo>
                </a:path>
                <a:path w="798830">
                  <a:moveTo>
                    <a:pt x="426719" y="0"/>
                  </a:moveTo>
                  <a:lnTo>
                    <a:pt x="445007" y="0"/>
                  </a:lnTo>
                </a:path>
                <a:path w="798830">
                  <a:moveTo>
                    <a:pt x="481584" y="0"/>
                  </a:moveTo>
                  <a:lnTo>
                    <a:pt x="499872" y="0"/>
                  </a:lnTo>
                </a:path>
                <a:path w="798830">
                  <a:moveTo>
                    <a:pt x="688848" y="0"/>
                  </a:moveTo>
                  <a:lnTo>
                    <a:pt x="707136" y="0"/>
                  </a:lnTo>
                </a:path>
                <a:path w="798830">
                  <a:moveTo>
                    <a:pt x="755904" y="0"/>
                  </a:moveTo>
                  <a:lnTo>
                    <a:pt x="774192" y="0"/>
                  </a:lnTo>
                </a:path>
                <a:path w="798830">
                  <a:moveTo>
                    <a:pt x="786384" y="0"/>
                  </a:moveTo>
                  <a:lnTo>
                    <a:pt x="7985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2106168" y="4675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2182368" y="467867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12192" y="0"/>
                  </a:lnTo>
                </a:path>
                <a:path w="55244">
                  <a:moveTo>
                    <a:pt x="36575" y="0"/>
                  </a:moveTo>
                  <a:lnTo>
                    <a:pt x="54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2" name="object 2882"/>
            <p:cNvPicPr/>
            <p:nvPr/>
          </p:nvPicPr>
          <p:blipFill>
            <a:blip r:embed="rId854" cstate="print"/>
            <a:stretch>
              <a:fillRect/>
            </a:stretch>
          </p:blipFill>
          <p:spPr>
            <a:xfrm>
              <a:off x="5772911" y="4663440"/>
              <a:ext cx="115823" cy="18287"/>
            </a:xfrm>
            <a:prstGeom prst="rect">
              <a:avLst/>
            </a:prstGeom>
          </p:spPr>
        </p:pic>
        <p:sp>
          <p:nvSpPr>
            <p:cNvPr id="2883" name="object 2883"/>
            <p:cNvSpPr/>
            <p:nvPr/>
          </p:nvSpPr>
          <p:spPr>
            <a:xfrm>
              <a:off x="2487168" y="4678679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8287" y="0"/>
                  </a:lnTo>
                </a:path>
                <a:path w="256539">
                  <a:moveTo>
                    <a:pt x="79247" y="0"/>
                  </a:moveTo>
                  <a:lnTo>
                    <a:pt x="97535" y="0"/>
                  </a:lnTo>
                </a:path>
                <a:path w="256539">
                  <a:moveTo>
                    <a:pt x="158495" y="0"/>
                  </a:moveTo>
                  <a:lnTo>
                    <a:pt x="176783" y="0"/>
                  </a:lnTo>
                </a:path>
                <a:path w="256539">
                  <a:moveTo>
                    <a:pt x="188975" y="0"/>
                  </a:moveTo>
                  <a:lnTo>
                    <a:pt x="201167" y="0"/>
                  </a:lnTo>
                </a:path>
                <a:path w="256539">
                  <a:moveTo>
                    <a:pt x="237743" y="0"/>
                  </a:moveTo>
                  <a:lnTo>
                    <a:pt x="2560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4" name="object 2884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6114287" y="4663440"/>
              <a:ext cx="60960" cy="18287"/>
            </a:xfrm>
            <a:prstGeom prst="rect">
              <a:avLst/>
            </a:prstGeom>
          </p:spPr>
        </p:pic>
        <p:pic>
          <p:nvPicPr>
            <p:cNvPr id="2885" name="object 28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49296" y="4675631"/>
              <a:ext cx="18287" cy="6096"/>
            </a:xfrm>
            <a:prstGeom prst="rect">
              <a:avLst/>
            </a:prstGeom>
          </p:spPr>
        </p:pic>
        <p:sp>
          <p:nvSpPr>
            <p:cNvPr id="2886" name="object 2886"/>
            <p:cNvSpPr/>
            <p:nvPr/>
          </p:nvSpPr>
          <p:spPr>
            <a:xfrm>
              <a:off x="2798064" y="4678679"/>
              <a:ext cx="2481580" cy="0"/>
            </a:xfrm>
            <a:custGeom>
              <a:avLst/>
              <a:gdLst/>
              <a:ahLst/>
              <a:cxnLst/>
              <a:rect l="l" t="t" r="r" b="b"/>
              <a:pathLst>
                <a:path w="2481579">
                  <a:moveTo>
                    <a:pt x="0" y="0"/>
                  </a:moveTo>
                  <a:lnTo>
                    <a:pt x="18287" y="0"/>
                  </a:lnTo>
                </a:path>
                <a:path w="2481579">
                  <a:moveTo>
                    <a:pt x="1078992" y="0"/>
                  </a:moveTo>
                  <a:lnTo>
                    <a:pt x="1097280" y="0"/>
                  </a:lnTo>
                </a:path>
                <a:path w="2481579">
                  <a:moveTo>
                    <a:pt x="1188720" y="0"/>
                  </a:moveTo>
                  <a:lnTo>
                    <a:pt x="1207008" y="0"/>
                  </a:lnTo>
                </a:path>
                <a:path w="2481579">
                  <a:moveTo>
                    <a:pt x="1237488" y="0"/>
                  </a:moveTo>
                  <a:lnTo>
                    <a:pt x="1255776" y="0"/>
                  </a:lnTo>
                </a:path>
                <a:path w="2481579">
                  <a:moveTo>
                    <a:pt x="1408176" y="0"/>
                  </a:moveTo>
                  <a:lnTo>
                    <a:pt x="1420368" y="0"/>
                  </a:lnTo>
                </a:path>
                <a:path w="2481579">
                  <a:moveTo>
                    <a:pt x="1432560" y="0"/>
                  </a:moveTo>
                  <a:lnTo>
                    <a:pt x="1444752" y="0"/>
                  </a:lnTo>
                </a:path>
                <a:path w="2481579">
                  <a:moveTo>
                    <a:pt x="1469136" y="0"/>
                  </a:moveTo>
                  <a:lnTo>
                    <a:pt x="1487424" y="0"/>
                  </a:lnTo>
                </a:path>
                <a:path w="2481579">
                  <a:moveTo>
                    <a:pt x="1578864" y="0"/>
                  </a:moveTo>
                  <a:lnTo>
                    <a:pt x="1591056" y="0"/>
                  </a:lnTo>
                </a:path>
                <a:path w="2481579">
                  <a:moveTo>
                    <a:pt x="1645920" y="0"/>
                  </a:moveTo>
                  <a:lnTo>
                    <a:pt x="1664208" y="0"/>
                  </a:lnTo>
                </a:path>
                <a:path w="2481579">
                  <a:moveTo>
                    <a:pt x="1700784" y="0"/>
                  </a:moveTo>
                  <a:lnTo>
                    <a:pt x="1712976" y="0"/>
                  </a:lnTo>
                </a:path>
                <a:path w="2481579">
                  <a:moveTo>
                    <a:pt x="1780032" y="0"/>
                  </a:moveTo>
                  <a:lnTo>
                    <a:pt x="1792224" y="0"/>
                  </a:lnTo>
                </a:path>
                <a:path w="2481579">
                  <a:moveTo>
                    <a:pt x="1828800" y="0"/>
                  </a:moveTo>
                  <a:lnTo>
                    <a:pt x="1847088" y="0"/>
                  </a:lnTo>
                </a:path>
                <a:path w="2481579">
                  <a:moveTo>
                    <a:pt x="1895856" y="0"/>
                  </a:moveTo>
                  <a:lnTo>
                    <a:pt x="1914144" y="0"/>
                  </a:lnTo>
                </a:path>
                <a:path w="2481579">
                  <a:moveTo>
                    <a:pt x="1944624" y="0"/>
                  </a:moveTo>
                  <a:lnTo>
                    <a:pt x="1962912" y="0"/>
                  </a:lnTo>
                </a:path>
                <a:path w="2481579">
                  <a:moveTo>
                    <a:pt x="2023872" y="0"/>
                  </a:moveTo>
                  <a:lnTo>
                    <a:pt x="2042160" y="0"/>
                  </a:lnTo>
                </a:path>
                <a:path w="2481579">
                  <a:moveTo>
                    <a:pt x="2084832" y="0"/>
                  </a:moveTo>
                  <a:lnTo>
                    <a:pt x="2097024" y="0"/>
                  </a:lnTo>
                </a:path>
                <a:path w="2481579">
                  <a:moveTo>
                    <a:pt x="2145792" y="0"/>
                  </a:moveTo>
                  <a:lnTo>
                    <a:pt x="2157984" y="0"/>
                  </a:lnTo>
                </a:path>
                <a:path w="2481579">
                  <a:moveTo>
                    <a:pt x="2206752" y="0"/>
                  </a:moveTo>
                  <a:lnTo>
                    <a:pt x="2218944" y="0"/>
                  </a:lnTo>
                </a:path>
                <a:path w="2481579">
                  <a:moveTo>
                    <a:pt x="2286000" y="0"/>
                  </a:moveTo>
                  <a:lnTo>
                    <a:pt x="2298191" y="0"/>
                  </a:lnTo>
                </a:path>
                <a:path w="2481579">
                  <a:moveTo>
                    <a:pt x="2334768" y="0"/>
                  </a:moveTo>
                  <a:lnTo>
                    <a:pt x="2346960" y="0"/>
                  </a:lnTo>
                </a:path>
                <a:path w="2481579">
                  <a:moveTo>
                    <a:pt x="2420112" y="0"/>
                  </a:moveTo>
                  <a:lnTo>
                    <a:pt x="2432304" y="0"/>
                  </a:lnTo>
                </a:path>
                <a:path w="2481579">
                  <a:moveTo>
                    <a:pt x="2462784" y="0"/>
                  </a:moveTo>
                  <a:lnTo>
                    <a:pt x="2481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7" name="object 28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85231" y="4675631"/>
              <a:ext cx="18287" cy="6096"/>
            </a:xfrm>
            <a:prstGeom prst="rect">
              <a:avLst/>
            </a:prstGeom>
          </p:spPr>
        </p:pic>
        <p:sp>
          <p:nvSpPr>
            <p:cNvPr id="2888" name="object 2888"/>
            <p:cNvSpPr/>
            <p:nvPr/>
          </p:nvSpPr>
          <p:spPr>
            <a:xfrm>
              <a:off x="5333999" y="4678679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20">
                  <a:moveTo>
                    <a:pt x="0" y="0"/>
                  </a:moveTo>
                  <a:lnTo>
                    <a:pt x="18287" y="0"/>
                  </a:lnTo>
                </a:path>
                <a:path w="1049020">
                  <a:moveTo>
                    <a:pt x="79248" y="0"/>
                  </a:moveTo>
                  <a:lnTo>
                    <a:pt x="97536" y="0"/>
                  </a:lnTo>
                </a:path>
                <a:path w="1049020">
                  <a:moveTo>
                    <a:pt x="280416" y="0"/>
                  </a:moveTo>
                  <a:lnTo>
                    <a:pt x="298704" y="0"/>
                  </a:lnTo>
                </a:path>
                <a:path w="1049020">
                  <a:moveTo>
                    <a:pt x="341376" y="0"/>
                  </a:moveTo>
                  <a:lnTo>
                    <a:pt x="359664" y="0"/>
                  </a:lnTo>
                </a:path>
                <a:path w="1049020">
                  <a:moveTo>
                    <a:pt x="438912" y="0"/>
                  </a:moveTo>
                  <a:lnTo>
                    <a:pt x="457200" y="0"/>
                  </a:lnTo>
                </a:path>
                <a:path w="1049020">
                  <a:moveTo>
                    <a:pt x="536448" y="0"/>
                  </a:moveTo>
                  <a:lnTo>
                    <a:pt x="554736" y="0"/>
                  </a:lnTo>
                </a:path>
                <a:path w="1049020">
                  <a:moveTo>
                    <a:pt x="682752" y="0"/>
                  </a:moveTo>
                  <a:lnTo>
                    <a:pt x="701040" y="0"/>
                  </a:lnTo>
                </a:path>
                <a:path w="1049020">
                  <a:moveTo>
                    <a:pt x="713232" y="0"/>
                  </a:moveTo>
                  <a:lnTo>
                    <a:pt x="725424" y="0"/>
                  </a:lnTo>
                </a:path>
                <a:path w="1049020">
                  <a:moveTo>
                    <a:pt x="822960" y="0"/>
                  </a:moveTo>
                  <a:lnTo>
                    <a:pt x="841248" y="0"/>
                  </a:lnTo>
                </a:path>
                <a:path w="1049020">
                  <a:moveTo>
                    <a:pt x="932688" y="0"/>
                  </a:moveTo>
                  <a:lnTo>
                    <a:pt x="950976" y="0"/>
                  </a:lnTo>
                </a:path>
                <a:path w="1049020">
                  <a:moveTo>
                    <a:pt x="1036320" y="0"/>
                  </a:moveTo>
                  <a:lnTo>
                    <a:pt x="1048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9" name="object 2889"/>
            <p:cNvPicPr/>
            <p:nvPr/>
          </p:nvPicPr>
          <p:blipFill>
            <a:blip r:embed="rId855" cstate="print"/>
            <a:stretch>
              <a:fillRect/>
            </a:stretch>
          </p:blipFill>
          <p:spPr>
            <a:xfrm>
              <a:off x="615695" y="4675631"/>
              <a:ext cx="18287" cy="12192"/>
            </a:xfrm>
            <a:prstGeom prst="rect">
              <a:avLst/>
            </a:prstGeom>
          </p:spPr>
        </p:pic>
        <p:sp>
          <p:nvSpPr>
            <p:cNvPr id="2890" name="object 2890"/>
            <p:cNvSpPr/>
            <p:nvPr/>
          </p:nvSpPr>
          <p:spPr>
            <a:xfrm>
              <a:off x="847344" y="468477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1" name="object 2891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963168" y="4675631"/>
              <a:ext cx="67056" cy="12192"/>
            </a:xfrm>
            <a:prstGeom prst="rect">
              <a:avLst/>
            </a:prstGeom>
          </p:spPr>
        </p:pic>
        <p:sp>
          <p:nvSpPr>
            <p:cNvPr id="2892" name="object 2892"/>
            <p:cNvSpPr/>
            <p:nvPr/>
          </p:nvSpPr>
          <p:spPr>
            <a:xfrm>
              <a:off x="1011936" y="4684776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19">
                  <a:moveTo>
                    <a:pt x="0" y="0"/>
                  </a:moveTo>
                  <a:lnTo>
                    <a:pt x="18287" y="0"/>
                  </a:lnTo>
                </a:path>
                <a:path w="1036319">
                  <a:moveTo>
                    <a:pt x="79248" y="0"/>
                  </a:moveTo>
                  <a:lnTo>
                    <a:pt x="97536" y="0"/>
                  </a:lnTo>
                </a:path>
                <a:path w="1036319">
                  <a:moveTo>
                    <a:pt x="109728" y="0"/>
                  </a:moveTo>
                  <a:lnTo>
                    <a:pt x="128015" y="0"/>
                  </a:lnTo>
                </a:path>
                <a:path w="1036319">
                  <a:moveTo>
                    <a:pt x="164591" y="0"/>
                  </a:moveTo>
                  <a:lnTo>
                    <a:pt x="182879" y="0"/>
                  </a:lnTo>
                </a:path>
                <a:path w="1036319">
                  <a:moveTo>
                    <a:pt x="188975" y="0"/>
                  </a:moveTo>
                  <a:lnTo>
                    <a:pt x="201167" y="0"/>
                  </a:lnTo>
                </a:path>
                <a:path w="1036319">
                  <a:moveTo>
                    <a:pt x="237744" y="0"/>
                  </a:moveTo>
                  <a:lnTo>
                    <a:pt x="249935" y="0"/>
                  </a:lnTo>
                </a:path>
                <a:path w="1036319">
                  <a:moveTo>
                    <a:pt x="341375" y="0"/>
                  </a:moveTo>
                  <a:lnTo>
                    <a:pt x="359663" y="0"/>
                  </a:lnTo>
                </a:path>
                <a:path w="1036319">
                  <a:moveTo>
                    <a:pt x="664463" y="0"/>
                  </a:moveTo>
                  <a:lnTo>
                    <a:pt x="682751" y="0"/>
                  </a:lnTo>
                </a:path>
                <a:path w="1036319">
                  <a:moveTo>
                    <a:pt x="719328" y="0"/>
                  </a:moveTo>
                  <a:lnTo>
                    <a:pt x="737616" y="0"/>
                  </a:lnTo>
                </a:path>
                <a:path w="1036319">
                  <a:moveTo>
                    <a:pt x="768095" y="0"/>
                  </a:moveTo>
                  <a:lnTo>
                    <a:pt x="780288" y="0"/>
                  </a:lnTo>
                </a:path>
                <a:path w="1036319">
                  <a:moveTo>
                    <a:pt x="1018032" y="0"/>
                  </a:moveTo>
                  <a:lnTo>
                    <a:pt x="10363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3" name="object 2893"/>
            <p:cNvPicPr/>
            <p:nvPr/>
          </p:nvPicPr>
          <p:blipFill>
            <a:blip r:embed="rId857" cstate="print"/>
            <a:stretch>
              <a:fillRect/>
            </a:stretch>
          </p:blipFill>
          <p:spPr>
            <a:xfrm>
              <a:off x="2292096" y="4675631"/>
              <a:ext cx="79247" cy="12192"/>
            </a:xfrm>
            <a:prstGeom prst="rect">
              <a:avLst/>
            </a:prstGeom>
          </p:spPr>
        </p:pic>
        <p:sp>
          <p:nvSpPr>
            <p:cNvPr id="2894" name="object 2894"/>
            <p:cNvSpPr/>
            <p:nvPr/>
          </p:nvSpPr>
          <p:spPr>
            <a:xfrm>
              <a:off x="2487168" y="4684776"/>
              <a:ext cx="1408430" cy="0"/>
            </a:xfrm>
            <a:custGeom>
              <a:avLst/>
              <a:gdLst/>
              <a:ahLst/>
              <a:cxnLst/>
              <a:rect l="l" t="t" r="r" b="b"/>
              <a:pathLst>
                <a:path w="1408429">
                  <a:moveTo>
                    <a:pt x="0" y="0"/>
                  </a:moveTo>
                  <a:lnTo>
                    <a:pt x="18287" y="0"/>
                  </a:lnTo>
                </a:path>
                <a:path w="1408429">
                  <a:moveTo>
                    <a:pt x="79247" y="0"/>
                  </a:moveTo>
                  <a:lnTo>
                    <a:pt x="97535" y="0"/>
                  </a:lnTo>
                </a:path>
                <a:path w="1408429">
                  <a:moveTo>
                    <a:pt x="158495" y="0"/>
                  </a:moveTo>
                  <a:lnTo>
                    <a:pt x="176783" y="0"/>
                  </a:lnTo>
                </a:path>
                <a:path w="1408429">
                  <a:moveTo>
                    <a:pt x="188975" y="0"/>
                  </a:moveTo>
                  <a:lnTo>
                    <a:pt x="201167" y="0"/>
                  </a:lnTo>
                </a:path>
                <a:path w="1408429">
                  <a:moveTo>
                    <a:pt x="237743" y="0"/>
                  </a:moveTo>
                  <a:lnTo>
                    <a:pt x="256031" y="0"/>
                  </a:lnTo>
                </a:path>
                <a:path w="1408429">
                  <a:moveTo>
                    <a:pt x="262127" y="0"/>
                  </a:moveTo>
                  <a:lnTo>
                    <a:pt x="274319" y="0"/>
                  </a:lnTo>
                </a:path>
                <a:path w="1408429">
                  <a:moveTo>
                    <a:pt x="310895" y="0"/>
                  </a:moveTo>
                  <a:lnTo>
                    <a:pt x="329183" y="0"/>
                  </a:lnTo>
                </a:path>
                <a:path w="1408429">
                  <a:moveTo>
                    <a:pt x="1389888" y="0"/>
                  </a:moveTo>
                  <a:lnTo>
                    <a:pt x="14081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5" name="object 289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41248" y="4681728"/>
              <a:ext cx="73152" cy="12192"/>
            </a:xfrm>
            <a:prstGeom prst="rect">
              <a:avLst/>
            </a:prstGeom>
          </p:spPr>
        </p:pic>
        <p:pic>
          <p:nvPicPr>
            <p:cNvPr id="2896" name="object 2896"/>
            <p:cNvPicPr/>
            <p:nvPr/>
          </p:nvPicPr>
          <p:blipFill>
            <a:blip r:embed="rId858" cstate="print"/>
            <a:stretch>
              <a:fillRect/>
            </a:stretch>
          </p:blipFill>
          <p:spPr>
            <a:xfrm>
              <a:off x="4102608" y="4675631"/>
              <a:ext cx="79248" cy="12192"/>
            </a:xfrm>
            <a:prstGeom prst="rect">
              <a:avLst/>
            </a:prstGeom>
          </p:spPr>
        </p:pic>
        <p:sp>
          <p:nvSpPr>
            <p:cNvPr id="2897" name="object 2897"/>
            <p:cNvSpPr/>
            <p:nvPr/>
          </p:nvSpPr>
          <p:spPr>
            <a:xfrm>
              <a:off x="4376928" y="468477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2191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8" name="object 2898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701040" y="4675631"/>
              <a:ext cx="79247" cy="18288"/>
            </a:xfrm>
            <a:prstGeom prst="rect">
              <a:avLst/>
            </a:prstGeom>
          </p:spPr>
        </p:pic>
        <p:sp>
          <p:nvSpPr>
            <p:cNvPr id="2899" name="object 2899"/>
            <p:cNvSpPr/>
            <p:nvPr/>
          </p:nvSpPr>
          <p:spPr>
            <a:xfrm>
              <a:off x="4626864" y="46847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0" name="object 2900"/>
            <p:cNvPicPr/>
            <p:nvPr/>
          </p:nvPicPr>
          <p:blipFill>
            <a:blip r:embed="rId859" cstate="print"/>
            <a:stretch>
              <a:fillRect/>
            </a:stretch>
          </p:blipFill>
          <p:spPr>
            <a:xfrm>
              <a:off x="4815840" y="4681728"/>
              <a:ext cx="79247" cy="6096"/>
            </a:xfrm>
            <a:prstGeom prst="rect">
              <a:avLst/>
            </a:prstGeom>
          </p:spPr>
        </p:pic>
        <p:sp>
          <p:nvSpPr>
            <p:cNvPr id="2901" name="object 2901"/>
            <p:cNvSpPr/>
            <p:nvPr/>
          </p:nvSpPr>
          <p:spPr>
            <a:xfrm>
              <a:off x="4943855" y="468477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12191" y="0"/>
                  </a:lnTo>
                </a:path>
                <a:path w="487679">
                  <a:moveTo>
                    <a:pt x="268224" y="0"/>
                  </a:moveTo>
                  <a:lnTo>
                    <a:pt x="286512" y="0"/>
                  </a:lnTo>
                </a:path>
                <a:path w="487679">
                  <a:moveTo>
                    <a:pt x="316991" y="0"/>
                  </a:moveTo>
                  <a:lnTo>
                    <a:pt x="335279" y="0"/>
                  </a:lnTo>
                </a:path>
                <a:path w="487679">
                  <a:moveTo>
                    <a:pt x="341376" y="0"/>
                  </a:moveTo>
                  <a:lnTo>
                    <a:pt x="353568" y="0"/>
                  </a:lnTo>
                </a:path>
                <a:path w="487679">
                  <a:moveTo>
                    <a:pt x="390143" y="0"/>
                  </a:moveTo>
                  <a:lnTo>
                    <a:pt x="408431" y="0"/>
                  </a:lnTo>
                </a:path>
                <a:path w="487679">
                  <a:moveTo>
                    <a:pt x="469391" y="0"/>
                  </a:moveTo>
                  <a:lnTo>
                    <a:pt x="4876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2" name="object 2902"/>
            <p:cNvPicPr/>
            <p:nvPr/>
          </p:nvPicPr>
          <p:blipFill>
            <a:blip r:embed="rId860" cstate="print"/>
            <a:stretch>
              <a:fillRect/>
            </a:stretch>
          </p:blipFill>
          <p:spPr>
            <a:xfrm>
              <a:off x="1432559" y="4681728"/>
              <a:ext cx="188975" cy="12192"/>
            </a:xfrm>
            <a:prstGeom prst="rect">
              <a:avLst/>
            </a:prstGeom>
          </p:spPr>
        </p:pic>
        <p:sp>
          <p:nvSpPr>
            <p:cNvPr id="2903" name="object 2903"/>
            <p:cNvSpPr/>
            <p:nvPr/>
          </p:nvSpPr>
          <p:spPr>
            <a:xfrm>
              <a:off x="5675376" y="46847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4" name="object 2904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5943599" y="4675631"/>
              <a:ext cx="18287" cy="12192"/>
            </a:xfrm>
            <a:prstGeom prst="rect">
              <a:avLst/>
            </a:prstGeom>
          </p:spPr>
        </p:pic>
        <p:pic>
          <p:nvPicPr>
            <p:cNvPr id="2905" name="object 2905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2005583" y="4681728"/>
              <a:ext cx="36575" cy="12192"/>
            </a:xfrm>
            <a:prstGeom prst="rect">
              <a:avLst/>
            </a:prstGeom>
          </p:spPr>
        </p:pic>
        <p:sp>
          <p:nvSpPr>
            <p:cNvPr id="2906" name="object 2906"/>
            <p:cNvSpPr/>
            <p:nvPr/>
          </p:nvSpPr>
          <p:spPr>
            <a:xfrm>
              <a:off x="6041135" y="4684776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73151" y="0"/>
                  </a:moveTo>
                  <a:lnTo>
                    <a:pt x="85343" y="0"/>
                  </a:lnTo>
                </a:path>
                <a:path w="341629">
                  <a:moveTo>
                    <a:pt x="115823" y="0"/>
                  </a:moveTo>
                  <a:lnTo>
                    <a:pt x="134111" y="0"/>
                  </a:lnTo>
                </a:path>
                <a:path w="341629">
                  <a:moveTo>
                    <a:pt x="164591" y="0"/>
                  </a:moveTo>
                  <a:lnTo>
                    <a:pt x="176783" y="0"/>
                  </a:lnTo>
                </a:path>
                <a:path w="341629">
                  <a:moveTo>
                    <a:pt x="225551" y="0"/>
                  </a:moveTo>
                  <a:lnTo>
                    <a:pt x="243839" y="0"/>
                  </a:lnTo>
                </a:path>
                <a:path w="341629">
                  <a:moveTo>
                    <a:pt x="274319" y="0"/>
                  </a:moveTo>
                  <a:lnTo>
                    <a:pt x="286511" y="0"/>
                  </a:lnTo>
                </a:path>
                <a:path w="341629">
                  <a:moveTo>
                    <a:pt x="329183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7" name="object 2907"/>
            <p:cNvPicPr/>
            <p:nvPr/>
          </p:nvPicPr>
          <p:blipFill>
            <a:blip r:embed="rId861" cstate="print"/>
            <a:stretch>
              <a:fillRect/>
            </a:stretch>
          </p:blipFill>
          <p:spPr>
            <a:xfrm>
              <a:off x="6437376" y="4675631"/>
              <a:ext cx="24384" cy="12192"/>
            </a:xfrm>
            <a:prstGeom prst="rect">
              <a:avLst/>
            </a:prstGeom>
          </p:spPr>
        </p:pic>
        <p:pic>
          <p:nvPicPr>
            <p:cNvPr id="2908" name="object 2908"/>
            <p:cNvPicPr/>
            <p:nvPr/>
          </p:nvPicPr>
          <p:blipFill>
            <a:blip r:embed="rId862" cstate="print"/>
            <a:stretch>
              <a:fillRect/>
            </a:stretch>
          </p:blipFill>
          <p:spPr>
            <a:xfrm>
              <a:off x="4163567" y="4681728"/>
              <a:ext cx="121919" cy="12192"/>
            </a:xfrm>
            <a:prstGeom prst="rect">
              <a:avLst/>
            </a:prstGeom>
          </p:spPr>
        </p:pic>
        <p:pic>
          <p:nvPicPr>
            <p:cNvPr id="2909" name="object 290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091184" y="4687823"/>
              <a:ext cx="18287" cy="6096"/>
            </a:xfrm>
            <a:prstGeom prst="rect">
              <a:avLst/>
            </a:prstGeom>
          </p:spPr>
        </p:pic>
        <p:pic>
          <p:nvPicPr>
            <p:cNvPr id="2910" name="object 2910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176528" y="4687823"/>
              <a:ext cx="36575" cy="6096"/>
            </a:xfrm>
            <a:prstGeom prst="rect">
              <a:avLst/>
            </a:prstGeom>
          </p:spPr>
        </p:pic>
        <p:sp>
          <p:nvSpPr>
            <p:cNvPr id="2911" name="object 2911"/>
            <p:cNvSpPr/>
            <p:nvPr/>
          </p:nvSpPr>
          <p:spPr>
            <a:xfrm>
              <a:off x="1249679" y="4690872"/>
              <a:ext cx="500380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12191" y="0"/>
                  </a:lnTo>
                </a:path>
                <a:path w="500380">
                  <a:moveTo>
                    <a:pt x="103631" y="0"/>
                  </a:moveTo>
                  <a:lnTo>
                    <a:pt x="121919" y="0"/>
                  </a:lnTo>
                </a:path>
                <a:path w="500380">
                  <a:moveTo>
                    <a:pt x="426719" y="0"/>
                  </a:moveTo>
                  <a:lnTo>
                    <a:pt x="445007" y="0"/>
                  </a:lnTo>
                </a:path>
                <a:path w="500380">
                  <a:moveTo>
                    <a:pt x="481584" y="0"/>
                  </a:moveTo>
                  <a:lnTo>
                    <a:pt x="4998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2" name="object 2912"/>
            <p:cNvPicPr/>
            <p:nvPr/>
          </p:nvPicPr>
          <p:blipFill>
            <a:blip r:embed="rId863" cstate="print"/>
            <a:stretch>
              <a:fillRect/>
            </a:stretch>
          </p:blipFill>
          <p:spPr>
            <a:xfrm>
              <a:off x="5772911" y="4681728"/>
              <a:ext cx="121919" cy="12192"/>
            </a:xfrm>
            <a:prstGeom prst="rect">
              <a:avLst/>
            </a:prstGeom>
          </p:spPr>
        </p:pic>
        <p:pic>
          <p:nvPicPr>
            <p:cNvPr id="2913" name="object 2913"/>
            <p:cNvPicPr/>
            <p:nvPr/>
          </p:nvPicPr>
          <p:blipFill>
            <a:blip r:embed="rId864" cstate="print"/>
            <a:stretch>
              <a:fillRect/>
            </a:stretch>
          </p:blipFill>
          <p:spPr>
            <a:xfrm>
              <a:off x="5492496" y="4675631"/>
              <a:ext cx="79248" cy="18288"/>
            </a:xfrm>
            <a:prstGeom prst="rect">
              <a:avLst/>
            </a:prstGeom>
          </p:spPr>
        </p:pic>
        <p:sp>
          <p:nvSpPr>
            <p:cNvPr id="2914" name="object 2914"/>
            <p:cNvSpPr/>
            <p:nvPr/>
          </p:nvSpPr>
          <p:spPr>
            <a:xfrm>
              <a:off x="2487168" y="4690872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7" y="0"/>
                  </a:moveTo>
                  <a:lnTo>
                    <a:pt x="975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5" name="object 291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645664" y="4687823"/>
              <a:ext cx="18287" cy="6096"/>
            </a:xfrm>
            <a:prstGeom prst="rect">
              <a:avLst/>
            </a:prstGeom>
          </p:spPr>
        </p:pic>
        <p:pic>
          <p:nvPicPr>
            <p:cNvPr id="2916" name="object 2916"/>
            <p:cNvPicPr/>
            <p:nvPr/>
          </p:nvPicPr>
          <p:blipFill>
            <a:blip r:embed="rId865" cstate="print"/>
            <a:stretch>
              <a:fillRect/>
            </a:stretch>
          </p:blipFill>
          <p:spPr>
            <a:xfrm>
              <a:off x="2676143" y="4687823"/>
              <a:ext cx="85343" cy="6096"/>
            </a:xfrm>
            <a:prstGeom prst="rect">
              <a:avLst/>
            </a:prstGeom>
          </p:spPr>
        </p:pic>
        <p:sp>
          <p:nvSpPr>
            <p:cNvPr id="2917" name="object 2917"/>
            <p:cNvSpPr/>
            <p:nvPr/>
          </p:nvSpPr>
          <p:spPr>
            <a:xfrm>
              <a:off x="2798064" y="4690872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79">
                  <a:moveTo>
                    <a:pt x="0" y="0"/>
                  </a:moveTo>
                  <a:lnTo>
                    <a:pt x="18287" y="0"/>
                  </a:lnTo>
                </a:path>
                <a:path w="1097279">
                  <a:moveTo>
                    <a:pt x="1078992" y="0"/>
                  </a:moveTo>
                  <a:lnTo>
                    <a:pt x="1097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8" name="object 2918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3986784" y="4681728"/>
              <a:ext cx="67055" cy="12192"/>
            </a:xfrm>
            <a:prstGeom prst="rect">
              <a:avLst/>
            </a:prstGeom>
          </p:spPr>
        </p:pic>
        <p:sp>
          <p:nvSpPr>
            <p:cNvPr id="2919" name="object 2919"/>
            <p:cNvSpPr/>
            <p:nvPr/>
          </p:nvSpPr>
          <p:spPr>
            <a:xfrm>
              <a:off x="4102608" y="469087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0" name="object 2920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6016752" y="4681728"/>
              <a:ext cx="36575" cy="12192"/>
            </a:xfrm>
            <a:prstGeom prst="rect">
              <a:avLst/>
            </a:prstGeom>
          </p:spPr>
        </p:pic>
        <p:sp>
          <p:nvSpPr>
            <p:cNvPr id="2921" name="object 2921"/>
            <p:cNvSpPr/>
            <p:nvPr/>
          </p:nvSpPr>
          <p:spPr>
            <a:xfrm>
              <a:off x="4163567" y="4690872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0" y="0"/>
                  </a:moveTo>
                  <a:lnTo>
                    <a:pt x="18287" y="0"/>
                  </a:lnTo>
                </a:path>
                <a:path w="226060">
                  <a:moveTo>
                    <a:pt x="103631" y="0"/>
                  </a:moveTo>
                  <a:lnTo>
                    <a:pt x="121919" y="0"/>
                  </a:lnTo>
                </a:path>
                <a:path w="226060">
                  <a:moveTo>
                    <a:pt x="213360" y="0"/>
                  </a:moveTo>
                  <a:lnTo>
                    <a:pt x="225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2" name="object 2922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871471" y="4681728"/>
              <a:ext cx="85344" cy="18288"/>
            </a:xfrm>
            <a:prstGeom prst="rect">
              <a:avLst/>
            </a:prstGeom>
          </p:spPr>
        </p:pic>
        <p:pic>
          <p:nvPicPr>
            <p:cNvPr id="2923" name="object 2923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4693920" y="4681728"/>
              <a:ext cx="67056" cy="12192"/>
            </a:xfrm>
            <a:prstGeom prst="rect">
              <a:avLst/>
            </a:prstGeom>
          </p:spPr>
        </p:pic>
        <p:sp>
          <p:nvSpPr>
            <p:cNvPr id="2924" name="object 2924"/>
            <p:cNvSpPr/>
            <p:nvPr/>
          </p:nvSpPr>
          <p:spPr>
            <a:xfrm>
              <a:off x="4815840" y="46908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24384" y="0"/>
                  </a:lnTo>
                </a:path>
                <a:path w="73660">
                  <a:moveTo>
                    <a:pt x="60959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5" name="object 2925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4443984" y="4681728"/>
              <a:ext cx="201167" cy="18288"/>
            </a:xfrm>
            <a:prstGeom prst="rect">
              <a:avLst/>
            </a:prstGeom>
          </p:spPr>
        </p:pic>
        <p:sp>
          <p:nvSpPr>
            <p:cNvPr id="2926" name="object 2926"/>
            <p:cNvSpPr/>
            <p:nvPr/>
          </p:nvSpPr>
          <p:spPr>
            <a:xfrm>
              <a:off x="5413247" y="46908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7" name="object 2927"/>
            <p:cNvPicPr/>
            <p:nvPr/>
          </p:nvPicPr>
          <p:blipFill>
            <a:blip r:embed="rId868" cstate="print"/>
            <a:stretch>
              <a:fillRect/>
            </a:stretch>
          </p:blipFill>
          <p:spPr>
            <a:xfrm>
              <a:off x="2103120" y="4681728"/>
              <a:ext cx="134112" cy="18288"/>
            </a:xfrm>
            <a:prstGeom prst="rect">
              <a:avLst/>
            </a:prstGeom>
          </p:spPr>
        </p:pic>
        <p:pic>
          <p:nvPicPr>
            <p:cNvPr id="2928" name="object 2928"/>
            <p:cNvPicPr/>
            <p:nvPr/>
          </p:nvPicPr>
          <p:blipFill>
            <a:blip r:embed="rId869" cstate="print"/>
            <a:stretch>
              <a:fillRect/>
            </a:stretch>
          </p:blipFill>
          <p:spPr>
            <a:xfrm>
              <a:off x="5547360" y="4681728"/>
              <a:ext cx="79248" cy="18288"/>
            </a:xfrm>
            <a:prstGeom prst="rect">
              <a:avLst/>
            </a:prstGeom>
          </p:spPr>
        </p:pic>
        <p:sp>
          <p:nvSpPr>
            <p:cNvPr id="2929" name="object 2929"/>
            <p:cNvSpPr/>
            <p:nvPr/>
          </p:nvSpPr>
          <p:spPr>
            <a:xfrm>
              <a:off x="5675376" y="46908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0" name="object 2930"/>
            <p:cNvPicPr/>
            <p:nvPr/>
          </p:nvPicPr>
          <p:blipFill>
            <a:blip r:embed="rId870" cstate="print"/>
            <a:stretch>
              <a:fillRect/>
            </a:stretch>
          </p:blipFill>
          <p:spPr>
            <a:xfrm>
              <a:off x="4943855" y="4681728"/>
              <a:ext cx="408431" cy="18288"/>
            </a:xfrm>
            <a:prstGeom prst="rect">
              <a:avLst/>
            </a:prstGeom>
          </p:spPr>
        </p:pic>
        <p:sp>
          <p:nvSpPr>
            <p:cNvPr id="2931" name="object 2931"/>
            <p:cNvSpPr/>
            <p:nvPr/>
          </p:nvSpPr>
          <p:spPr>
            <a:xfrm>
              <a:off x="6156960" y="4690872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109727" y="0"/>
                  </a:moveTo>
                  <a:lnTo>
                    <a:pt x="128015" y="0"/>
                  </a:lnTo>
                </a:path>
                <a:path w="304800">
                  <a:moveTo>
                    <a:pt x="213360" y="0"/>
                  </a:moveTo>
                  <a:lnTo>
                    <a:pt x="225551" y="0"/>
                  </a:lnTo>
                </a:path>
                <a:path w="304800">
                  <a:moveTo>
                    <a:pt x="280416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2" name="object 2932"/>
            <p:cNvPicPr/>
            <p:nvPr/>
          </p:nvPicPr>
          <p:blipFill>
            <a:blip r:embed="rId871" cstate="print"/>
            <a:stretch>
              <a:fillRect/>
            </a:stretch>
          </p:blipFill>
          <p:spPr>
            <a:xfrm>
              <a:off x="2279904" y="4681728"/>
              <a:ext cx="152400" cy="18288"/>
            </a:xfrm>
            <a:prstGeom prst="rect">
              <a:avLst/>
            </a:prstGeom>
          </p:spPr>
        </p:pic>
        <p:sp>
          <p:nvSpPr>
            <p:cNvPr id="2933" name="object 2933"/>
            <p:cNvSpPr/>
            <p:nvPr/>
          </p:nvSpPr>
          <p:spPr>
            <a:xfrm>
              <a:off x="1085087" y="4696967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18287" y="0"/>
                  </a:lnTo>
                </a:path>
                <a:path w="287019">
                  <a:moveTo>
                    <a:pt x="36576" y="0"/>
                  </a:moveTo>
                  <a:lnTo>
                    <a:pt x="54864" y="0"/>
                  </a:lnTo>
                </a:path>
                <a:path w="287019">
                  <a:moveTo>
                    <a:pt x="91440" y="0"/>
                  </a:moveTo>
                  <a:lnTo>
                    <a:pt x="121920" y="0"/>
                  </a:lnTo>
                </a:path>
                <a:path w="287019">
                  <a:moveTo>
                    <a:pt x="164592" y="0"/>
                  </a:moveTo>
                  <a:lnTo>
                    <a:pt x="176784" y="0"/>
                  </a:lnTo>
                </a:path>
                <a:path w="287019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4" name="object 2934"/>
            <p:cNvPicPr/>
            <p:nvPr/>
          </p:nvPicPr>
          <p:blipFill>
            <a:blip r:embed="rId872" cstate="print"/>
            <a:stretch>
              <a:fillRect/>
            </a:stretch>
          </p:blipFill>
          <p:spPr>
            <a:xfrm>
              <a:off x="1426464" y="4693920"/>
              <a:ext cx="134111" cy="6096"/>
            </a:xfrm>
            <a:prstGeom prst="rect">
              <a:avLst/>
            </a:prstGeom>
          </p:spPr>
        </p:pic>
        <p:pic>
          <p:nvPicPr>
            <p:cNvPr id="2935" name="object 2935"/>
            <p:cNvPicPr/>
            <p:nvPr/>
          </p:nvPicPr>
          <p:blipFill>
            <a:blip r:embed="rId873" cstate="print"/>
            <a:stretch>
              <a:fillRect/>
            </a:stretch>
          </p:blipFill>
          <p:spPr>
            <a:xfrm>
              <a:off x="1603248" y="4687823"/>
              <a:ext cx="18287" cy="12192"/>
            </a:xfrm>
            <a:prstGeom prst="rect">
              <a:avLst/>
            </a:prstGeom>
          </p:spPr>
        </p:pic>
        <p:sp>
          <p:nvSpPr>
            <p:cNvPr id="2936" name="object 2936"/>
            <p:cNvSpPr/>
            <p:nvPr/>
          </p:nvSpPr>
          <p:spPr>
            <a:xfrm>
              <a:off x="1121663" y="4696967"/>
              <a:ext cx="5267325" cy="6350"/>
            </a:xfrm>
            <a:custGeom>
              <a:avLst/>
              <a:gdLst/>
              <a:ahLst/>
              <a:cxnLst/>
              <a:rect l="l" t="t" r="r" b="b"/>
              <a:pathLst>
                <a:path w="5267325" h="6350">
                  <a:moveTo>
                    <a:pt x="554735" y="0"/>
                  </a:moveTo>
                  <a:lnTo>
                    <a:pt x="573023" y="0"/>
                  </a:lnTo>
                </a:path>
                <a:path w="5267325" h="6350">
                  <a:moveTo>
                    <a:pt x="609600" y="0"/>
                  </a:moveTo>
                  <a:lnTo>
                    <a:pt x="627888" y="0"/>
                  </a:lnTo>
                </a:path>
                <a:path w="5267325" h="6350">
                  <a:moveTo>
                    <a:pt x="810767" y="0"/>
                  </a:moveTo>
                  <a:lnTo>
                    <a:pt x="829055" y="0"/>
                  </a:lnTo>
                </a:path>
                <a:path w="5267325" h="6350">
                  <a:moveTo>
                    <a:pt x="1365504" y="0"/>
                  </a:moveTo>
                  <a:lnTo>
                    <a:pt x="1383792" y="0"/>
                  </a:lnTo>
                </a:path>
                <a:path w="5267325" h="6350">
                  <a:moveTo>
                    <a:pt x="1517904" y="0"/>
                  </a:moveTo>
                  <a:lnTo>
                    <a:pt x="1536192" y="0"/>
                  </a:lnTo>
                </a:path>
                <a:path w="5267325" h="6350">
                  <a:moveTo>
                    <a:pt x="1554480" y="0"/>
                  </a:moveTo>
                  <a:lnTo>
                    <a:pt x="1566672" y="0"/>
                  </a:lnTo>
                </a:path>
                <a:path w="5267325" h="6350">
                  <a:moveTo>
                    <a:pt x="1603248" y="0"/>
                  </a:moveTo>
                  <a:lnTo>
                    <a:pt x="1633727" y="0"/>
                  </a:lnTo>
                </a:path>
                <a:path w="5267325" h="6350">
                  <a:moveTo>
                    <a:pt x="1676400" y="0"/>
                  </a:moveTo>
                  <a:lnTo>
                    <a:pt x="1694688" y="0"/>
                  </a:lnTo>
                </a:path>
                <a:path w="5267325" h="6350">
                  <a:moveTo>
                    <a:pt x="2755392" y="0"/>
                  </a:moveTo>
                  <a:lnTo>
                    <a:pt x="2773680" y="0"/>
                  </a:lnTo>
                </a:path>
                <a:path w="5267325" h="6350">
                  <a:moveTo>
                    <a:pt x="2865120" y="0"/>
                  </a:moveTo>
                  <a:lnTo>
                    <a:pt x="2883408" y="0"/>
                  </a:lnTo>
                </a:path>
                <a:path w="5267325" h="6350">
                  <a:moveTo>
                    <a:pt x="2919984" y="0"/>
                  </a:moveTo>
                  <a:lnTo>
                    <a:pt x="2938272" y="0"/>
                  </a:lnTo>
                </a:path>
                <a:path w="5267325" h="6350">
                  <a:moveTo>
                    <a:pt x="2974848" y="0"/>
                  </a:moveTo>
                  <a:lnTo>
                    <a:pt x="3005328" y="0"/>
                  </a:lnTo>
                </a:path>
                <a:path w="5267325" h="6350">
                  <a:moveTo>
                    <a:pt x="3255264" y="0"/>
                  </a:moveTo>
                  <a:lnTo>
                    <a:pt x="3267456" y="0"/>
                  </a:lnTo>
                </a:path>
                <a:path w="5267325" h="6350">
                  <a:moveTo>
                    <a:pt x="3322320" y="0"/>
                  </a:moveTo>
                  <a:lnTo>
                    <a:pt x="3340608" y="0"/>
                  </a:lnTo>
                </a:path>
                <a:path w="5267325" h="6350">
                  <a:moveTo>
                    <a:pt x="3505200" y="0"/>
                  </a:moveTo>
                  <a:lnTo>
                    <a:pt x="3523488" y="0"/>
                  </a:lnTo>
                </a:path>
                <a:path w="5267325" h="6350">
                  <a:moveTo>
                    <a:pt x="3572256" y="0"/>
                  </a:moveTo>
                  <a:lnTo>
                    <a:pt x="3590544" y="0"/>
                  </a:lnTo>
                </a:path>
                <a:path w="5267325" h="6350">
                  <a:moveTo>
                    <a:pt x="3627120" y="0"/>
                  </a:moveTo>
                  <a:lnTo>
                    <a:pt x="3645408" y="0"/>
                  </a:lnTo>
                </a:path>
                <a:path w="5267325" h="6350">
                  <a:moveTo>
                    <a:pt x="3755136" y="0"/>
                  </a:moveTo>
                  <a:lnTo>
                    <a:pt x="3767328" y="0"/>
                  </a:lnTo>
                </a:path>
                <a:path w="5267325" h="6350">
                  <a:moveTo>
                    <a:pt x="3822192" y="0"/>
                  </a:moveTo>
                  <a:lnTo>
                    <a:pt x="3834384" y="0"/>
                  </a:lnTo>
                </a:path>
                <a:path w="5267325" h="6350">
                  <a:moveTo>
                    <a:pt x="4139184" y="0"/>
                  </a:moveTo>
                  <a:lnTo>
                    <a:pt x="4169664" y="0"/>
                  </a:lnTo>
                </a:path>
                <a:path w="5267325" h="6350">
                  <a:moveTo>
                    <a:pt x="4212336" y="0"/>
                  </a:moveTo>
                  <a:lnTo>
                    <a:pt x="4230624" y="0"/>
                  </a:lnTo>
                </a:path>
                <a:path w="5267325" h="6350">
                  <a:moveTo>
                    <a:pt x="4291584" y="0"/>
                  </a:moveTo>
                  <a:lnTo>
                    <a:pt x="4309872" y="0"/>
                  </a:lnTo>
                </a:path>
                <a:path w="5267325" h="6350">
                  <a:moveTo>
                    <a:pt x="4553712" y="0"/>
                  </a:moveTo>
                  <a:lnTo>
                    <a:pt x="4572000" y="0"/>
                  </a:lnTo>
                </a:path>
                <a:path w="5267325" h="6350">
                  <a:moveTo>
                    <a:pt x="5035296" y="0"/>
                  </a:moveTo>
                  <a:lnTo>
                    <a:pt x="5053584" y="0"/>
                  </a:lnTo>
                </a:path>
                <a:path w="5267325" h="6350">
                  <a:moveTo>
                    <a:pt x="5145024" y="0"/>
                  </a:moveTo>
                  <a:lnTo>
                    <a:pt x="5163312" y="0"/>
                  </a:lnTo>
                </a:path>
                <a:path w="5267325" h="6350">
                  <a:moveTo>
                    <a:pt x="5248656" y="0"/>
                  </a:moveTo>
                  <a:lnTo>
                    <a:pt x="5266944" y="0"/>
                  </a:lnTo>
                </a:path>
                <a:path w="526732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7" name="object 2937"/>
            <p:cNvPicPr/>
            <p:nvPr/>
          </p:nvPicPr>
          <p:blipFill>
            <a:blip r:embed="rId874" cstate="print"/>
            <a:stretch>
              <a:fillRect/>
            </a:stretch>
          </p:blipFill>
          <p:spPr>
            <a:xfrm>
              <a:off x="1780031" y="4687823"/>
              <a:ext cx="30480" cy="30480"/>
            </a:xfrm>
            <a:prstGeom prst="rect">
              <a:avLst/>
            </a:prstGeom>
          </p:spPr>
        </p:pic>
        <p:sp>
          <p:nvSpPr>
            <p:cNvPr id="2938" name="object 2938"/>
            <p:cNvSpPr/>
            <p:nvPr/>
          </p:nvSpPr>
          <p:spPr>
            <a:xfrm>
              <a:off x="1249679" y="4703064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2191" y="0"/>
                  </a:lnTo>
                </a:path>
                <a:path w="304800">
                  <a:moveTo>
                    <a:pt x="243840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9" name="object 2939"/>
            <p:cNvPicPr/>
            <p:nvPr/>
          </p:nvPicPr>
          <p:blipFill>
            <a:blip r:embed="rId875" cstate="print"/>
            <a:stretch>
              <a:fillRect/>
            </a:stretch>
          </p:blipFill>
          <p:spPr>
            <a:xfrm>
              <a:off x="768095" y="4681728"/>
              <a:ext cx="262128" cy="36576"/>
            </a:xfrm>
            <a:prstGeom prst="rect">
              <a:avLst/>
            </a:prstGeom>
          </p:spPr>
        </p:pic>
        <p:sp>
          <p:nvSpPr>
            <p:cNvPr id="2940" name="object 2940"/>
            <p:cNvSpPr/>
            <p:nvPr/>
          </p:nvSpPr>
          <p:spPr>
            <a:xfrm>
              <a:off x="1578864" y="4703064"/>
              <a:ext cx="2999740" cy="0"/>
            </a:xfrm>
            <a:custGeom>
              <a:avLst/>
              <a:gdLst/>
              <a:ahLst/>
              <a:cxnLst/>
              <a:rect l="l" t="t" r="r" b="b"/>
              <a:pathLst>
                <a:path w="2999740">
                  <a:moveTo>
                    <a:pt x="0" y="0"/>
                  </a:moveTo>
                  <a:lnTo>
                    <a:pt x="36575" y="0"/>
                  </a:lnTo>
                </a:path>
                <a:path w="2999740">
                  <a:moveTo>
                    <a:pt x="97535" y="0"/>
                  </a:moveTo>
                  <a:lnTo>
                    <a:pt x="115823" y="0"/>
                  </a:lnTo>
                </a:path>
                <a:path w="2999740">
                  <a:moveTo>
                    <a:pt x="152400" y="0"/>
                  </a:moveTo>
                  <a:lnTo>
                    <a:pt x="170688" y="0"/>
                  </a:lnTo>
                </a:path>
                <a:path w="2999740">
                  <a:moveTo>
                    <a:pt x="908304" y="0"/>
                  </a:moveTo>
                  <a:lnTo>
                    <a:pt x="926592" y="0"/>
                  </a:lnTo>
                </a:path>
                <a:path w="2999740">
                  <a:moveTo>
                    <a:pt x="1097280" y="0"/>
                  </a:moveTo>
                  <a:lnTo>
                    <a:pt x="1109472" y="0"/>
                  </a:lnTo>
                </a:path>
                <a:path w="2999740">
                  <a:moveTo>
                    <a:pt x="1219199" y="0"/>
                  </a:moveTo>
                  <a:lnTo>
                    <a:pt x="1237487" y="0"/>
                  </a:lnTo>
                </a:path>
                <a:path w="2999740">
                  <a:moveTo>
                    <a:pt x="2298192" y="0"/>
                  </a:moveTo>
                  <a:lnTo>
                    <a:pt x="2316480" y="0"/>
                  </a:lnTo>
                </a:path>
                <a:path w="2999740">
                  <a:moveTo>
                    <a:pt x="2407920" y="0"/>
                  </a:moveTo>
                  <a:lnTo>
                    <a:pt x="2426208" y="0"/>
                  </a:lnTo>
                </a:path>
                <a:path w="2999740">
                  <a:moveTo>
                    <a:pt x="2798064" y="0"/>
                  </a:moveTo>
                  <a:lnTo>
                    <a:pt x="2810256" y="0"/>
                  </a:lnTo>
                </a:path>
                <a:path w="2999740">
                  <a:moveTo>
                    <a:pt x="2865120" y="0"/>
                  </a:moveTo>
                  <a:lnTo>
                    <a:pt x="2883408" y="0"/>
                  </a:lnTo>
                </a:path>
                <a:path w="2999740">
                  <a:moveTo>
                    <a:pt x="2932176" y="0"/>
                  </a:moveTo>
                  <a:lnTo>
                    <a:pt x="29992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1" name="object 2941"/>
            <p:cNvPicPr/>
            <p:nvPr/>
          </p:nvPicPr>
          <p:blipFill>
            <a:blip r:embed="rId876" cstate="print"/>
            <a:stretch>
              <a:fillRect/>
            </a:stretch>
          </p:blipFill>
          <p:spPr>
            <a:xfrm>
              <a:off x="1011936" y="4687823"/>
              <a:ext cx="128015" cy="24384"/>
            </a:xfrm>
            <a:prstGeom prst="rect">
              <a:avLst/>
            </a:prstGeom>
          </p:spPr>
        </p:pic>
        <p:sp>
          <p:nvSpPr>
            <p:cNvPr id="2942" name="object 2942"/>
            <p:cNvSpPr/>
            <p:nvPr/>
          </p:nvSpPr>
          <p:spPr>
            <a:xfrm>
              <a:off x="4626864" y="470306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3" name="object 2943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1176528" y="4700016"/>
              <a:ext cx="30480" cy="12191"/>
            </a:xfrm>
            <a:prstGeom prst="rect">
              <a:avLst/>
            </a:prstGeom>
          </p:spPr>
        </p:pic>
        <p:sp>
          <p:nvSpPr>
            <p:cNvPr id="2944" name="object 2944"/>
            <p:cNvSpPr/>
            <p:nvPr/>
          </p:nvSpPr>
          <p:spPr>
            <a:xfrm>
              <a:off x="4858511" y="4703064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4">
                  <a:moveTo>
                    <a:pt x="0" y="0"/>
                  </a:moveTo>
                  <a:lnTo>
                    <a:pt x="109727" y="0"/>
                  </a:lnTo>
                </a:path>
                <a:path w="573404">
                  <a:moveTo>
                    <a:pt x="158496" y="0"/>
                  </a:moveTo>
                  <a:lnTo>
                    <a:pt x="225551" y="0"/>
                  </a:lnTo>
                </a:path>
                <a:path w="573404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5" name="object 2945"/>
            <p:cNvPicPr/>
            <p:nvPr/>
          </p:nvPicPr>
          <p:blipFill>
            <a:blip r:embed="rId877" cstate="print"/>
            <a:stretch>
              <a:fillRect/>
            </a:stretch>
          </p:blipFill>
          <p:spPr>
            <a:xfrm>
              <a:off x="2011680" y="4693920"/>
              <a:ext cx="30480" cy="18287"/>
            </a:xfrm>
            <a:prstGeom prst="rect">
              <a:avLst/>
            </a:prstGeom>
          </p:spPr>
        </p:pic>
        <p:sp>
          <p:nvSpPr>
            <p:cNvPr id="2946" name="object 2946"/>
            <p:cNvSpPr/>
            <p:nvPr/>
          </p:nvSpPr>
          <p:spPr>
            <a:xfrm>
              <a:off x="5675376" y="4703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7" name="object 2947"/>
            <p:cNvPicPr/>
            <p:nvPr/>
          </p:nvPicPr>
          <p:blipFill>
            <a:blip r:embed="rId878" cstate="print"/>
            <a:stretch>
              <a:fillRect/>
            </a:stretch>
          </p:blipFill>
          <p:spPr>
            <a:xfrm>
              <a:off x="6095999" y="4687823"/>
              <a:ext cx="30480" cy="30480"/>
            </a:xfrm>
            <a:prstGeom prst="rect">
              <a:avLst/>
            </a:prstGeom>
          </p:spPr>
        </p:pic>
        <p:pic>
          <p:nvPicPr>
            <p:cNvPr id="2948" name="object 2948"/>
            <p:cNvPicPr/>
            <p:nvPr/>
          </p:nvPicPr>
          <p:blipFill>
            <a:blip r:embed="rId879" cstate="print"/>
            <a:stretch>
              <a:fillRect/>
            </a:stretch>
          </p:blipFill>
          <p:spPr>
            <a:xfrm>
              <a:off x="2566415" y="4693920"/>
              <a:ext cx="91439" cy="18287"/>
            </a:xfrm>
            <a:prstGeom prst="rect">
              <a:avLst/>
            </a:prstGeom>
          </p:spPr>
        </p:pic>
        <p:pic>
          <p:nvPicPr>
            <p:cNvPr id="2949" name="object 2949"/>
            <p:cNvPicPr/>
            <p:nvPr/>
          </p:nvPicPr>
          <p:blipFill>
            <a:blip r:embed="rId880" cstate="print"/>
            <a:stretch>
              <a:fillRect/>
            </a:stretch>
          </p:blipFill>
          <p:spPr>
            <a:xfrm>
              <a:off x="6205728" y="4687823"/>
              <a:ext cx="30480" cy="30480"/>
            </a:xfrm>
            <a:prstGeom prst="rect">
              <a:avLst/>
            </a:prstGeom>
          </p:spPr>
        </p:pic>
        <p:sp>
          <p:nvSpPr>
            <p:cNvPr id="2950" name="object 2950"/>
            <p:cNvSpPr/>
            <p:nvPr/>
          </p:nvSpPr>
          <p:spPr>
            <a:xfrm>
              <a:off x="6156960" y="4703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1" name="object 2951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2724911" y="4700016"/>
              <a:ext cx="30480" cy="12191"/>
            </a:xfrm>
            <a:prstGeom prst="rect">
              <a:avLst/>
            </a:prstGeom>
          </p:spPr>
        </p:pic>
        <p:sp>
          <p:nvSpPr>
            <p:cNvPr id="2952" name="object 2952"/>
            <p:cNvSpPr/>
            <p:nvPr/>
          </p:nvSpPr>
          <p:spPr>
            <a:xfrm>
              <a:off x="6577584" y="47030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3" name="object 2953"/>
            <p:cNvPicPr/>
            <p:nvPr/>
          </p:nvPicPr>
          <p:blipFill>
            <a:blip r:embed="rId881" cstate="print"/>
            <a:stretch>
              <a:fillRect/>
            </a:stretch>
          </p:blipFill>
          <p:spPr>
            <a:xfrm>
              <a:off x="4163567" y="4693920"/>
              <a:ext cx="121919" cy="18287"/>
            </a:xfrm>
            <a:prstGeom prst="rect">
              <a:avLst/>
            </a:prstGeom>
          </p:spPr>
        </p:pic>
        <p:pic>
          <p:nvPicPr>
            <p:cNvPr id="2954" name="object 2954"/>
            <p:cNvPicPr/>
            <p:nvPr/>
          </p:nvPicPr>
          <p:blipFill>
            <a:blip r:embed="rId882" cstate="print"/>
            <a:stretch>
              <a:fillRect/>
            </a:stretch>
          </p:blipFill>
          <p:spPr>
            <a:xfrm>
              <a:off x="2365248" y="4687823"/>
              <a:ext cx="67056" cy="36576"/>
            </a:xfrm>
            <a:prstGeom prst="rect">
              <a:avLst/>
            </a:prstGeom>
          </p:spPr>
        </p:pic>
        <p:sp>
          <p:nvSpPr>
            <p:cNvPr id="2955" name="object 2955"/>
            <p:cNvSpPr/>
            <p:nvPr/>
          </p:nvSpPr>
          <p:spPr>
            <a:xfrm>
              <a:off x="1249679" y="4703064"/>
              <a:ext cx="5413375" cy="6350"/>
            </a:xfrm>
            <a:custGeom>
              <a:avLst/>
              <a:gdLst/>
              <a:ahLst/>
              <a:cxnLst/>
              <a:rect l="l" t="t" r="r" b="b"/>
              <a:pathLst>
                <a:path w="5413375" h="6350">
                  <a:moveTo>
                    <a:pt x="5401056" y="0"/>
                  </a:moveTo>
                  <a:lnTo>
                    <a:pt x="5413248" y="0"/>
                  </a:lnTo>
                </a:path>
                <a:path w="5413375" h="6350">
                  <a:moveTo>
                    <a:pt x="0" y="6095"/>
                  </a:moveTo>
                  <a:lnTo>
                    <a:pt x="12191" y="6095"/>
                  </a:lnTo>
                </a:path>
                <a:path w="5413375" h="6350">
                  <a:moveTo>
                    <a:pt x="243840" y="6095"/>
                  </a:moveTo>
                  <a:lnTo>
                    <a:pt x="304800" y="6095"/>
                  </a:lnTo>
                </a:path>
                <a:path w="5413375" h="6350">
                  <a:moveTo>
                    <a:pt x="329184" y="6095"/>
                  </a:moveTo>
                  <a:lnTo>
                    <a:pt x="365759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6" name="object 2956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5260847" y="4700016"/>
              <a:ext cx="91439" cy="12191"/>
            </a:xfrm>
            <a:prstGeom prst="rect">
              <a:avLst/>
            </a:prstGeom>
          </p:spPr>
        </p:pic>
        <p:pic>
          <p:nvPicPr>
            <p:cNvPr id="2957" name="object 2957"/>
            <p:cNvPicPr/>
            <p:nvPr/>
          </p:nvPicPr>
          <p:blipFill>
            <a:blip r:embed="rId883" cstate="print"/>
            <a:stretch>
              <a:fillRect/>
            </a:stretch>
          </p:blipFill>
          <p:spPr>
            <a:xfrm>
              <a:off x="5772911" y="4687823"/>
              <a:ext cx="182879" cy="30480"/>
            </a:xfrm>
            <a:prstGeom prst="rect">
              <a:avLst/>
            </a:prstGeom>
          </p:spPr>
        </p:pic>
        <p:sp>
          <p:nvSpPr>
            <p:cNvPr id="2958" name="object 2958"/>
            <p:cNvSpPr/>
            <p:nvPr/>
          </p:nvSpPr>
          <p:spPr>
            <a:xfrm>
              <a:off x="1676400" y="4709160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8287" y="0"/>
                  </a:lnTo>
                </a:path>
                <a:path w="829310">
                  <a:moveTo>
                    <a:pt x="54864" y="0"/>
                  </a:moveTo>
                  <a:lnTo>
                    <a:pt x="73152" y="0"/>
                  </a:lnTo>
                </a:path>
                <a:path w="829310">
                  <a:moveTo>
                    <a:pt x="810768" y="0"/>
                  </a:moveTo>
                  <a:lnTo>
                    <a:pt x="829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9" name="object 2959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6022847" y="4693920"/>
              <a:ext cx="30479" cy="18287"/>
            </a:xfrm>
            <a:prstGeom prst="rect">
              <a:avLst/>
            </a:prstGeom>
          </p:spPr>
        </p:pic>
        <p:sp>
          <p:nvSpPr>
            <p:cNvPr id="2960" name="object 2960"/>
            <p:cNvSpPr/>
            <p:nvPr/>
          </p:nvSpPr>
          <p:spPr>
            <a:xfrm>
              <a:off x="2676143" y="4709160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" y="0"/>
                  </a:lnTo>
                </a:path>
                <a:path w="1219200">
                  <a:moveTo>
                    <a:pt x="121919" y="0"/>
                  </a:moveTo>
                  <a:lnTo>
                    <a:pt x="140207" y="0"/>
                  </a:lnTo>
                </a:path>
                <a:path w="1219200">
                  <a:moveTo>
                    <a:pt x="1200912" y="0"/>
                  </a:moveTo>
                  <a:lnTo>
                    <a:pt x="1219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1" name="object 2961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2109215" y="4700016"/>
              <a:ext cx="73151" cy="24384"/>
            </a:xfrm>
            <a:prstGeom prst="rect">
              <a:avLst/>
            </a:prstGeom>
          </p:spPr>
        </p:pic>
        <p:pic>
          <p:nvPicPr>
            <p:cNvPr id="2962" name="object 2962"/>
            <p:cNvPicPr/>
            <p:nvPr/>
          </p:nvPicPr>
          <p:blipFill>
            <a:blip r:embed="rId885" cstate="print"/>
            <a:stretch>
              <a:fillRect/>
            </a:stretch>
          </p:blipFill>
          <p:spPr>
            <a:xfrm>
              <a:off x="6266687" y="4687823"/>
              <a:ext cx="256032" cy="30480"/>
            </a:xfrm>
            <a:prstGeom prst="rect">
              <a:avLst/>
            </a:prstGeom>
          </p:spPr>
        </p:pic>
        <p:sp>
          <p:nvSpPr>
            <p:cNvPr id="2963" name="object 2963"/>
            <p:cNvSpPr/>
            <p:nvPr/>
          </p:nvSpPr>
          <p:spPr>
            <a:xfrm>
              <a:off x="4267199" y="4709160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8287" y="0"/>
                  </a:lnTo>
                </a:path>
                <a:path w="195579">
                  <a:moveTo>
                    <a:pt x="109728" y="0"/>
                  </a:moveTo>
                  <a:lnTo>
                    <a:pt x="121920" y="0"/>
                  </a:lnTo>
                </a:path>
                <a:path w="195579">
                  <a:moveTo>
                    <a:pt x="176784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4" name="object 2964"/>
            <p:cNvPicPr/>
            <p:nvPr/>
          </p:nvPicPr>
          <p:blipFill>
            <a:blip r:embed="rId886" cstate="print"/>
            <a:stretch>
              <a:fillRect/>
            </a:stretch>
          </p:blipFill>
          <p:spPr>
            <a:xfrm>
              <a:off x="1353312" y="4700016"/>
              <a:ext cx="91440" cy="24384"/>
            </a:xfrm>
            <a:prstGeom prst="rect">
              <a:avLst/>
            </a:prstGeom>
          </p:spPr>
        </p:pic>
        <p:sp>
          <p:nvSpPr>
            <p:cNvPr id="2965" name="object 2965"/>
            <p:cNvSpPr/>
            <p:nvPr/>
          </p:nvSpPr>
          <p:spPr>
            <a:xfrm>
              <a:off x="4511040" y="470916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67055" y="0"/>
                  </a:lnTo>
                </a:path>
                <a:path w="201295">
                  <a:moveTo>
                    <a:pt x="115823" y="0"/>
                  </a:moveTo>
                  <a:lnTo>
                    <a:pt x="134111" y="0"/>
                  </a:lnTo>
                </a:path>
                <a:path w="201295">
                  <a:moveTo>
                    <a:pt x="182879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6" name="object 2966"/>
            <p:cNvPicPr/>
            <p:nvPr/>
          </p:nvPicPr>
          <p:blipFill>
            <a:blip r:embed="rId887" cstate="print"/>
            <a:stretch>
              <a:fillRect/>
            </a:stretch>
          </p:blipFill>
          <p:spPr>
            <a:xfrm>
              <a:off x="2225039" y="4693920"/>
              <a:ext cx="152399" cy="30480"/>
            </a:xfrm>
            <a:prstGeom prst="rect">
              <a:avLst/>
            </a:prstGeom>
          </p:spPr>
        </p:pic>
        <p:sp>
          <p:nvSpPr>
            <p:cNvPr id="2967" name="object 2967"/>
            <p:cNvSpPr/>
            <p:nvPr/>
          </p:nvSpPr>
          <p:spPr>
            <a:xfrm>
              <a:off x="4858511" y="4709160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8" name="object 2968"/>
            <p:cNvPicPr/>
            <p:nvPr/>
          </p:nvPicPr>
          <p:blipFill>
            <a:blip r:embed="rId888" cstate="print"/>
            <a:stretch>
              <a:fillRect/>
            </a:stretch>
          </p:blipFill>
          <p:spPr>
            <a:xfrm>
              <a:off x="4748784" y="4693920"/>
              <a:ext cx="97536" cy="30480"/>
            </a:xfrm>
            <a:prstGeom prst="rect">
              <a:avLst/>
            </a:prstGeom>
          </p:spPr>
        </p:pic>
        <p:sp>
          <p:nvSpPr>
            <p:cNvPr id="2969" name="object 2969"/>
            <p:cNvSpPr/>
            <p:nvPr/>
          </p:nvSpPr>
          <p:spPr>
            <a:xfrm>
              <a:off x="5333999" y="470916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18287" y="0"/>
                  </a:lnTo>
                </a:path>
                <a:path w="360045">
                  <a:moveTo>
                    <a:pt x="79248" y="0"/>
                  </a:moveTo>
                  <a:lnTo>
                    <a:pt x="97536" y="0"/>
                  </a:lnTo>
                </a:path>
                <a:path w="360045">
                  <a:moveTo>
                    <a:pt x="341376" y="0"/>
                  </a:moveTo>
                  <a:lnTo>
                    <a:pt x="359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0" name="object 2970"/>
            <p:cNvPicPr/>
            <p:nvPr/>
          </p:nvPicPr>
          <p:blipFill>
            <a:blip r:embed="rId889" cstate="print"/>
            <a:stretch>
              <a:fillRect/>
            </a:stretch>
          </p:blipFill>
          <p:spPr>
            <a:xfrm>
              <a:off x="3986784" y="4700016"/>
              <a:ext cx="195072" cy="24384"/>
            </a:xfrm>
            <a:prstGeom prst="rect">
              <a:avLst/>
            </a:prstGeom>
          </p:spPr>
        </p:pic>
        <p:sp>
          <p:nvSpPr>
            <p:cNvPr id="2971" name="object 2971"/>
            <p:cNvSpPr/>
            <p:nvPr/>
          </p:nvSpPr>
          <p:spPr>
            <a:xfrm>
              <a:off x="5772911" y="470916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2" name="object 2972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5145023" y="4700016"/>
              <a:ext cx="73151" cy="24384"/>
            </a:xfrm>
            <a:prstGeom prst="rect">
              <a:avLst/>
            </a:prstGeom>
          </p:spPr>
        </p:pic>
        <p:sp>
          <p:nvSpPr>
            <p:cNvPr id="2973" name="object 2973"/>
            <p:cNvSpPr/>
            <p:nvPr/>
          </p:nvSpPr>
          <p:spPr>
            <a:xfrm>
              <a:off x="6156960" y="470916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4" name="object 2974"/>
            <p:cNvPicPr/>
            <p:nvPr/>
          </p:nvPicPr>
          <p:blipFill>
            <a:blip r:embed="rId890" cstate="print"/>
            <a:stretch>
              <a:fillRect/>
            </a:stretch>
          </p:blipFill>
          <p:spPr>
            <a:xfrm>
              <a:off x="5498591" y="4693920"/>
              <a:ext cx="121919" cy="30480"/>
            </a:xfrm>
            <a:prstGeom prst="rect">
              <a:avLst/>
            </a:prstGeom>
          </p:spPr>
        </p:pic>
        <p:sp>
          <p:nvSpPr>
            <p:cNvPr id="2975" name="object 2975"/>
            <p:cNvSpPr/>
            <p:nvPr/>
          </p:nvSpPr>
          <p:spPr>
            <a:xfrm>
              <a:off x="6504431" y="4709160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8288" y="0"/>
                  </a:lnTo>
                </a:path>
                <a:path w="158750">
                  <a:moveTo>
                    <a:pt x="73151" y="0"/>
                  </a:moveTo>
                  <a:lnTo>
                    <a:pt x="91439" y="0"/>
                  </a:lnTo>
                </a:path>
                <a:path w="158750">
                  <a:moveTo>
                    <a:pt x="146303" y="0"/>
                  </a:moveTo>
                  <a:lnTo>
                    <a:pt x="1584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6" name="object 2976"/>
            <p:cNvPicPr/>
            <p:nvPr/>
          </p:nvPicPr>
          <p:blipFill>
            <a:blip r:embed="rId891" cstate="print"/>
            <a:stretch>
              <a:fillRect/>
            </a:stretch>
          </p:blipFill>
          <p:spPr>
            <a:xfrm>
              <a:off x="621792" y="4687823"/>
              <a:ext cx="97536" cy="30480"/>
            </a:xfrm>
            <a:prstGeom prst="rect">
              <a:avLst/>
            </a:prstGeom>
          </p:spPr>
        </p:pic>
        <p:pic>
          <p:nvPicPr>
            <p:cNvPr id="2977" name="object 2977"/>
            <p:cNvPicPr/>
            <p:nvPr/>
          </p:nvPicPr>
          <p:blipFill>
            <a:blip r:embed="rId892" cstate="print"/>
            <a:stretch>
              <a:fillRect/>
            </a:stretch>
          </p:blipFill>
          <p:spPr>
            <a:xfrm>
              <a:off x="1877568" y="4700016"/>
              <a:ext cx="140207" cy="73151"/>
            </a:xfrm>
            <a:prstGeom prst="rect">
              <a:avLst/>
            </a:prstGeom>
          </p:spPr>
        </p:pic>
        <p:sp>
          <p:nvSpPr>
            <p:cNvPr id="2978" name="object 2978"/>
            <p:cNvSpPr/>
            <p:nvPr/>
          </p:nvSpPr>
          <p:spPr>
            <a:xfrm>
              <a:off x="1176528" y="4715255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24384" y="0"/>
                  </a:lnTo>
                </a:path>
                <a:path w="85725">
                  <a:moveTo>
                    <a:pt x="73152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9" name="object 2979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499615" y="4712208"/>
              <a:ext cx="48768" cy="6096"/>
            </a:xfrm>
            <a:prstGeom prst="rect">
              <a:avLst/>
            </a:prstGeom>
          </p:spPr>
        </p:pic>
        <p:sp>
          <p:nvSpPr>
            <p:cNvPr id="2980" name="object 2980"/>
            <p:cNvSpPr/>
            <p:nvPr/>
          </p:nvSpPr>
          <p:spPr>
            <a:xfrm>
              <a:off x="1676400" y="4715255"/>
              <a:ext cx="1140460" cy="0"/>
            </a:xfrm>
            <a:custGeom>
              <a:avLst/>
              <a:gdLst/>
              <a:ahLst/>
              <a:cxnLst/>
              <a:rect l="l" t="t" r="r" b="b"/>
              <a:pathLst>
                <a:path w="1140460">
                  <a:moveTo>
                    <a:pt x="0" y="0"/>
                  </a:moveTo>
                  <a:lnTo>
                    <a:pt x="18287" y="0"/>
                  </a:lnTo>
                </a:path>
                <a:path w="1140460">
                  <a:moveTo>
                    <a:pt x="54864" y="0"/>
                  </a:moveTo>
                  <a:lnTo>
                    <a:pt x="73152" y="0"/>
                  </a:lnTo>
                </a:path>
                <a:path w="1140460">
                  <a:moveTo>
                    <a:pt x="810768" y="0"/>
                  </a:moveTo>
                  <a:lnTo>
                    <a:pt x="829056" y="0"/>
                  </a:lnTo>
                </a:path>
                <a:path w="1140460">
                  <a:moveTo>
                    <a:pt x="890016" y="0"/>
                  </a:moveTo>
                  <a:lnTo>
                    <a:pt x="969264" y="0"/>
                  </a:lnTo>
                </a:path>
                <a:path w="1140460">
                  <a:moveTo>
                    <a:pt x="999744" y="0"/>
                  </a:moveTo>
                  <a:lnTo>
                    <a:pt x="1011936" y="0"/>
                  </a:lnTo>
                </a:path>
                <a:path w="1140460">
                  <a:moveTo>
                    <a:pt x="1048512" y="0"/>
                  </a:moveTo>
                  <a:lnTo>
                    <a:pt x="1072895" y="0"/>
                  </a:lnTo>
                </a:path>
                <a:path w="1140460">
                  <a:moveTo>
                    <a:pt x="1121664" y="0"/>
                  </a:moveTo>
                  <a:lnTo>
                    <a:pt x="1139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1" name="object 2981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890016" y="4712208"/>
              <a:ext cx="73152" cy="12192"/>
            </a:xfrm>
            <a:prstGeom prst="rect">
              <a:avLst/>
            </a:prstGeom>
          </p:spPr>
        </p:pic>
        <p:sp>
          <p:nvSpPr>
            <p:cNvPr id="2982" name="object 2982"/>
            <p:cNvSpPr/>
            <p:nvPr/>
          </p:nvSpPr>
          <p:spPr>
            <a:xfrm>
              <a:off x="3877055" y="4715255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18287" y="0"/>
                  </a:lnTo>
                </a:path>
                <a:path w="585470">
                  <a:moveTo>
                    <a:pt x="109727" y="0"/>
                  </a:moveTo>
                  <a:lnTo>
                    <a:pt x="128015" y="0"/>
                  </a:lnTo>
                </a:path>
                <a:path w="585470">
                  <a:moveTo>
                    <a:pt x="499872" y="0"/>
                  </a:moveTo>
                  <a:lnTo>
                    <a:pt x="512063" y="0"/>
                  </a:lnTo>
                </a:path>
                <a:path w="585470">
                  <a:moveTo>
                    <a:pt x="566927" y="0"/>
                  </a:moveTo>
                  <a:lnTo>
                    <a:pt x="5852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3" name="object 298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517135" y="4712208"/>
              <a:ext cx="54863" cy="6096"/>
            </a:xfrm>
            <a:prstGeom prst="rect">
              <a:avLst/>
            </a:prstGeom>
          </p:spPr>
        </p:pic>
        <p:sp>
          <p:nvSpPr>
            <p:cNvPr id="2984" name="object 2984"/>
            <p:cNvSpPr/>
            <p:nvPr/>
          </p:nvSpPr>
          <p:spPr>
            <a:xfrm>
              <a:off x="4626864" y="4715255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8287" y="0"/>
                  </a:lnTo>
                </a:path>
                <a:path w="341629">
                  <a:moveTo>
                    <a:pt x="67056" y="0"/>
                  </a:moveTo>
                  <a:lnTo>
                    <a:pt x="85344" y="0"/>
                  </a:lnTo>
                </a:path>
                <a:path w="341629">
                  <a:moveTo>
                    <a:pt x="231648" y="0"/>
                  </a:moveTo>
                  <a:lnTo>
                    <a:pt x="3413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5" name="object 2985"/>
            <p:cNvPicPr/>
            <p:nvPr/>
          </p:nvPicPr>
          <p:blipFill>
            <a:blip r:embed="rId893" cstate="print"/>
            <a:stretch>
              <a:fillRect/>
            </a:stretch>
          </p:blipFill>
          <p:spPr>
            <a:xfrm>
              <a:off x="5017008" y="4706111"/>
              <a:ext cx="67055" cy="12192"/>
            </a:xfrm>
            <a:prstGeom prst="rect">
              <a:avLst/>
            </a:prstGeom>
          </p:spPr>
        </p:pic>
        <p:sp>
          <p:nvSpPr>
            <p:cNvPr id="2986" name="object 2986"/>
            <p:cNvSpPr/>
            <p:nvPr/>
          </p:nvSpPr>
          <p:spPr>
            <a:xfrm>
              <a:off x="664463" y="4715255"/>
              <a:ext cx="5998845" cy="6350"/>
            </a:xfrm>
            <a:custGeom>
              <a:avLst/>
              <a:gdLst/>
              <a:ahLst/>
              <a:cxnLst/>
              <a:rect l="l" t="t" r="r" b="b"/>
              <a:pathLst>
                <a:path w="5998845" h="6350">
                  <a:moveTo>
                    <a:pt x="4596384" y="0"/>
                  </a:moveTo>
                  <a:lnTo>
                    <a:pt x="4620768" y="0"/>
                  </a:lnTo>
                </a:path>
                <a:path w="5998845" h="6350">
                  <a:moveTo>
                    <a:pt x="4669536" y="0"/>
                  </a:moveTo>
                  <a:lnTo>
                    <a:pt x="4687824" y="0"/>
                  </a:lnTo>
                </a:path>
                <a:path w="5998845" h="6350">
                  <a:moveTo>
                    <a:pt x="4748784" y="0"/>
                  </a:moveTo>
                  <a:lnTo>
                    <a:pt x="4767072" y="0"/>
                  </a:lnTo>
                </a:path>
                <a:path w="5998845" h="6350">
                  <a:moveTo>
                    <a:pt x="5010912" y="0"/>
                  </a:moveTo>
                  <a:lnTo>
                    <a:pt x="5029200" y="0"/>
                  </a:lnTo>
                </a:path>
                <a:path w="5998845" h="6350">
                  <a:moveTo>
                    <a:pt x="5108448" y="0"/>
                  </a:moveTo>
                  <a:lnTo>
                    <a:pt x="5126736" y="0"/>
                  </a:lnTo>
                </a:path>
                <a:path w="5998845" h="6350">
                  <a:moveTo>
                    <a:pt x="5364480" y="0"/>
                  </a:moveTo>
                  <a:lnTo>
                    <a:pt x="5382768" y="0"/>
                  </a:lnTo>
                </a:path>
                <a:path w="5998845" h="6350">
                  <a:moveTo>
                    <a:pt x="5492496" y="0"/>
                  </a:moveTo>
                  <a:lnTo>
                    <a:pt x="5510784" y="0"/>
                  </a:lnTo>
                </a:path>
                <a:path w="5998845" h="6350">
                  <a:moveTo>
                    <a:pt x="5602224" y="0"/>
                  </a:moveTo>
                  <a:lnTo>
                    <a:pt x="5620512" y="0"/>
                  </a:lnTo>
                </a:path>
                <a:path w="5998845" h="6350">
                  <a:moveTo>
                    <a:pt x="5839968" y="0"/>
                  </a:moveTo>
                  <a:lnTo>
                    <a:pt x="5858256" y="0"/>
                  </a:lnTo>
                </a:path>
                <a:path w="5998845" h="6350">
                  <a:moveTo>
                    <a:pt x="5913120" y="0"/>
                  </a:moveTo>
                  <a:lnTo>
                    <a:pt x="5931408" y="0"/>
                  </a:lnTo>
                </a:path>
                <a:path w="5998845" h="6350">
                  <a:moveTo>
                    <a:pt x="5986272" y="0"/>
                  </a:moveTo>
                  <a:lnTo>
                    <a:pt x="5998464" y="0"/>
                  </a:lnTo>
                </a:path>
                <a:path w="599884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7" name="object 29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672" y="4718303"/>
              <a:ext cx="24383" cy="6096"/>
            </a:xfrm>
            <a:prstGeom prst="rect">
              <a:avLst/>
            </a:prstGeom>
          </p:spPr>
        </p:pic>
        <p:sp>
          <p:nvSpPr>
            <p:cNvPr id="2988" name="object 2988"/>
            <p:cNvSpPr/>
            <p:nvPr/>
          </p:nvSpPr>
          <p:spPr>
            <a:xfrm>
              <a:off x="890016" y="472135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9" name="object 2989"/>
            <p:cNvPicPr/>
            <p:nvPr/>
          </p:nvPicPr>
          <p:blipFill>
            <a:blip r:embed="rId894" cstate="print"/>
            <a:stretch>
              <a:fillRect/>
            </a:stretch>
          </p:blipFill>
          <p:spPr>
            <a:xfrm>
              <a:off x="1011936" y="4706111"/>
              <a:ext cx="128015" cy="18288"/>
            </a:xfrm>
            <a:prstGeom prst="rect">
              <a:avLst/>
            </a:prstGeom>
          </p:spPr>
        </p:pic>
        <p:sp>
          <p:nvSpPr>
            <p:cNvPr id="2990" name="object 2990"/>
            <p:cNvSpPr/>
            <p:nvPr/>
          </p:nvSpPr>
          <p:spPr>
            <a:xfrm>
              <a:off x="1121663" y="4721352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4">
                  <a:moveTo>
                    <a:pt x="0" y="0"/>
                  </a:moveTo>
                  <a:lnTo>
                    <a:pt x="18287" y="0"/>
                  </a:lnTo>
                </a:path>
                <a:path w="140334">
                  <a:moveTo>
                    <a:pt x="54863" y="0"/>
                  </a:moveTo>
                  <a:lnTo>
                    <a:pt x="73151" y="0"/>
                  </a:lnTo>
                </a:path>
                <a:path w="140334">
                  <a:moveTo>
                    <a:pt x="128015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1" name="object 2991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5870447" y="4712208"/>
              <a:ext cx="73152" cy="12192"/>
            </a:xfrm>
            <a:prstGeom prst="rect">
              <a:avLst/>
            </a:prstGeom>
          </p:spPr>
        </p:pic>
        <p:pic>
          <p:nvPicPr>
            <p:cNvPr id="2992" name="object 2992"/>
            <p:cNvPicPr/>
            <p:nvPr/>
          </p:nvPicPr>
          <p:blipFill>
            <a:blip r:embed="rId895" cstate="print"/>
            <a:stretch>
              <a:fillRect/>
            </a:stretch>
          </p:blipFill>
          <p:spPr>
            <a:xfrm>
              <a:off x="1517904" y="4712208"/>
              <a:ext cx="97535" cy="12192"/>
            </a:xfrm>
            <a:prstGeom prst="rect">
              <a:avLst/>
            </a:prstGeom>
          </p:spPr>
        </p:pic>
        <p:sp>
          <p:nvSpPr>
            <p:cNvPr id="2993" name="object 2993"/>
            <p:cNvSpPr/>
            <p:nvPr/>
          </p:nvSpPr>
          <p:spPr>
            <a:xfrm>
              <a:off x="1676400" y="4721352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8287" y="0"/>
                  </a:lnTo>
                </a:path>
                <a:path w="829310">
                  <a:moveTo>
                    <a:pt x="54864" y="0"/>
                  </a:moveTo>
                  <a:lnTo>
                    <a:pt x="73152" y="0"/>
                  </a:lnTo>
                </a:path>
                <a:path w="829310">
                  <a:moveTo>
                    <a:pt x="121919" y="0"/>
                  </a:moveTo>
                  <a:lnTo>
                    <a:pt x="134112" y="0"/>
                  </a:lnTo>
                </a:path>
                <a:path w="829310">
                  <a:moveTo>
                    <a:pt x="810768" y="0"/>
                  </a:moveTo>
                  <a:lnTo>
                    <a:pt x="829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4" name="object 2994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2566415" y="4718303"/>
              <a:ext cx="67056" cy="6096"/>
            </a:xfrm>
            <a:prstGeom prst="rect">
              <a:avLst/>
            </a:prstGeom>
          </p:spPr>
        </p:pic>
        <p:sp>
          <p:nvSpPr>
            <p:cNvPr id="2995" name="object 2995"/>
            <p:cNvSpPr/>
            <p:nvPr/>
          </p:nvSpPr>
          <p:spPr>
            <a:xfrm>
              <a:off x="2676143" y="4721352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4">
                  <a:moveTo>
                    <a:pt x="0" y="0"/>
                  </a:moveTo>
                  <a:lnTo>
                    <a:pt x="12192" y="0"/>
                  </a:lnTo>
                </a:path>
                <a:path w="1329054">
                  <a:moveTo>
                    <a:pt x="48768" y="0"/>
                  </a:moveTo>
                  <a:lnTo>
                    <a:pt x="67056" y="0"/>
                  </a:lnTo>
                </a:path>
                <a:path w="1329054">
                  <a:moveTo>
                    <a:pt x="121919" y="0"/>
                  </a:moveTo>
                  <a:lnTo>
                    <a:pt x="140207" y="0"/>
                  </a:lnTo>
                </a:path>
                <a:path w="1329054">
                  <a:moveTo>
                    <a:pt x="1200912" y="0"/>
                  </a:moveTo>
                  <a:lnTo>
                    <a:pt x="1219200" y="0"/>
                  </a:lnTo>
                </a:path>
                <a:path w="1329054">
                  <a:moveTo>
                    <a:pt x="1310640" y="0"/>
                  </a:moveTo>
                  <a:lnTo>
                    <a:pt x="13289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6" name="object 2996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4163567" y="4712208"/>
              <a:ext cx="121919" cy="12192"/>
            </a:xfrm>
            <a:prstGeom prst="rect">
              <a:avLst/>
            </a:prstGeom>
          </p:spPr>
        </p:pic>
        <p:sp>
          <p:nvSpPr>
            <p:cNvPr id="2997" name="object 2997"/>
            <p:cNvSpPr/>
            <p:nvPr/>
          </p:nvSpPr>
          <p:spPr>
            <a:xfrm>
              <a:off x="4267199" y="4721352"/>
              <a:ext cx="2018030" cy="0"/>
            </a:xfrm>
            <a:custGeom>
              <a:avLst/>
              <a:gdLst/>
              <a:ahLst/>
              <a:cxnLst/>
              <a:rect l="l" t="t" r="r" b="b"/>
              <a:pathLst>
                <a:path w="2018029">
                  <a:moveTo>
                    <a:pt x="0" y="0"/>
                  </a:moveTo>
                  <a:lnTo>
                    <a:pt x="18287" y="0"/>
                  </a:lnTo>
                </a:path>
                <a:path w="2018029">
                  <a:moveTo>
                    <a:pt x="109728" y="0"/>
                  </a:moveTo>
                  <a:lnTo>
                    <a:pt x="121920" y="0"/>
                  </a:lnTo>
                </a:path>
                <a:path w="2018029">
                  <a:moveTo>
                    <a:pt x="176784" y="0"/>
                  </a:moveTo>
                  <a:lnTo>
                    <a:pt x="195072" y="0"/>
                  </a:lnTo>
                </a:path>
                <a:path w="2018029">
                  <a:moveTo>
                    <a:pt x="268224" y="0"/>
                  </a:moveTo>
                  <a:lnTo>
                    <a:pt x="286512" y="0"/>
                  </a:lnTo>
                </a:path>
                <a:path w="2018029">
                  <a:moveTo>
                    <a:pt x="359663" y="0"/>
                  </a:moveTo>
                  <a:lnTo>
                    <a:pt x="377951" y="0"/>
                  </a:lnTo>
                </a:path>
                <a:path w="2018029">
                  <a:moveTo>
                    <a:pt x="426720" y="0"/>
                  </a:moveTo>
                  <a:lnTo>
                    <a:pt x="445008" y="0"/>
                  </a:lnTo>
                </a:path>
                <a:path w="2018029">
                  <a:moveTo>
                    <a:pt x="591312" y="0"/>
                  </a:moveTo>
                  <a:lnTo>
                    <a:pt x="701039" y="0"/>
                  </a:lnTo>
                </a:path>
                <a:path w="2018029">
                  <a:moveTo>
                    <a:pt x="774192" y="0"/>
                  </a:moveTo>
                  <a:lnTo>
                    <a:pt x="792480" y="0"/>
                  </a:lnTo>
                </a:path>
                <a:path w="2018029">
                  <a:moveTo>
                    <a:pt x="993648" y="0"/>
                  </a:moveTo>
                  <a:lnTo>
                    <a:pt x="1011936" y="0"/>
                  </a:lnTo>
                </a:path>
                <a:path w="2018029">
                  <a:moveTo>
                    <a:pt x="1066800" y="0"/>
                  </a:moveTo>
                  <a:lnTo>
                    <a:pt x="1085088" y="0"/>
                  </a:lnTo>
                </a:path>
                <a:path w="2018029">
                  <a:moveTo>
                    <a:pt x="1146048" y="0"/>
                  </a:moveTo>
                  <a:lnTo>
                    <a:pt x="1164336" y="0"/>
                  </a:lnTo>
                </a:path>
                <a:path w="2018029">
                  <a:moveTo>
                    <a:pt x="1322832" y="0"/>
                  </a:moveTo>
                  <a:lnTo>
                    <a:pt x="1341120" y="0"/>
                  </a:lnTo>
                </a:path>
                <a:path w="2018029">
                  <a:moveTo>
                    <a:pt x="1408176" y="0"/>
                  </a:moveTo>
                  <a:lnTo>
                    <a:pt x="1426464" y="0"/>
                  </a:lnTo>
                </a:path>
                <a:path w="2018029">
                  <a:moveTo>
                    <a:pt x="1505712" y="0"/>
                  </a:moveTo>
                  <a:lnTo>
                    <a:pt x="1524000" y="0"/>
                  </a:lnTo>
                </a:path>
                <a:path w="2018029">
                  <a:moveTo>
                    <a:pt x="1566672" y="0"/>
                  </a:moveTo>
                  <a:lnTo>
                    <a:pt x="1578864" y="0"/>
                  </a:lnTo>
                </a:path>
                <a:path w="2018029">
                  <a:moveTo>
                    <a:pt x="1603248" y="0"/>
                  </a:moveTo>
                  <a:lnTo>
                    <a:pt x="1621536" y="0"/>
                  </a:lnTo>
                </a:path>
                <a:path w="2018029">
                  <a:moveTo>
                    <a:pt x="1889760" y="0"/>
                  </a:moveTo>
                  <a:lnTo>
                    <a:pt x="1908048" y="0"/>
                  </a:lnTo>
                </a:path>
                <a:path w="2018029">
                  <a:moveTo>
                    <a:pt x="1956816" y="0"/>
                  </a:moveTo>
                  <a:lnTo>
                    <a:pt x="1969008" y="0"/>
                  </a:lnTo>
                </a:path>
                <a:path w="2018029">
                  <a:moveTo>
                    <a:pt x="1999488" y="0"/>
                  </a:moveTo>
                  <a:lnTo>
                    <a:pt x="20177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8" name="object 2998"/>
            <p:cNvPicPr/>
            <p:nvPr/>
          </p:nvPicPr>
          <p:blipFill>
            <a:blip r:embed="rId896" cstate="print"/>
            <a:stretch>
              <a:fillRect/>
            </a:stretch>
          </p:blipFill>
          <p:spPr>
            <a:xfrm>
              <a:off x="6333743" y="4718303"/>
              <a:ext cx="134111" cy="6096"/>
            </a:xfrm>
            <a:prstGeom prst="rect">
              <a:avLst/>
            </a:prstGeom>
          </p:spPr>
        </p:pic>
        <p:sp>
          <p:nvSpPr>
            <p:cNvPr id="2999" name="object 2999"/>
            <p:cNvSpPr/>
            <p:nvPr/>
          </p:nvSpPr>
          <p:spPr>
            <a:xfrm>
              <a:off x="890016" y="4721352"/>
              <a:ext cx="5773420" cy="6350"/>
            </a:xfrm>
            <a:custGeom>
              <a:avLst/>
              <a:gdLst/>
              <a:ahLst/>
              <a:cxnLst/>
              <a:rect l="l" t="t" r="r" b="b"/>
              <a:pathLst>
                <a:path w="5773420" h="6350">
                  <a:moveTo>
                    <a:pt x="5614416" y="0"/>
                  </a:moveTo>
                  <a:lnTo>
                    <a:pt x="5632704" y="0"/>
                  </a:lnTo>
                </a:path>
                <a:path w="5773420" h="6350">
                  <a:moveTo>
                    <a:pt x="5687568" y="0"/>
                  </a:moveTo>
                  <a:lnTo>
                    <a:pt x="5705856" y="0"/>
                  </a:lnTo>
                </a:path>
                <a:path w="5773420" h="6350">
                  <a:moveTo>
                    <a:pt x="5760720" y="0"/>
                  </a:moveTo>
                  <a:lnTo>
                    <a:pt x="5772912" y="0"/>
                  </a:lnTo>
                </a:path>
                <a:path w="577342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0" name="object 3000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2017776" y="4712208"/>
              <a:ext cx="18287" cy="18288"/>
            </a:xfrm>
            <a:prstGeom prst="rect">
              <a:avLst/>
            </a:prstGeom>
          </p:spPr>
        </p:pic>
        <p:sp>
          <p:nvSpPr>
            <p:cNvPr id="3001" name="object 3001"/>
            <p:cNvSpPr/>
            <p:nvPr/>
          </p:nvSpPr>
          <p:spPr>
            <a:xfrm>
              <a:off x="4858511" y="4727447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8287" y="0"/>
                  </a:lnTo>
                </a:path>
                <a:path w="1030604">
                  <a:moveTo>
                    <a:pt x="91439" y="0"/>
                  </a:moveTo>
                  <a:lnTo>
                    <a:pt x="109727" y="0"/>
                  </a:lnTo>
                </a:path>
                <a:path w="1030604">
                  <a:moveTo>
                    <a:pt x="1011936" y="0"/>
                  </a:moveTo>
                  <a:lnTo>
                    <a:pt x="1030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2" name="object 3002"/>
            <p:cNvPicPr/>
            <p:nvPr/>
          </p:nvPicPr>
          <p:blipFill>
            <a:blip r:embed="rId897" cstate="print"/>
            <a:stretch>
              <a:fillRect/>
            </a:stretch>
          </p:blipFill>
          <p:spPr>
            <a:xfrm>
              <a:off x="6028943" y="4718303"/>
              <a:ext cx="79247" cy="12192"/>
            </a:xfrm>
            <a:prstGeom prst="rect">
              <a:avLst/>
            </a:prstGeom>
          </p:spPr>
        </p:pic>
        <p:sp>
          <p:nvSpPr>
            <p:cNvPr id="3003" name="object 3003"/>
            <p:cNvSpPr/>
            <p:nvPr/>
          </p:nvSpPr>
          <p:spPr>
            <a:xfrm>
              <a:off x="890016" y="4733543"/>
              <a:ext cx="4998720" cy="6350"/>
            </a:xfrm>
            <a:custGeom>
              <a:avLst/>
              <a:gdLst/>
              <a:ahLst/>
              <a:cxnLst/>
              <a:rect l="l" t="t" r="r" b="b"/>
              <a:pathLst>
                <a:path w="4998720" h="6350">
                  <a:moveTo>
                    <a:pt x="0" y="0"/>
                  </a:moveTo>
                  <a:lnTo>
                    <a:pt x="18287" y="0"/>
                  </a:lnTo>
                </a:path>
                <a:path w="4998720" h="6350">
                  <a:moveTo>
                    <a:pt x="3968496" y="0"/>
                  </a:moveTo>
                  <a:lnTo>
                    <a:pt x="3986784" y="0"/>
                  </a:lnTo>
                </a:path>
                <a:path w="4998720" h="6350">
                  <a:moveTo>
                    <a:pt x="4059936" y="0"/>
                  </a:moveTo>
                  <a:lnTo>
                    <a:pt x="4078224" y="0"/>
                  </a:lnTo>
                </a:path>
                <a:path w="4998720" h="6350">
                  <a:moveTo>
                    <a:pt x="4980432" y="0"/>
                  </a:moveTo>
                  <a:lnTo>
                    <a:pt x="4998720" y="0"/>
                  </a:lnTo>
                </a:path>
                <a:path w="4998720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4" name="object 3004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2011680" y="4730496"/>
              <a:ext cx="18287" cy="12191"/>
            </a:xfrm>
            <a:prstGeom prst="rect">
              <a:avLst/>
            </a:prstGeom>
          </p:spPr>
        </p:pic>
        <p:sp>
          <p:nvSpPr>
            <p:cNvPr id="3005" name="object 3005"/>
            <p:cNvSpPr/>
            <p:nvPr/>
          </p:nvSpPr>
          <p:spPr>
            <a:xfrm>
              <a:off x="4858511" y="4739640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8287" y="0"/>
                  </a:lnTo>
                </a:path>
                <a:path w="1030604">
                  <a:moveTo>
                    <a:pt x="91439" y="0"/>
                  </a:moveTo>
                  <a:lnTo>
                    <a:pt x="109727" y="0"/>
                  </a:lnTo>
                </a:path>
                <a:path w="1030604">
                  <a:moveTo>
                    <a:pt x="1011936" y="0"/>
                  </a:moveTo>
                  <a:lnTo>
                    <a:pt x="1030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6" name="object 3006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6022847" y="4730496"/>
              <a:ext cx="18287" cy="12191"/>
            </a:xfrm>
            <a:prstGeom prst="rect">
              <a:avLst/>
            </a:prstGeom>
          </p:spPr>
        </p:pic>
        <p:sp>
          <p:nvSpPr>
            <p:cNvPr id="3007" name="object 3007"/>
            <p:cNvSpPr/>
            <p:nvPr/>
          </p:nvSpPr>
          <p:spPr>
            <a:xfrm>
              <a:off x="890016" y="4745735"/>
              <a:ext cx="4998720" cy="6350"/>
            </a:xfrm>
            <a:custGeom>
              <a:avLst/>
              <a:gdLst/>
              <a:ahLst/>
              <a:cxnLst/>
              <a:rect l="l" t="t" r="r" b="b"/>
              <a:pathLst>
                <a:path w="4998720" h="6350">
                  <a:moveTo>
                    <a:pt x="0" y="0"/>
                  </a:moveTo>
                  <a:lnTo>
                    <a:pt x="18287" y="0"/>
                  </a:lnTo>
                </a:path>
                <a:path w="4998720" h="6350">
                  <a:moveTo>
                    <a:pt x="3968496" y="0"/>
                  </a:moveTo>
                  <a:lnTo>
                    <a:pt x="3986784" y="0"/>
                  </a:lnTo>
                </a:path>
                <a:path w="4998720" h="6350">
                  <a:moveTo>
                    <a:pt x="4059936" y="0"/>
                  </a:moveTo>
                  <a:lnTo>
                    <a:pt x="4078224" y="0"/>
                  </a:lnTo>
                </a:path>
                <a:path w="4998720" h="6350">
                  <a:moveTo>
                    <a:pt x="4980432" y="0"/>
                  </a:moveTo>
                  <a:lnTo>
                    <a:pt x="4998720" y="0"/>
                  </a:lnTo>
                </a:path>
                <a:path w="499872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8" name="object 3008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2005583" y="4742687"/>
              <a:ext cx="18287" cy="12192"/>
            </a:xfrm>
            <a:prstGeom prst="rect">
              <a:avLst/>
            </a:prstGeom>
          </p:spPr>
        </p:pic>
        <p:sp>
          <p:nvSpPr>
            <p:cNvPr id="3009" name="object 3009"/>
            <p:cNvSpPr/>
            <p:nvPr/>
          </p:nvSpPr>
          <p:spPr>
            <a:xfrm>
              <a:off x="4858511" y="4751831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8287" y="0"/>
                  </a:lnTo>
                </a:path>
                <a:path w="1030604">
                  <a:moveTo>
                    <a:pt x="91439" y="0"/>
                  </a:moveTo>
                  <a:lnTo>
                    <a:pt x="109727" y="0"/>
                  </a:lnTo>
                </a:path>
                <a:path w="1030604">
                  <a:moveTo>
                    <a:pt x="1011936" y="0"/>
                  </a:moveTo>
                  <a:lnTo>
                    <a:pt x="1030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0" name="object 3010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6016752" y="4742687"/>
              <a:ext cx="18287" cy="12192"/>
            </a:xfrm>
            <a:prstGeom prst="rect">
              <a:avLst/>
            </a:prstGeom>
          </p:spPr>
        </p:pic>
        <p:sp>
          <p:nvSpPr>
            <p:cNvPr id="3011" name="object 3011"/>
            <p:cNvSpPr/>
            <p:nvPr/>
          </p:nvSpPr>
          <p:spPr>
            <a:xfrm>
              <a:off x="890016" y="4757928"/>
              <a:ext cx="4998720" cy="12700"/>
            </a:xfrm>
            <a:custGeom>
              <a:avLst/>
              <a:gdLst/>
              <a:ahLst/>
              <a:cxnLst/>
              <a:rect l="l" t="t" r="r" b="b"/>
              <a:pathLst>
                <a:path w="4998720" h="12700">
                  <a:moveTo>
                    <a:pt x="0" y="0"/>
                  </a:moveTo>
                  <a:lnTo>
                    <a:pt x="18287" y="0"/>
                  </a:lnTo>
                </a:path>
                <a:path w="4998720" h="12700">
                  <a:moveTo>
                    <a:pt x="1091184" y="0"/>
                  </a:moveTo>
                  <a:lnTo>
                    <a:pt x="1127760" y="0"/>
                  </a:lnTo>
                </a:path>
                <a:path w="4998720" h="12700">
                  <a:moveTo>
                    <a:pt x="3968496" y="0"/>
                  </a:moveTo>
                  <a:lnTo>
                    <a:pt x="3986784" y="0"/>
                  </a:lnTo>
                </a:path>
                <a:path w="4998720" h="12700">
                  <a:moveTo>
                    <a:pt x="4059936" y="0"/>
                  </a:moveTo>
                  <a:lnTo>
                    <a:pt x="4078224" y="0"/>
                  </a:lnTo>
                </a:path>
                <a:path w="4998720" h="12700">
                  <a:moveTo>
                    <a:pt x="4980432" y="0"/>
                  </a:moveTo>
                  <a:lnTo>
                    <a:pt x="4998720" y="0"/>
                  </a:lnTo>
                </a:path>
                <a:path w="4998720" h="12700">
                  <a:moveTo>
                    <a:pt x="0" y="6096"/>
                  </a:moveTo>
                  <a:lnTo>
                    <a:pt x="18287" y="6096"/>
                  </a:lnTo>
                </a:path>
                <a:path w="4998720" h="12700">
                  <a:moveTo>
                    <a:pt x="4980432" y="6096"/>
                  </a:moveTo>
                  <a:lnTo>
                    <a:pt x="4998720" y="6096"/>
                  </a:lnTo>
                </a:path>
                <a:path w="4998720" h="12700">
                  <a:moveTo>
                    <a:pt x="0" y="12191"/>
                  </a:moveTo>
                  <a:lnTo>
                    <a:pt x="18287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2" name="object 3012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5992367" y="4754879"/>
              <a:ext cx="36575" cy="18287"/>
            </a:xfrm>
            <a:prstGeom prst="rect">
              <a:avLst/>
            </a:prstGeom>
          </p:spPr>
        </p:pic>
        <p:sp>
          <p:nvSpPr>
            <p:cNvPr id="3013" name="object 3013"/>
            <p:cNvSpPr/>
            <p:nvPr/>
          </p:nvSpPr>
          <p:spPr>
            <a:xfrm>
              <a:off x="701040" y="4770120"/>
              <a:ext cx="5187950" cy="73660"/>
            </a:xfrm>
            <a:custGeom>
              <a:avLst/>
              <a:gdLst/>
              <a:ahLst/>
              <a:cxnLst/>
              <a:rect l="l" t="t" r="r" b="b"/>
              <a:pathLst>
                <a:path w="5187950" h="73660">
                  <a:moveTo>
                    <a:pt x="5169408" y="0"/>
                  </a:moveTo>
                  <a:lnTo>
                    <a:pt x="5187696" y="0"/>
                  </a:lnTo>
                </a:path>
                <a:path w="5187950" h="73660">
                  <a:moveTo>
                    <a:pt x="0" y="73152"/>
                  </a:moveTo>
                  <a:lnTo>
                    <a:pt x="18287" y="7315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4" name="object 3014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633728" y="4834128"/>
              <a:ext cx="60959" cy="12192"/>
            </a:xfrm>
            <a:prstGeom prst="rect">
              <a:avLst/>
            </a:prstGeom>
          </p:spPr>
        </p:pic>
        <p:pic>
          <p:nvPicPr>
            <p:cNvPr id="3015" name="object 3015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2609087" y="4840223"/>
              <a:ext cx="12192" cy="6096"/>
            </a:xfrm>
            <a:prstGeom prst="rect">
              <a:avLst/>
            </a:prstGeom>
          </p:spPr>
        </p:pic>
        <p:pic>
          <p:nvPicPr>
            <p:cNvPr id="3016" name="object 301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63952" y="4840223"/>
              <a:ext cx="12192" cy="6096"/>
            </a:xfrm>
            <a:prstGeom prst="rect">
              <a:avLst/>
            </a:prstGeom>
          </p:spPr>
        </p:pic>
        <p:pic>
          <p:nvPicPr>
            <p:cNvPr id="3017" name="object 30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86784" y="4840223"/>
              <a:ext cx="18287" cy="6096"/>
            </a:xfrm>
            <a:prstGeom prst="rect">
              <a:avLst/>
            </a:prstGeom>
          </p:spPr>
        </p:pic>
        <p:pic>
          <p:nvPicPr>
            <p:cNvPr id="3018" name="object 3018"/>
            <p:cNvPicPr/>
            <p:nvPr/>
          </p:nvPicPr>
          <p:blipFill>
            <a:blip r:embed="rId898" cstate="print"/>
            <a:stretch>
              <a:fillRect/>
            </a:stretch>
          </p:blipFill>
          <p:spPr>
            <a:xfrm>
              <a:off x="4340352" y="4834128"/>
              <a:ext cx="54863" cy="12192"/>
            </a:xfrm>
            <a:prstGeom prst="rect">
              <a:avLst/>
            </a:prstGeom>
          </p:spPr>
        </p:pic>
        <p:sp>
          <p:nvSpPr>
            <p:cNvPr id="3019" name="object 3019"/>
            <p:cNvSpPr/>
            <p:nvPr/>
          </p:nvSpPr>
          <p:spPr>
            <a:xfrm>
              <a:off x="701040" y="484936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2618231" y="4846320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0" y="6096"/>
                  </a:moveTo>
                  <a:lnTo>
                    <a:pt x="0" y="0"/>
                  </a:lnTo>
                </a:path>
                <a:path w="48894" h="6350">
                  <a:moveTo>
                    <a:pt x="48768" y="6096"/>
                  </a:moveTo>
                  <a:lnTo>
                    <a:pt x="48768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701040" y="4855464"/>
              <a:ext cx="1926589" cy="0"/>
            </a:xfrm>
            <a:custGeom>
              <a:avLst/>
              <a:gdLst/>
              <a:ahLst/>
              <a:cxnLst/>
              <a:rect l="l" t="t" r="r" b="b"/>
              <a:pathLst>
                <a:path w="1926589">
                  <a:moveTo>
                    <a:pt x="0" y="0"/>
                  </a:moveTo>
                  <a:lnTo>
                    <a:pt x="18287" y="0"/>
                  </a:lnTo>
                </a:path>
                <a:path w="1926589">
                  <a:moveTo>
                    <a:pt x="1914143" y="0"/>
                  </a:moveTo>
                  <a:lnTo>
                    <a:pt x="19263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2" name="object 3022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597151" y="4846320"/>
              <a:ext cx="91440" cy="18287"/>
            </a:xfrm>
            <a:prstGeom prst="rect">
              <a:avLst/>
            </a:prstGeom>
          </p:spPr>
        </p:pic>
        <p:sp>
          <p:nvSpPr>
            <p:cNvPr id="3023" name="object 3023"/>
            <p:cNvSpPr/>
            <p:nvPr/>
          </p:nvSpPr>
          <p:spPr>
            <a:xfrm>
              <a:off x="2657855" y="48554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4" name="object 3024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3980687" y="4846320"/>
              <a:ext cx="18287" cy="12192"/>
            </a:xfrm>
            <a:prstGeom prst="rect">
              <a:avLst/>
            </a:prstGeom>
          </p:spPr>
        </p:pic>
        <p:sp>
          <p:nvSpPr>
            <p:cNvPr id="3025" name="object 3025"/>
            <p:cNvSpPr/>
            <p:nvPr/>
          </p:nvSpPr>
          <p:spPr>
            <a:xfrm>
              <a:off x="4571999" y="48554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6" name="object 3026"/>
            <p:cNvPicPr/>
            <p:nvPr/>
          </p:nvPicPr>
          <p:blipFill>
            <a:blip r:embed="rId899" cstate="print"/>
            <a:stretch>
              <a:fillRect/>
            </a:stretch>
          </p:blipFill>
          <p:spPr>
            <a:xfrm>
              <a:off x="4303776" y="4846320"/>
              <a:ext cx="85343" cy="18287"/>
            </a:xfrm>
            <a:prstGeom prst="rect">
              <a:avLst/>
            </a:prstGeom>
          </p:spPr>
        </p:pic>
        <p:sp>
          <p:nvSpPr>
            <p:cNvPr id="3027" name="object 3027"/>
            <p:cNvSpPr/>
            <p:nvPr/>
          </p:nvSpPr>
          <p:spPr>
            <a:xfrm>
              <a:off x="701040" y="4855464"/>
              <a:ext cx="3926204" cy="12700"/>
            </a:xfrm>
            <a:custGeom>
              <a:avLst/>
              <a:gdLst/>
              <a:ahLst/>
              <a:cxnLst/>
              <a:rect l="l" t="t" r="r" b="b"/>
              <a:pathLst>
                <a:path w="3926204" h="12700">
                  <a:moveTo>
                    <a:pt x="3907536" y="0"/>
                  </a:moveTo>
                  <a:lnTo>
                    <a:pt x="3925824" y="0"/>
                  </a:lnTo>
                </a:path>
                <a:path w="3926204" h="12700">
                  <a:moveTo>
                    <a:pt x="0" y="6095"/>
                  </a:moveTo>
                  <a:lnTo>
                    <a:pt x="18287" y="6095"/>
                  </a:lnTo>
                </a:path>
                <a:path w="3926204" h="12700">
                  <a:moveTo>
                    <a:pt x="1920239" y="6095"/>
                  </a:moveTo>
                  <a:lnTo>
                    <a:pt x="1962912" y="6095"/>
                  </a:lnTo>
                </a:path>
                <a:path w="3926204" h="12700">
                  <a:moveTo>
                    <a:pt x="3279648" y="6095"/>
                  </a:moveTo>
                  <a:lnTo>
                    <a:pt x="3291840" y="6095"/>
                  </a:lnTo>
                </a:path>
                <a:path w="3926204" h="12700">
                  <a:moveTo>
                    <a:pt x="3870960" y="6095"/>
                  </a:moveTo>
                  <a:lnTo>
                    <a:pt x="3889248" y="6095"/>
                  </a:lnTo>
                </a:path>
                <a:path w="3926204" h="12700">
                  <a:moveTo>
                    <a:pt x="3907536" y="6095"/>
                  </a:moveTo>
                  <a:lnTo>
                    <a:pt x="3925824" y="6095"/>
                  </a:lnTo>
                </a:path>
                <a:path w="3926204" h="12700">
                  <a:moveTo>
                    <a:pt x="0" y="12191"/>
                  </a:moveTo>
                  <a:lnTo>
                    <a:pt x="18287" y="12191"/>
                  </a:lnTo>
                </a:path>
                <a:path w="3926204" h="12700">
                  <a:moveTo>
                    <a:pt x="1932432" y="12191"/>
                  </a:moveTo>
                  <a:lnTo>
                    <a:pt x="1950720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8" name="object 3028"/>
            <p:cNvPicPr/>
            <p:nvPr/>
          </p:nvPicPr>
          <p:blipFill>
            <a:blip r:embed="rId900" cstate="print"/>
            <a:stretch>
              <a:fillRect/>
            </a:stretch>
          </p:blipFill>
          <p:spPr>
            <a:xfrm>
              <a:off x="3864864" y="4840223"/>
              <a:ext cx="30480" cy="30480"/>
            </a:xfrm>
            <a:prstGeom prst="rect">
              <a:avLst/>
            </a:prstGeom>
          </p:spPr>
        </p:pic>
        <p:sp>
          <p:nvSpPr>
            <p:cNvPr id="3029" name="object 3029"/>
            <p:cNvSpPr/>
            <p:nvPr/>
          </p:nvSpPr>
          <p:spPr>
            <a:xfrm>
              <a:off x="701040" y="4867655"/>
              <a:ext cx="3926204" cy="12700"/>
            </a:xfrm>
            <a:custGeom>
              <a:avLst/>
              <a:gdLst/>
              <a:ahLst/>
              <a:cxnLst/>
              <a:rect l="l" t="t" r="r" b="b"/>
              <a:pathLst>
                <a:path w="3926204" h="12700">
                  <a:moveTo>
                    <a:pt x="3273552" y="0"/>
                  </a:moveTo>
                  <a:lnTo>
                    <a:pt x="3291840" y="0"/>
                  </a:lnTo>
                </a:path>
                <a:path w="3926204" h="12700">
                  <a:moveTo>
                    <a:pt x="3870960" y="0"/>
                  </a:moveTo>
                  <a:lnTo>
                    <a:pt x="3889248" y="0"/>
                  </a:lnTo>
                </a:path>
                <a:path w="3926204" h="12700">
                  <a:moveTo>
                    <a:pt x="3907536" y="0"/>
                  </a:moveTo>
                  <a:lnTo>
                    <a:pt x="3925824" y="0"/>
                  </a:lnTo>
                </a:path>
                <a:path w="3926204" h="12700">
                  <a:moveTo>
                    <a:pt x="0" y="6096"/>
                  </a:moveTo>
                  <a:lnTo>
                    <a:pt x="18287" y="6096"/>
                  </a:lnTo>
                </a:path>
                <a:path w="3926204" h="12700">
                  <a:moveTo>
                    <a:pt x="3182112" y="6096"/>
                  </a:moveTo>
                  <a:lnTo>
                    <a:pt x="3194304" y="6096"/>
                  </a:lnTo>
                </a:path>
                <a:path w="3926204" h="12700">
                  <a:moveTo>
                    <a:pt x="3273552" y="6096"/>
                  </a:moveTo>
                  <a:lnTo>
                    <a:pt x="3285744" y="6096"/>
                  </a:lnTo>
                </a:path>
                <a:path w="3926204" h="12700">
                  <a:moveTo>
                    <a:pt x="0" y="12192"/>
                  </a:moveTo>
                  <a:lnTo>
                    <a:pt x="18287" y="12192"/>
                  </a:lnTo>
                </a:path>
                <a:path w="3926204" h="12700">
                  <a:moveTo>
                    <a:pt x="3267456" y="12192"/>
                  </a:moveTo>
                  <a:lnTo>
                    <a:pt x="3285744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0" name="object 3030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4297679" y="4864608"/>
              <a:ext cx="18287" cy="18288"/>
            </a:xfrm>
            <a:prstGeom prst="rect">
              <a:avLst/>
            </a:prstGeom>
          </p:spPr>
        </p:pic>
        <p:sp>
          <p:nvSpPr>
            <p:cNvPr id="3031" name="object 3031"/>
            <p:cNvSpPr/>
            <p:nvPr/>
          </p:nvSpPr>
          <p:spPr>
            <a:xfrm>
              <a:off x="701040" y="4885943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18287" y="0"/>
                  </a:lnTo>
                </a:path>
                <a:path w="238125">
                  <a:moveTo>
                    <a:pt x="54864" y="0"/>
                  </a:moveTo>
                  <a:lnTo>
                    <a:pt x="73152" y="0"/>
                  </a:lnTo>
                </a:path>
                <a:path w="238125">
                  <a:moveTo>
                    <a:pt x="128015" y="0"/>
                  </a:moveTo>
                  <a:lnTo>
                    <a:pt x="146303" y="0"/>
                  </a:lnTo>
                </a:path>
                <a:path w="238125">
                  <a:moveTo>
                    <a:pt x="219456" y="0"/>
                  </a:moveTo>
                  <a:lnTo>
                    <a:pt x="2377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2" name="object 3032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1548384" y="4864608"/>
              <a:ext cx="60959" cy="24384"/>
            </a:xfrm>
            <a:prstGeom prst="rect">
              <a:avLst/>
            </a:prstGeom>
          </p:spPr>
        </p:pic>
        <p:sp>
          <p:nvSpPr>
            <p:cNvPr id="3033" name="object 3033"/>
            <p:cNvSpPr/>
            <p:nvPr/>
          </p:nvSpPr>
          <p:spPr>
            <a:xfrm>
              <a:off x="975359" y="4885943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>
                  <a:moveTo>
                    <a:pt x="0" y="0"/>
                  </a:moveTo>
                  <a:lnTo>
                    <a:pt x="103631" y="0"/>
                  </a:lnTo>
                </a:path>
                <a:path w="329565">
                  <a:moveTo>
                    <a:pt x="231647" y="0"/>
                  </a:moveTo>
                  <a:lnTo>
                    <a:pt x="329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1594104" y="488289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5" name="object 3035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725168" y="4882896"/>
              <a:ext cx="79248" cy="6096"/>
            </a:xfrm>
            <a:prstGeom prst="rect">
              <a:avLst/>
            </a:prstGeom>
          </p:spPr>
        </p:pic>
        <p:sp>
          <p:nvSpPr>
            <p:cNvPr id="3036" name="object 3036"/>
            <p:cNvSpPr/>
            <p:nvPr/>
          </p:nvSpPr>
          <p:spPr>
            <a:xfrm>
              <a:off x="1822704" y="4885943"/>
              <a:ext cx="2871470" cy="0"/>
            </a:xfrm>
            <a:custGeom>
              <a:avLst/>
              <a:gdLst/>
              <a:ahLst/>
              <a:cxnLst/>
              <a:rect l="l" t="t" r="r" b="b"/>
              <a:pathLst>
                <a:path w="2871470">
                  <a:moveTo>
                    <a:pt x="0" y="0"/>
                  </a:moveTo>
                  <a:lnTo>
                    <a:pt x="18287" y="0"/>
                  </a:lnTo>
                </a:path>
                <a:path w="2871470">
                  <a:moveTo>
                    <a:pt x="73151" y="0"/>
                  </a:moveTo>
                  <a:lnTo>
                    <a:pt x="91439" y="0"/>
                  </a:lnTo>
                </a:path>
                <a:path w="2871470">
                  <a:moveTo>
                    <a:pt x="182880" y="0"/>
                  </a:moveTo>
                  <a:lnTo>
                    <a:pt x="274319" y="0"/>
                  </a:lnTo>
                </a:path>
                <a:path w="2871470">
                  <a:moveTo>
                    <a:pt x="469392" y="0"/>
                  </a:moveTo>
                  <a:lnTo>
                    <a:pt x="487680" y="0"/>
                  </a:lnTo>
                </a:path>
                <a:path w="2871470">
                  <a:moveTo>
                    <a:pt x="530351" y="0"/>
                  </a:moveTo>
                  <a:lnTo>
                    <a:pt x="627888" y="0"/>
                  </a:lnTo>
                </a:path>
                <a:path w="2871470">
                  <a:moveTo>
                    <a:pt x="682751" y="0"/>
                  </a:moveTo>
                  <a:lnTo>
                    <a:pt x="701039" y="0"/>
                  </a:lnTo>
                </a:path>
                <a:path w="2871470">
                  <a:moveTo>
                    <a:pt x="774192" y="0"/>
                  </a:moveTo>
                  <a:lnTo>
                    <a:pt x="792480" y="0"/>
                  </a:lnTo>
                </a:path>
                <a:path w="2871470">
                  <a:moveTo>
                    <a:pt x="847344" y="0"/>
                  </a:moveTo>
                  <a:lnTo>
                    <a:pt x="859536" y="0"/>
                  </a:lnTo>
                </a:path>
                <a:path w="2871470">
                  <a:moveTo>
                    <a:pt x="2145792" y="0"/>
                  </a:moveTo>
                  <a:lnTo>
                    <a:pt x="2157984" y="0"/>
                  </a:lnTo>
                </a:path>
                <a:path w="2871470">
                  <a:moveTo>
                    <a:pt x="2188464" y="0"/>
                  </a:moveTo>
                  <a:lnTo>
                    <a:pt x="2273808" y="0"/>
                  </a:lnTo>
                </a:path>
                <a:path w="2871470">
                  <a:moveTo>
                    <a:pt x="2310384" y="0"/>
                  </a:moveTo>
                  <a:lnTo>
                    <a:pt x="2328672" y="0"/>
                  </a:lnTo>
                </a:path>
                <a:path w="2871470">
                  <a:moveTo>
                    <a:pt x="2420112" y="0"/>
                  </a:moveTo>
                  <a:lnTo>
                    <a:pt x="2438400" y="0"/>
                  </a:lnTo>
                </a:path>
                <a:path w="2871470">
                  <a:moveTo>
                    <a:pt x="2474976" y="0"/>
                  </a:moveTo>
                  <a:lnTo>
                    <a:pt x="2481072" y="0"/>
                  </a:lnTo>
                </a:path>
                <a:path w="2871470">
                  <a:moveTo>
                    <a:pt x="2602992" y="0"/>
                  </a:moveTo>
                  <a:lnTo>
                    <a:pt x="2621280" y="0"/>
                  </a:lnTo>
                </a:path>
                <a:path w="2871470">
                  <a:moveTo>
                    <a:pt x="2676144" y="0"/>
                  </a:moveTo>
                  <a:lnTo>
                    <a:pt x="2694432" y="0"/>
                  </a:lnTo>
                </a:path>
                <a:path w="2871470">
                  <a:moveTo>
                    <a:pt x="2846832" y="0"/>
                  </a:moveTo>
                  <a:lnTo>
                    <a:pt x="28712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7" name="object 30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67072" y="4882896"/>
              <a:ext cx="24384" cy="6096"/>
            </a:xfrm>
            <a:prstGeom prst="rect">
              <a:avLst/>
            </a:prstGeom>
          </p:spPr>
        </p:pic>
        <p:sp>
          <p:nvSpPr>
            <p:cNvPr id="3038" name="object 3038"/>
            <p:cNvSpPr/>
            <p:nvPr/>
          </p:nvSpPr>
          <p:spPr>
            <a:xfrm>
              <a:off x="4864608" y="48859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9" name="object 3039"/>
            <p:cNvPicPr/>
            <p:nvPr/>
          </p:nvPicPr>
          <p:blipFill>
            <a:blip r:embed="rId901" cstate="print"/>
            <a:stretch>
              <a:fillRect/>
            </a:stretch>
          </p:blipFill>
          <p:spPr>
            <a:xfrm>
              <a:off x="4962143" y="4882896"/>
              <a:ext cx="67055" cy="6096"/>
            </a:xfrm>
            <a:prstGeom prst="rect">
              <a:avLst/>
            </a:prstGeom>
          </p:spPr>
        </p:pic>
        <p:pic>
          <p:nvPicPr>
            <p:cNvPr id="3040" name="object 3040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5145023" y="4882896"/>
              <a:ext cx="79248" cy="6096"/>
            </a:xfrm>
            <a:prstGeom prst="rect">
              <a:avLst/>
            </a:prstGeom>
          </p:spPr>
        </p:pic>
        <p:pic>
          <p:nvPicPr>
            <p:cNvPr id="3041" name="object 3041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383792" y="4882896"/>
              <a:ext cx="103632" cy="12191"/>
            </a:xfrm>
            <a:prstGeom prst="rect">
              <a:avLst/>
            </a:prstGeom>
          </p:spPr>
        </p:pic>
        <p:sp>
          <p:nvSpPr>
            <p:cNvPr id="3042" name="object 3042"/>
            <p:cNvSpPr/>
            <p:nvPr/>
          </p:nvSpPr>
          <p:spPr>
            <a:xfrm>
              <a:off x="5431535" y="488594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3" name="object 30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47360" y="4882896"/>
              <a:ext cx="60960" cy="6096"/>
            </a:xfrm>
            <a:prstGeom prst="rect">
              <a:avLst/>
            </a:prstGeom>
          </p:spPr>
        </p:pic>
        <p:pic>
          <p:nvPicPr>
            <p:cNvPr id="3044" name="object 30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63184" y="4882896"/>
              <a:ext cx="18287" cy="6096"/>
            </a:xfrm>
            <a:prstGeom prst="rect">
              <a:avLst/>
            </a:prstGeom>
          </p:spPr>
        </p:pic>
        <p:pic>
          <p:nvPicPr>
            <p:cNvPr id="3045" name="object 30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8528" y="4882896"/>
              <a:ext cx="18287" cy="6096"/>
            </a:xfrm>
            <a:prstGeom prst="rect">
              <a:avLst/>
            </a:prstGeom>
          </p:spPr>
        </p:pic>
        <p:sp>
          <p:nvSpPr>
            <p:cNvPr id="3046" name="object 3046"/>
            <p:cNvSpPr/>
            <p:nvPr/>
          </p:nvSpPr>
          <p:spPr>
            <a:xfrm>
              <a:off x="5785103" y="4885943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0" y="0"/>
                  </a:moveTo>
                  <a:lnTo>
                    <a:pt x="67055" y="0"/>
                  </a:lnTo>
                </a:path>
                <a:path w="226060">
                  <a:moveTo>
                    <a:pt x="152400" y="0"/>
                  </a:moveTo>
                  <a:lnTo>
                    <a:pt x="225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7" name="object 3047"/>
            <p:cNvPicPr/>
            <p:nvPr/>
          </p:nvPicPr>
          <p:blipFill>
            <a:blip r:embed="rId902" cstate="print"/>
            <a:stretch>
              <a:fillRect/>
            </a:stretch>
          </p:blipFill>
          <p:spPr>
            <a:xfrm>
              <a:off x="6059423" y="4882896"/>
              <a:ext cx="54863" cy="6096"/>
            </a:xfrm>
            <a:prstGeom prst="rect">
              <a:avLst/>
            </a:prstGeom>
          </p:spPr>
        </p:pic>
        <p:pic>
          <p:nvPicPr>
            <p:cNvPr id="3048" name="object 30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69152" y="4882896"/>
              <a:ext cx="18287" cy="6096"/>
            </a:xfrm>
            <a:prstGeom prst="rect">
              <a:avLst/>
            </a:prstGeom>
          </p:spPr>
        </p:pic>
        <p:pic>
          <p:nvPicPr>
            <p:cNvPr id="3049" name="object 304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6254496" y="4882896"/>
              <a:ext cx="48768" cy="6096"/>
            </a:xfrm>
            <a:prstGeom prst="rect">
              <a:avLst/>
            </a:prstGeom>
          </p:spPr>
        </p:pic>
        <p:pic>
          <p:nvPicPr>
            <p:cNvPr id="3050" name="object 305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510528" y="4882896"/>
              <a:ext cx="18288" cy="6096"/>
            </a:xfrm>
            <a:prstGeom prst="rect">
              <a:avLst/>
            </a:prstGeom>
          </p:spPr>
        </p:pic>
        <p:sp>
          <p:nvSpPr>
            <p:cNvPr id="3051" name="object 3051"/>
            <p:cNvSpPr/>
            <p:nvPr/>
          </p:nvSpPr>
          <p:spPr>
            <a:xfrm>
              <a:off x="701040" y="4892040"/>
              <a:ext cx="603885" cy="0"/>
            </a:xfrm>
            <a:custGeom>
              <a:avLst/>
              <a:gdLst/>
              <a:ahLst/>
              <a:cxnLst/>
              <a:rect l="l" t="t" r="r" b="b"/>
              <a:pathLst>
                <a:path w="603885">
                  <a:moveTo>
                    <a:pt x="0" y="0"/>
                  </a:moveTo>
                  <a:lnTo>
                    <a:pt x="18287" y="0"/>
                  </a:lnTo>
                </a:path>
                <a:path w="603885">
                  <a:moveTo>
                    <a:pt x="54864" y="0"/>
                  </a:moveTo>
                  <a:lnTo>
                    <a:pt x="73152" y="0"/>
                  </a:lnTo>
                </a:path>
                <a:path w="603885">
                  <a:moveTo>
                    <a:pt x="121919" y="0"/>
                  </a:moveTo>
                  <a:lnTo>
                    <a:pt x="146303" y="0"/>
                  </a:lnTo>
                </a:path>
                <a:path w="603885">
                  <a:moveTo>
                    <a:pt x="274320" y="0"/>
                  </a:moveTo>
                  <a:lnTo>
                    <a:pt x="377952" y="0"/>
                  </a:lnTo>
                </a:path>
                <a:path w="603885">
                  <a:moveTo>
                    <a:pt x="505968" y="0"/>
                  </a:moveTo>
                  <a:lnTo>
                    <a:pt x="6035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2" name="object 3052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097280" y="4882896"/>
              <a:ext cx="91440" cy="18287"/>
            </a:xfrm>
            <a:prstGeom prst="rect">
              <a:avLst/>
            </a:prstGeom>
          </p:spPr>
        </p:pic>
        <p:sp>
          <p:nvSpPr>
            <p:cNvPr id="3053" name="object 3053"/>
            <p:cNvSpPr/>
            <p:nvPr/>
          </p:nvSpPr>
          <p:spPr>
            <a:xfrm>
              <a:off x="1725168" y="4892040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54863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4" name="object 305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542287" y="4882896"/>
              <a:ext cx="128015" cy="18287"/>
            </a:xfrm>
            <a:prstGeom prst="rect">
              <a:avLst/>
            </a:prstGeom>
          </p:spPr>
        </p:pic>
        <p:sp>
          <p:nvSpPr>
            <p:cNvPr id="3055" name="object 3055"/>
            <p:cNvSpPr/>
            <p:nvPr/>
          </p:nvSpPr>
          <p:spPr>
            <a:xfrm>
              <a:off x="1822704" y="489204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6" name="object 3056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4571999" y="4882896"/>
              <a:ext cx="54863" cy="12191"/>
            </a:xfrm>
            <a:prstGeom prst="rect">
              <a:avLst/>
            </a:prstGeom>
          </p:spPr>
        </p:pic>
        <p:sp>
          <p:nvSpPr>
            <p:cNvPr id="3057" name="object 3057"/>
            <p:cNvSpPr/>
            <p:nvPr/>
          </p:nvSpPr>
          <p:spPr>
            <a:xfrm>
              <a:off x="1889759" y="4892040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24383" y="0"/>
                  </a:lnTo>
                </a:path>
                <a:path w="561339">
                  <a:moveTo>
                    <a:pt x="115824" y="0"/>
                  </a:moveTo>
                  <a:lnTo>
                    <a:pt x="207263" y="0"/>
                  </a:lnTo>
                </a:path>
                <a:path w="561339">
                  <a:moveTo>
                    <a:pt x="463295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8" name="object 30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87168" y="4888991"/>
              <a:ext cx="54863" cy="6096"/>
            </a:xfrm>
            <a:prstGeom prst="rect">
              <a:avLst/>
            </a:prstGeom>
          </p:spPr>
        </p:pic>
        <p:sp>
          <p:nvSpPr>
            <p:cNvPr id="3059" name="object 3059"/>
            <p:cNvSpPr/>
            <p:nvPr/>
          </p:nvSpPr>
          <p:spPr>
            <a:xfrm>
              <a:off x="2596896" y="489204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0" name="object 3060"/>
            <p:cNvPicPr/>
            <p:nvPr/>
          </p:nvPicPr>
          <p:blipFill>
            <a:blip r:embed="rId903" cstate="print"/>
            <a:stretch>
              <a:fillRect/>
            </a:stretch>
          </p:blipFill>
          <p:spPr>
            <a:xfrm>
              <a:off x="4291584" y="4882896"/>
              <a:ext cx="85343" cy="18287"/>
            </a:xfrm>
            <a:prstGeom prst="rect">
              <a:avLst/>
            </a:prstGeom>
          </p:spPr>
        </p:pic>
        <p:sp>
          <p:nvSpPr>
            <p:cNvPr id="3061" name="object 3061"/>
            <p:cNvSpPr/>
            <p:nvPr/>
          </p:nvSpPr>
          <p:spPr>
            <a:xfrm>
              <a:off x="2663952" y="4892040"/>
              <a:ext cx="1853564" cy="0"/>
            </a:xfrm>
            <a:custGeom>
              <a:avLst/>
              <a:gdLst/>
              <a:ahLst/>
              <a:cxnLst/>
              <a:rect l="l" t="t" r="r" b="b"/>
              <a:pathLst>
                <a:path w="1853564">
                  <a:moveTo>
                    <a:pt x="0" y="0"/>
                  </a:moveTo>
                  <a:lnTo>
                    <a:pt x="18287" y="0"/>
                  </a:lnTo>
                </a:path>
                <a:path w="1853564">
                  <a:moveTo>
                    <a:pt x="1298448" y="0"/>
                  </a:moveTo>
                  <a:lnTo>
                    <a:pt x="1316736" y="0"/>
                  </a:lnTo>
                </a:path>
                <a:path w="1853564">
                  <a:moveTo>
                    <a:pt x="1347216" y="0"/>
                  </a:moveTo>
                  <a:lnTo>
                    <a:pt x="1432560" y="0"/>
                  </a:lnTo>
                </a:path>
                <a:path w="1853564">
                  <a:moveTo>
                    <a:pt x="1469136" y="0"/>
                  </a:moveTo>
                  <a:lnTo>
                    <a:pt x="1487424" y="0"/>
                  </a:lnTo>
                </a:path>
                <a:path w="1853564">
                  <a:moveTo>
                    <a:pt x="1578864" y="0"/>
                  </a:moveTo>
                  <a:lnTo>
                    <a:pt x="1597152" y="0"/>
                  </a:lnTo>
                </a:path>
                <a:path w="1853564">
                  <a:moveTo>
                    <a:pt x="1633728" y="0"/>
                  </a:moveTo>
                  <a:lnTo>
                    <a:pt x="1639824" y="0"/>
                  </a:lnTo>
                </a:path>
                <a:path w="1853564">
                  <a:moveTo>
                    <a:pt x="1761744" y="0"/>
                  </a:moveTo>
                  <a:lnTo>
                    <a:pt x="1780032" y="0"/>
                  </a:lnTo>
                </a:path>
                <a:path w="1853564">
                  <a:moveTo>
                    <a:pt x="1834896" y="0"/>
                  </a:moveTo>
                  <a:lnTo>
                    <a:pt x="18531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2" name="object 3062"/>
            <p:cNvPicPr/>
            <p:nvPr/>
          </p:nvPicPr>
          <p:blipFill>
            <a:blip r:embed="rId904" cstate="print"/>
            <a:stretch>
              <a:fillRect/>
            </a:stretch>
          </p:blipFill>
          <p:spPr>
            <a:xfrm>
              <a:off x="6345935" y="4882896"/>
              <a:ext cx="121919" cy="12191"/>
            </a:xfrm>
            <a:prstGeom prst="rect">
              <a:avLst/>
            </a:prstGeom>
          </p:spPr>
        </p:pic>
        <p:pic>
          <p:nvPicPr>
            <p:cNvPr id="3063" name="object 30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33599" y="4882896"/>
              <a:ext cx="79248" cy="18287"/>
            </a:xfrm>
            <a:prstGeom prst="rect">
              <a:avLst/>
            </a:prstGeom>
          </p:spPr>
        </p:pic>
        <p:sp>
          <p:nvSpPr>
            <p:cNvPr id="3064" name="object 3064"/>
            <p:cNvSpPr/>
            <p:nvPr/>
          </p:nvSpPr>
          <p:spPr>
            <a:xfrm>
              <a:off x="4669535" y="4892040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24384" y="0"/>
                  </a:lnTo>
                </a:path>
                <a:path w="554989">
                  <a:moveTo>
                    <a:pt x="97535" y="0"/>
                  </a:moveTo>
                  <a:lnTo>
                    <a:pt x="121919" y="0"/>
                  </a:lnTo>
                </a:path>
                <a:path w="554989">
                  <a:moveTo>
                    <a:pt x="475487" y="0"/>
                  </a:moveTo>
                  <a:lnTo>
                    <a:pt x="493775" y="0"/>
                  </a:lnTo>
                </a:path>
                <a:path w="554989">
                  <a:moveTo>
                    <a:pt x="530351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5" name="object 3065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6571487" y="4882896"/>
              <a:ext cx="54864" cy="12191"/>
            </a:xfrm>
            <a:prstGeom prst="rect">
              <a:avLst/>
            </a:prstGeom>
          </p:spPr>
        </p:pic>
        <p:sp>
          <p:nvSpPr>
            <p:cNvPr id="3066" name="object 3066"/>
            <p:cNvSpPr/>
            <p:nvPr/>
          </p:nvSpPr>
          <p:spPr>
            <a:xfrm>
              <a:off x="5431535" y="4892040"/>
              <a:ext cx="1036319" cy="0"/>
            </a:xfrm>
            <a:custGeom>
              <a:avLst/>
              <a:gdLst/>
              <a:ahLst/>
              <a:cxnLst/>
              <a:rect l="l" t="t" r="r" b="b"/>
              <a:pathLst>
                <a:path w="1036320">
                  <a:moveTo>
                    <a:pt x="0" y="0"/>
                  </a:moveTo>
                  <a:lnTo>
                    <a:pt x="73151" y="0"/>
                  </a:lnTo>
                </a:path>
                <a:path w="1036320">
                  <a:moveTo>
                    <a:pt x="115823" y="0"/>
                  </a:moveTo>
                  <a:lnTo>
                    <a:pt x="134111" y="0"/>
                  </a:lnTo>
                </a:path>
                <a:path w="1036320">
                  <a:moveTo>
                    <a:pt x="146303" y="0"/>
                  </a:moveTo>
                  <a:lnTo>
                    <a:pt x="188975" y="0"/>
                  </a:lnTo>
                </a:path>
                <a:path w="1036320">
                  <a:moveTo>
                    <a:pt x="237743" y="0"/>
                  </a:moveTo>
                  <a:lnTo>
                    <a:pt x="249935" y="0"/>
                  </a:lnTo>
                </a:path>
                <a:path w="1036320">
                  <a:moveTo>
                    <a:pt x="316991" y="0"/>
                  </a:moveTo>
                  <a:lnTo>
                    <a:pt x="329183" y="0"/>
                  </a:lnTo>
                </a:path>
                <a:path w="1036320">
                  <a:moveTo>
                    <a:pt x="353567" y="0"/>
                  </a:moveTo>
                  <a:lnTo>
                    <a:pt x="420623" y="0"/>
                  </a:lnTo>
                </a:path>
                <a:path w="1036320">
                  <a:moveTo>
                    <a:pt x="505967" y="0"/>
                  </a:moveTo>
                  <a:lnTo>
                    <a:pt x="579119" y="0"/>
                  </a:lnTo>
                </a:path>
                <a:path w="1036320">
                  <a:moveTo>
                    <a:pt x="627887" y="0"/>
                  </a:moveTo>
                  <a:lnTo>
                    <a:pt x="646175" y="0"/>
                  </a:lnTo>
                </a:path>
                <a:path w="1036320">
                  <a:moveTo>
                    <a:pt x="658367" y="0"/>
                  </a:moveTo>
                  <a:lnTo>
                    <a:pt x="694943" y="0"/>
                  </a:lnTo>
                </a:path>
                <a:path w="1036320">
                  <a:moveTo>
                    <a:pt x="743711" y="0"/>
                  </a:moveTo>
                  <a:lnTo>
                    <a:pt x="755903" y="0"/>
                  </a:lnTo>
                </a:path>
                <a:path w="1036320">
                  <a:moveTo>
                    <a:pt x="1018031" y="0"/>
                  </a:moveTo>
                  <a:lnTo>
                    <a:pt x="1036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7" name="object 30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54752" y="4882896"/>
              <a:ext cx="79248" cy="18287"/>
            </a:xfrm>
            <a:prstGeom prst="rect">
              <a:avLst/>
            </a:prstGeom>
          </p:spPr>
        </p:pic>
        <p:sp>
          <p:nvSpPr>
            <p:cNvPr id="3068" name="object 3068"/>
            <p:cNvSpPr/>
            <p:nvPr/>
          </p:nvSpPr>
          <p:spPr>
            <a:xfrm>
              <a:off x="701040" y="4892040"/>
              <a:ext cx="5828030" cy="6350"/>
            </a:xfrm>
            <a:custGeom>
              <a:avLst/>
              <a:gdLst/>
              <a:ahLst/>
              <a:cxnLst/>
              <a:rect l="l" t="t" r="r" b="b"/>
              <a:pathLst>
                <a:path w="5828030" h="6350">
                  <a:moveTo>
                    <a:pt x="5803392" y="0"/>
                  </a:moveTo>
                  <a:lnTo>
                    <a:pt x="5827776" y="0"/>
                  </a:lnTo>
                </a:path>
                <a:path w="5828030" h="6350">
                  <a:moveTo>
                    <a:pt x="0" y="6096"/>
                  </a:moveTo>
                  <a:lnTo>
                    <a:pt x="18287" y="6096"/>
                  </a:lnTo>
                </a:path>
                <a:path w="5828030" h="6350">
                  <a:moveTo>
                    <a:pt x="54864" y="6096"/>
                  </a:moveTo>
                  <a:lnTo>
                    <a:pt x="731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9" name="object 306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816863" y="4895087"/>
              <a:ext cx="30480" cy="6096"/>
            </a:xfrm>
            <a:prstGeom prst="rect">
              <a:avLst/>
            </a:prstGeom>
          </p:spPr>
        </p:pic>
        <p:sp>
          <p:nvSpPr>
            <p:cNvPr id="3070" name="object 3070"/>
            <p:cNvSpPr/>
            <p:nvPr/>
          </p:nvSpPr>
          <p:spPr>
            <a:xfrm>
              <a:off x="975359" y="4898135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>
                  <a:moveTo>
                    <a:pt x="0" y="0"/>
                  </a:moveTo>
                  <a:lnTo>
                    <a:pt x="103631" y="0"/>
                  </a:lnTo>
                </a:path>
                <a:path w="329565">
                  <a:moveTo>
                    <a:pt x="231647" y="0"/>
                  </a:moveTo>
                  <a:lnTo>
                    <a:pt x="3291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1" name="object 3071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1377695" y="4888991"/>
              <a:ext cx="109727" cy="12192"/>
            </a:xfrm>
            <a:prstGeom prst="rect">
              <a:avLst/>
            </a:prstGeom>
          </p:spPr>
        </p:pic>
        <p:sp>
          <p:nvSpPr>
            <p:cNvPr id="3072" name="object 3072"/>
            <p:cNvSpPr/>
            <p:nvPr/>
          </p:nvSpPr>
          <p:spPr>
            <a:xfrm>
              <a:off x="1475231" y="4898135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18287" y="0"/>
                  </a:lnTo>
                </a:path>
                <a:path w="201294">
                  <a:moveTo>
                    <a:pt x="134112" y="0"/>
                  </a:moveTo>
                  <a:lnTo>
                    <a:pt x="20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3" name="object 307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6248399" y="4888991"/>
              <a:ext cx="115824" cy="12192"/>
            </a:xfrm>
            <a:prstGeom prst="rect">
              <a:avLst/>
            </a:prstGeom>
          </p:spPr>
        </p:pic>
        <p:pic>
          <p:nvPicPr>
            <p:cNvPr id="3074" name="object 307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883664" y="4895087"/>
              <a:ext cx="30480" cy="6096"/>
            </a:xfrm>
            <a:prstGeom prst="rect">
              <a:avLst/>
            </a:prstGeom>
          </p:spPr>
        </p:pic>
        <p:sp>
          <p:nvSpPr>
            <p:cNvPr id="3075" name="object 3075"/>
            <p:cNvSpPr/>
            <p:nvPr/>
          </p:nvSpPr>
          <p:spPr>
            <a:xfrm>
              <a:off x="2005583" y="489813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6" name="object 3076"/>
            <p:cNvPicPr/>
            <p:nvPr/>
          </p:nvPicPr>
          <p:blipFill>
            <a:blip r:embed="rId906" cstate="print"/>
            <a:stretch>
              <a:fillRect/>
            </a:stretch>
          </p:blipFill>
          <p:spPr>
            <a:xfrm>
              <a:off x="3883152" y="4876799"/>
              <a:ext cx="91439" cy="36575"/>
            </a:xfrm>
            <a:prstGeom prst="rect">
              <a:avLst/>
            </a:prstGeom>
          </p:spPr>
        </p:pic>
        <p:sp>
          <p:nvSpPr>
            <p:cNvPr id="3077" name="object 3077"/>
            <p:cNvSpPr/>
            <p:nvPr/>
          </p:nvSpPr>
          <p:spPr>
            <a:xfrm>
              <a:off x="2353055" y="4898135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97536" y="0"/>
                  </a:lnTo>
                </a:path>
                <a:path w="195580">
                  <a:moveTo>
                    <a:pt x="128016" y="0"/>
                  </a:moveTo>
                  <a:lnTo>
                    <a:pt x="1950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8" name="object 3078"/>
            <p:cNvPicPr/>
            <p:nvPr/>
          </p:nvPicPr>
          <p:blipFill>
            <a:blip r:embed="rId907" cstate="print"/>
            <a:stretch>
              <a:fillRect/>
            </a:stretch>
          </p:blipFill>
          <p:spPr>
            <a:xfrm>
              <a:off x="2596896" y="4895087"/>
              <a:ext cx="85343" cy="6096"/>
            </a:xfrm>
            <a:prstGeom prst="rect">
              <a:avLst/>
            </a:prstGeom>
          </p:spPr>
        </p:pic>
        <p:sp>
          <p:nvSpPr>
            <p:cNvPr id="3079" name="object 3079"/>
            <p:cNvSpPr/>
            <p:nvPr/>
          </p:nvSpPr>
          <p:spPr>
            <a:xfrm>
              <a:off x="3962399" y="4898135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12191" y="0"/>
                  </a:lnTo>
                </a:path>
                <a:path w="829310">
                  <a:moveTo>
                    <a:pt x="48768" y="0"/>
                  </a:moveTo>
                  <a:lnTo>
                    <a:pt x="134112" y="0"/>
                  </a:lnTo>
                </a:path>
                <a:path w="829310">
                  <a:moveTo>
                    <a:pt x="170688" y="0"/>
                  </a:moveTo>
                  <a:lnTo>
                    <a:pt x="188976" y="0"/>
                  </a:lnTo>
                </a:path>
                <a:path w="829310">
                  <a:moveTo>
                    <a:pt x="280416" y="0"/>
                  </a:moveTo>
                  <a:lnTo>
                    <a:pt x="298704" y="0"/>
                  </a:lnTo>
                </a:path>
                <a:path w="829310">
                  <a:moveTo>
                    <a:pt x="353568" y="0"/>
                  </a:moveTo>
                  <a:lnTo>
                    <a:pt x="420624" y="0"/>
                  </a:lnTo>
                </a:path>
                <a:path w="829310">
                  <a:moveTo>
                    <a:pt x="463296" y="0"/>
                  </a:moveTo>
                  <a:lnTo>
                    <a:pt x="481584" y="0"/>
                  </a:lnTo>
                </a:path>
                <a:path w="829310">
                  <a:moveTo>
                    <a:pt x="536448" y="0"/>
                  </a:moveTo>
                  <a:lnTo>
                    <a:pt x="554736" y="0"/>
                  </a:lnTo>
                </a:path>
                <a:path w="829310">
                  <a:moveTo>
                    <a:pt x="804672" y="0"/>
                  </a:moveTo>
                  <a:lnTo>
                    <a:pt x="829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0" name="object 3080"/>
            <p:cNvPicPr/>
            <p:nvPr/>
          </p:nvPicPr>
          <p:blipFill>
            <a:blip r:embed="rId908" cstate="print"/>
            <a:stretch>
              <a:fillRect/>
            </a:stretch>
          </p:blipFill>
          <p:spPr>
            <a:xfrm>
              <a:off x="4834128" y="4888991"/>
              <a:ext cx="195072" cy="18288"/>
            </a:xfrm>
            <a:prstGeom prst="rect">
              <a:avLst/>
            </a:prstGeom>
          </p:spPr>
        </p:pic>
        <p:sp>
          <p:nvSpPr>
            <p:cNvPr id="3081" name="object 3081"/>
            <p:cNvSpPr/>
            <p:nvPr/>
          </p:nvSpPr>
          <p:spPr>
            <a:xfrm>
              <a:off x="5145023" y="4898135"/>
              <a:ext cx="1384300" cy="0"/>
            </a:xfrm>
            <a:custGeom>
              <a:avLst/>
              <a:gdLst/>
              <a:ahLst/>
              <a:cxnLst/>
              <a:rect l="l" t="t" r="r" b="b"/>
              <a:pathLst>
                <a:path w="1384300">
                  <a:moveTo>
                    <a:pt x="0" y="0"/>
                  </a:moveTo>
                  <a:lnTo>
                    <a:pt x="18287" y="0"/>
                  </a:lnTo>
                </a:path>
                <a:path w="1384300">
                  <a:moveTo>
                    <a:pt x="48768" y="0"/>
                  </a:moveTo>
                  <a:lnTo>
                    <a:pt x="79248" y="0"/>
                  </a:lnTo>
                </a:path>
                <a:path w="1384300">
                  <a:moveTo>
                    <a:pt x="286512" y="0"/>
                  </a:moveTo>
                  <a:lnTo>
                    <a:pt x="359664" y="0"/>
                  </a:lnTo>
                </a:path>
                <a:path w="1384300">
                  <a:moveTo>
                    <a:pt x="402336" y="0"/>
                  </a:moveTo>
                  <a:lnTo>
                    <a:pt x="420624" y="0"/>
                  </a:lnTo>
                </a:path>
                <a:path w="1384300">
                  <a:moveTo>
                    <a:pt x="640079" y="0"/>
                  </a:moveTo>
                  <a:lnTo>
                    <a:pt x="707135" y="0"/>
                  </a:lnTo>
                </a:path>
                <a:path w="1384300">
                  <a:moveTo>
                    <a:pt x="792479" y="0"/>
                  </a:moveTo>
                  <a:lnTo>
                    <a:pt x="865631" y="0"/>
                  </a:lnTo>
                </a:path>
                <a:path w="1384300">
                  <a:moveTo>
                    <a:pt x="1139952" y="0"/>
                  </a:moveTo>
                  <a:lnTo>
                    <a:pt x="1170432" y="0"/>
                  </a:lnTo>
                </a:path>
                <a:path w="1384300">
                  <a:moveTo>
                    <a:pt x="1200912" y="0"/>
                  </a:moveTo>
                  <a:lnTo>
                    <a:pt x="1219200" y="0"/>
                  </a:lnTo>
                </a:path>
                <a:path w="1384300">
                  <a:moveTo>
                    <a:pt x="1243583" y="0"/>
                  </a:moveTo>
                  <a:lnTo>
                    <a:pt x="1274063" y="0"/>
                  </a:lnTo>
                </a:path>
                <a:path w="1384300">
                  <a:moveTo>
                    <a:pt x="1304543" y="0"/>
                  </a:moveTo>
                  <a:lnTo>
                    <a:pt x="1322831" y="0"/>
                  </a:lnTo>
                </a:path>
                <a:path w="1384300">
                  <a:moveTo>
                    <a:pt x="1353312" y="0"/>
                  </a:moveTo>
                  <a:lnTo>
                    <a:pt x="13837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2" name="object 3082"/>
            <p:cNvPicPr/>
            <p:nvPr/>
          </p:nvPicPr>
          <p:blipFill>
            <a:blip r:embed="rId909" cstate="print"/>
            <a:stretch>
              <a:fillRect/>
            </a:stretch>
          </p:blipFill>
          <p:spPr>
            <a:xfrm>
              <a:off x="609600" y="4840223"/>
              <a:ext cx="18287" cy="67056"/>
            </a:xfrm>
            <a:prstGeom prst="rect">
              <a:avLst/>
            </a:prstGeom>
          </p:spPr>
        </p:pic>
        <p:sp>
          <p:nvSpPr>
            <p:cNvPr id="3083" name="object 3083"/>
            <p:cNvSpPr/>
            <p:nvPr/>
          </p:nvSpPr>
          <p:spPr>
            <a:xfrm>
              <a:off x="701040" y="4904231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54864" y="0"/>
                  </a:moveTo>
                  <a:lnTo>
                    <a:pt x="73152" y="0"/>
                  </a:lnTo>
                </a:path>
                <a:path w="695325">
                  <a:moveTo>
                    <a:pt x="115824" y="0"/>
                  </a:moveTo>
                  <a:lnTo>
                    <a:pt x="146304" y="0"/>
                  </a:lnTo>
                </a:path>
                <a:path w="695325">
                  <a:moveTo>
                    <a:pt x="316992" y="0"/>
                  </a:moveTo>
                  <a:lnTo>
                    <a:pt x="335280" y="0"/>
                  </a:lnTo>
                </a:path>
                <a:path w="695325">
                  <a:moveTo>
                    <a:pt x="396240" y="0"/>
                  </a:moveTo>
                  <a:lnTo>
                    <a:pt x="414528" y="0"/>
                  </a:lnTo>
                </a:path>
                <a:path w="695325">
                  <a:moveTo>
                    <a:pt x="469392" y="0"/>
                  </a:moveTo>
                  <a:lnTo>
                    <a:pt x="487680" y="0"/>
                  </a:lnTo>
                </a:path>
                <a:path w="695325">
                  <a:moveTo>
                    <a:pt x="548640" y="0"/>
                  </a:moveTo>
                  <a:lnTo>
                    <a:pt x="560832" y="0"/>
                  </a:lnTo>
                </a:path>
                <a:path w="695325">
                  <a:moveTo>
                    <a:pt x="676656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4" name="object 30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2287" y="4901184"/>
              <a:ext cx="18287" cy="6096"/>
            </a:xfrm>
            <a:prstGeom prst="rect">
              <a:avLst/>
            </a:prstGeom>
          </p:spPr>
        </p:pic>
        <p:sp>
          <p:nvSpPr>
            <p:cNvPr id="3085" name="object 3085"/>
            <p:cNvSpPr/>
            <p:nvPr/>
          </p:nvSpPr>
          <p:spPr>
            <a:xfrm>
              <a:off x="1584959" y="4904231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12191" y="0"/>
                  </a:lnTo>
                </a:path>
                <a:path w="561339">
                  <a:moveTo>
                    <a:pt x="140207" y="0"/>
                  </a:moveTo>
                  <a:lnTo>
                    <a:pt x="158495" y="0"/>
                  </a:lnTo>
                </a:path>
                <a:path w="561339">
                  <a:moveTo>
                    <a:pt x="188975" y="0"/>
                  </a:moveTo>
                  <a:lnTo>
                    <a:pt x="201168" y="0"/>
                  </a:lnTo>
                </a:path>
                <a:path w="561339">
                  <a:moveTo>
                    <a:pt x="237744" y="0"/>
                  </a:moveTo>
                  <a:lnTo>
                    <a:pt x="256031" y="0"/>
                  </a:lnTo>
                </a:path>
                <a:path w="561339">
                  <a:moveTo>
                    <a:pt x="298704" y="0"/>
                  </a:moveTo>
                  <a:lnTo>
                    <a:pt x="329184" y="0"/>
                  </a:lnTo>
                </a:path>
                <a:path w="561339">
                  <a:moveTo>
                    <a:pt x="420624" y="0"/>
                  </a:moveTo>
                  <a:lnTo>
                    <a:pt x="438912" y="0"/>
                  </a:lnTo>
                </a:path>
                <a:path w="561339">
                  <a:moveTo>
                    <a:pt x="493775" y="0"/>
                  </a:moveTo>
                  <a:lnTo>
                    <a:pt x="512063" y="0"/>
                  </a:lnTo>
                </a:path>
                <a:path w="561339">
                  <a:moveTo>
                    <a:pt x="542544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6" name="object 3086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5742431" y="4895087"/>
              <a:ext cx="18287" cy="12192"/>
            </a:xfrm>
            <a:prstGeom prst="rect">
              <a:avLst/>
            </a:prstGeom>
          </p:spPr>
        </p:pic>
        <p:pic>
          <p:nvPicPr>
            <p:cNvPr id="3087" name="object 3087"/>
            <p:cNvPicPr/>
            <p:nvPr/>
          </p:nvPicPr>
          <p:blipFill>
            <a:blip r:embed="rId910" cstate="print"/>
            <a:stretch>
              <a:fillRect/>
            </a:stretch>
          </p:blipFill>
          <p:spPr>
            <a:xfrm>
              <a:off x="810768" y="4888991"/>
              <a:ext cx="158496" cy="30480"/>
            </a:xfrm>
            <a:prstGeom prst="rect">
              <a:avLst/>
            </a:prstGeom>
          </p:spPr>
        </p:pic>
        <p:sp>
          <p:nvSpPr>
            <p:cNvPr id="3088" name="object 3088"/>
            <p:cNvSpPr/>
            <p:nvPr/>
          </p:nvSpPr>
          <p:spPr>
            <a:xfrm>
              <a:off x="2194559" y="490423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195071" y="0"/>
                  </a:moveTo>
                  <a:lnTo>
                    <a:pt x="2133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9" name="object 3089"/>
            <p:cNvPicPr/>
            <p:nvPr/>
          </p:nvPicPr>
          <p:blipFill>
            <a:blip r:embed="rId911" cstate="print"/>
            <a:stretch>
              <a:fillRect/>
            </a:stretch>
          </p:blipFill>
          <p:spPr>
            <a:xfrm>
              <a:off x="2200655" y="4888991"/>
              <a:ext cx="140207" cy="30480"/>
            </a:xfrm>
            <a:prstGeom prst="rect">
              <a:avLst/>
            </a:prstGeom>
          </p:spPr>
        </p:pic>
        <p:sp>
          <p:nvSpPr>
            <p:cNvPr id="3090" name="object 3090"/>
            <p:cNvSpPr/>
            <p:nvPr/>
          </p:nvSpPr>
          <p:spPr>
            <a:xfrm>
              <a:off x="4011167" y="490423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73151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1" name="object 3091"/>
            <p:cNvPicPr/>
            <p:nvPr/>
          </p:nvPicPr>
          <p:blipFill>
            <a:blip r:embed="rId912" cstate="print"/>
            <a:stretch>
              <a:fillRect/>
            </a:stretch>
          </p:blipFill>
          <p:spPr>
            <a:xfrm>
              <a:off x="4565903" y="4895087"/>
              <a:ext cx="134112" cy="18288"/>
            </a:xfrm>
            <a:prstGeom prst="rect">
              <a:avLst/>
            </a:prstGeom>
          </p:spPr>
        </p:pic>
        <p:sp>
          <p:nvSpPr>
            <p:cNvPr id="3092" name="object 3092"/>
            <p:cNvSpPr/>
            <p:nvPr/>
          </p:nvSpPr>
          <p:spPr>
            <a:xfrm>
              <a:off x="4133087" y="4904231"/>
              <a:ext cx="1670685" cy="0"/>
            </a:xfrm>
            <a:custGeom>
              <a:avLst/>
              <a:gdLst/>
              <a:ahLst/>
              <a:cxnLst/>
              <a:rect l="l" t="t" r="r" b="b"/>
              <a:pathLst>
                <a:path w="1670685">
                  <a:moveTo>
                    <a:pt x="0" y="0"/>
                  </a:moveTo>
                  <a:lnTo>
                    <a:pt x="18287" y="0"/>
                  </a:lnTo>
                </a:path>
                <a:path w="1670685">
                  <a:moveTo>
                    <a:pt x="109727" y="0"/>
                  </a:moveTo>
                  <a:lnTo>
                    <a:pt x="128015" y="0"/>
                  </a:lnTo>
                </a:path>
                <a:path w="1670685">
                  <a:moveTo>
                    <a:pt x="158495" y="0"/>
                  </a:moveTo>
                  <a:lnTo>
                    <a:pt x="170687" y="0"/>
                  </a:lnTo>
                </a:path>
                <a:path w="1670685">
                  <a:moveTo>
                    <a:pt x="292607" y="0"/>
                  </a:moveTo>
                  <a:lnTo>
                    <a:pt x="310895" y="0"/>
                  </a:lnTo>
                </a:path>
                <a:path w="1670685">
                  <a:moveTo>
                    <a:pt x="627888" y="0"/>
                  </a:moveTo>
                  <a:lnTo>
                    <a:pt x="658367" y="0"/>
                  </a:lnTo>
                </a:path>
                <a:path w="1670685">
                  <a:moveTo>
                    <a:pt x="810767" y="0"/>
                  </a:moveTo>
                  <a:lnTo>
                    <a:pt x="822959" y="0"/>
                  </a:lnTo>
                </a:path>
                <a:path w="1670685">
                  <a:moveTo>
                    <a:pt x="877823" y="0"/>
                  </a:moveTo>
                  <a:lnTo>
                    <a:pt x="896111" y="0"/>
                  </a:lnTo>
                </a:path>
                <a:path w="1670685">
                  <a:moveTo>
                    <a:pt x="1011935" y="0"/>
                  </a:moveTo>
                  <a:lnTo>
                    <a:pt x="1030223" y="0"/>
                  </a:lnTo>
                </a:path>
                <a:path w="1670685">
                  <a:moveTo>
                    <a:pt x="1060703" y="0"/>
                  </a:moveTo>
                  <a:lnTo>
                    <a:pt x="1072895" y="0"/>
                  </a:lnTo>
                </a:path>
                <a:path w="1670685">
                  <a:moveTo>
                    <a:pt x="1115567" y="0"/>
                  </a:moveTo>
                  <a:lnTo>
                    <a:pt x="1133855" y="0"/>
                  </a:lnTo>
                </a:path>
                <a:path w="1670685">
                  <a:moveTo>
                    <a:pt x="1182624" y="0"/>
                  </a:moveTo>
                  <a:lnTo>
                    <a:pt x="1200912" y="0"/>
                  </a:lnTo>
                </a:path>
                <a:path w="1670685">
                  <a:moveTo>
                    <a:pt x="1298448" y="0"/>
                  </a:moveTo>
                  <a:lnTo>
                    <a:pt x="1316736" y="0"/>
                  </a:lnTo>
                </a:path>
                <a:path w="1670685">
                  <a:moveTo>
                    <a:pt x="1353311" y="0"/>
                  </a:moveTo>
                  <a:lnTo>
                    <a:pt x="1371599" y="0"/>
                  </a:lnTo>
                </a:path>
                <a:path w="1670685">
                  <a:moveTo>
                    <a:pt x="1652015" y="0"/>
                  </a:moveTo>
                  <a:lnTo>
                    <a:pt x="1670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3" name="object 3093"/>
            <p:cNvPicPr/>
            <p:nvPr/>
          </p:nvPicPr>
          <p:blipFill>
            <a:blip r:embed="rId913" cstate="print"/>
            <a:stretch>
              <a:fillRect/>
            </a:stretch>
          </p:blipFill>
          <p:spPr>
            <a:xfrm>
              <a:off x="6248399" y="4901184"/>
              <a:ext cx="73151" cy="6096"/>
            </a:xfrm>
            <a:prstGeom prst="rect">
              <a:avLst/>
            </a:prstGeom>
          </p:spPr>
        </p:pic>
        <p:sp>
          <p:nvSpPr>
            <p:cNvPr id="3094" name="object 3094"/>
            <p:cNvSpPr/>
            <p:nvPr/>
          </p:nvSpPr>
          <p:spPr>
            <a:xfrm>
              <a:off x="615695" y="4904231"/>
              <a:ext cx="5895340" cy="6350"/>
            </a:xfrm>
            <a:custGeom>
              <a:avLst/>
              <a:gdLst/>
              <a:ahLst/>
              <a:cxnLst/>
              <a:rect l="l" t="t" r="r" b="b"/>
              <a:pathLst>
                <a:path w="5895340" h="6350">
                  <a:moveTo>
                    <a:pt x="5833871" y="0"/>
                  </a:moveTo>
                  <a:lnTo>
                    <a:pt x="5852159" y="0"/>
                  </a:lnTo>
                </a:path>
                <a:path w="5895340" h="6350">
                  <a:moveTo>
                    <a:pt x="5882640" y="0"/>
                  </a:moveTo>
                  <a:lnTo>
                    <a:pt x="5894832" y="0"/>
                  </a:lnTo>
                </a:path>
                <a:path w="5895340" h="6350">
                  <a:moveTo>
                    <a:pt x="0" y="6096"/>
                  </a:moveTo>
                  <a:lnTo>
                    <a:pt x="12192" y="6096"/>
                  </a:lnTo>
                </a:path>
                <a:path w="5895340" h="6350">
                  <a:moveTo>
                    <a:pt x="85343" y="6096"/>
                  </a:moveTo>
                  <a:lnTo>
                    <a:pt x="103631" y="6096"/>
                  </a:lnTo>
                </a:path>
                <a:path w="5895340" h="6350">
                  <a:moveTo>
                    <a:pt x="140208" y="6096"/>
                  </a:moveTo>
                  <a:lnTo>
                    <a:pt x="158496" y="6096"/>
                  </a:lnTo>
                </a:path>
                <a:path w="5895340" h="6350">
                  <a:moveTo>
                    <a:pt x="402336" y="6096"/>
                  </a:moveTo>
                  <a:lnTo>
                    <a:pt x="420624" y="6096"/>
                  </a:lnTo>
                </a:path>
                <a:path w="5895340" h="6350">
                  <a:moveTo>
                    <a:pt x="554736" y="6096"/>
                  </a:moveTo>
                  <a:lnTo>
                    <a:pt x="573024" y="6096"/>
                  </a:lnTo>
                </a:path>
                <a:path w="5895340" h="6350">
                  <a:moveTo>
                    <a:pt x="633984" y="6096"/>
                  </a:moveTo>
                  <a:lnTo>
                    <a:pt x="646176" y="6096"/>
                  </a:lnTo>
                </a:path>
                <a:path w="5895340" h="6350">
                  <a:moveTo>
                    <a:pt x="926592" y="6096"/>
                  </a:moveTo>
                  <a:lnTo>
                    <a:pt x="938784" y="6096"/>
                  </a:lnTo>
                </a:path>
                <a:path w="5895340" h="6350">
                  <a:moveTo>
                    <a:pt x="1207008" y="6096"/>
                  </a:moveTo>
                  <a:lnTo>
                    <a:pt x="1225296" y="6096"/>
                  </a:lnTo>
                </a:path>
                <a:path w="5895340" h="6350">
                  <a:moveTo>
                    <a:pt x="1389888" y="6096"/>
                  </a:moveTo>
                  <a:lnTo>
                    <a:pt x="140817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5" name="object 3095"/>
            <p:cNvPicPr/>
            <p:nvPr/>
          </p:nvPicPr>
          <p:blipFill>
            <a:blip r:embed="rId914" cstate="print"/>
            <a:stretch>
              <a:fillRect/>
            </a:stretch>
          </p:blipFill>
          <p:spPr>
            <a:xfrm>
              <a:off x="1371600" y="4901184"/>
              <a:ext cx="128016" cy="18288"/>
            </a:xfrm>
            <a:prstGeom prst="rect">
              <a:avLst/>
            </a:prstGeom>
          </p:spPr>
        </p:pic>
        <p:sp>
          <p:nvSpPr>
            <p:cNvPr id="3096" name="object 3096"/>
            <p:cNvSpPr/>
            <p:nvPr/>
          </p:nvSpPr>
          <p:spPr>
            <a:xfrm>
              <a:off x="2078736" y="4910328"/>
              <a:ext cx="2018030" cy="0"/>
            </a:xfrm>
            <a:custGeom>
              <a:avLst/>
              <a:gdLst/>
              <a:ahLst/>
              <a:cxnLst/>
              <a:rect l="l" t="t" r="r" b="b"/>
              <a:pathLst>
                <a:path w="2018029">
                  <a:moveTo>
                    <a:pt x="0" y="0"/>
                  </a:moveTo>
                  <a:lnTo>
                    <a:pt x="18287" y="0"/>
                  </a:lnTo>
                </a:path>
                <a:path w="2018029">
                  <a:moveTo>
                    <a:pt x="48768" y="0"/>
                  </a:moveTo>
                  <a:lnTo>
                    <a:pt x="60960" y="0"/>
                  </a:lnTo>
                </a:path>
                <a:path w="2018029">
                  <a:moveTo>
                    <a:pt x="310895" y="0"/>
                  </a:moveTo>
                  <a:lnTo>
                    <a:pt x="329183" y="0"/>
                  </a:lnTo>
                </a:path>
                <a:path w="2018029">
                  <a:moveTo>
                    <a:pt x="1877567" y="0"/>
                  </a:moveTo>
                  <a:lnTo>
                    <a:pt x="1889759" y="0"/>
                  </a:lnTo>
                </a:path>
                <a:path w="2018029">
                  <a:moveTo>
                    <a:pt x="1932432" y="0"/>
                  </a:moveTo>
                  <a:lnTo>
                    <a:pt x="1950720" y="0"/>
                  </a:lnTo>
                </a:path>
                <a:path w="2018029">
                  <a:moveTo>
                    <a:pt x="2005584" y="0"/>
                  </a:moveTo>
                  <a:lnTo>
                    <a:pt x="20177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7" name="object 3097"/>
            <p:cNvPicPr/>
            <p:nvPr/>
          </p:nvPicPr>
          <p:blipFill>
            <a:blip r:embed="rId915" cstate="print"/>
            <a:stretch>
              <a:fillRect/>
            </a:stretch>
          </p:blipFill>
          <p:spPr>
            <a:xfrm>
              <a:off x="4498847" y="4901184"/>
              <a:ext cx="140208" cy="18288"/>
            </a:xfrm>
            <a:prstGeom prst="rect">
              <a:avLst/>
            </a:prstGeom>
          </p:spPr>
        </p:pic>
        <p:sp>
          <p:nvSpPr>
            <p:cNvPr id="3098" name="object 3098"/>
            <p:cNvSpPr/>
            <p:nvPr/>
          </p:nvSpPr>
          <p:spPr>
            <a:xfrm>
              <a:off x="4133087" y="49103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9" name="object 3099"/>
            <p:cNvPicPr/>
            <p:nvPr/>
          </p:nvPicPr>
          <p:blipFill>
            <a:blip r:embed="rId916" cstate="print"/>
            <a:stretch>
              <a:fillRect/>
            </a:stretch>
          </p:blipFill>
          <p:spPr>
            <a:xfrm>
              <a:off x="1536192" y="4901184"/>
              <a:ext cx="152400" cy="24383"/>
            </a:xfrm>
            <a:prstGeom prst="rect">
              <a:avLst/>
            </a:prstGeom>
          </p:spPr>
        </p:pic>
        <p:sp>
          <p:nvSpPr>
            <p:cNvPr id="3100" name="object 3100"/>
            <p:cNvSpPr/>
            <p:nvPr/>
          </p:nvSpPr>
          <p:spPr>
            <a:xfrm>
              <a:off x="4498847" y="49103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1" name="object 3101"/>
            <p:cNvPicPr/>
            <p:nvPr/>
          </p:nvPicPr>
          <p:blipFill>
            <a:blip r:embed="rId917" cstate="print"/>
            <a:stretch>
              <a:fillRect/>
            </a:stretch>
          </p:blipFill>
          <p:spPr>
            <a:xfrm>
              <a:off x="4242816" y="4901184"/>
              <a:ext cx="201167" cy="18288"/>
            </a:xfrm>
            <a:prstGeom prst="rect">
              <a:avLst/>
            </a:prstGeom>
          </p:spPr>
        </p:pic>
        <p:pic>
          <p:nvPicPr>
            <p:cNvPr id="3102" name="object 3102"/>
            <p:cNvPicPr/>
            <p:nvPr/>
          </p:nvPicPr>
          <p:blipFill>
            <a:blip r:embed="rId918" cstate="print"/>
            <a:stretch>
              <a:fillRect/>
            </a:stretch>
          </p:blipFill>
          <p:spPr>
            <a:xfrm>
              <a:off x="1091184" y="4907279"/>
              <a:ext cx="18287" cy="12192"/>
            </a:xfrm>
            <a:prstGeom prst="rect">
              <a:avLst/>
            </a:prstGeom>
          </p:spPr>
        </p:pic>
        <p:sp>
          <p:nvSpPr>
            <p:cNvPr id="3103" name="object 3103"/>
            <p:cNvSpPr/>
            <p:nvPr/>
          </p:nvSpPr>
          <p:spPr>
            <a:xfrm>
              <a:off x="4760976" y="4910328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6096" y="0"/>
                  </a:lnTo>
                </a:path>
                <a:path w="268604">
                  <a:moveTo>
                    <a:pt x="12191" y="0"/>
                  </a:moveTo>
                  <a:lnTo>
                    <a:pt x="30479" y="0"/>
                  </a:lnTo>
                </a:path>
                <a:path w="268604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4" name="object 3104"/>
            <p:cNvPicPr/>
            <p:nvPr/>
          </p:nvPicPr>
          <p:blipFill>
            <a:blip r:embed="rId919" cstate="print"/>
            <a:stretch>
              <a:fillRect/>
            </a:stretch>
          </p:blipFill>
          <p:spPr>
            <a:xfrm>
              <a:off x="1725168" y="4895087"/>
              <a:ext cx="115824" cy="24384"/>
            </a:xfrm>
            <a:prstGeom prst="rect">
              <a:avLst/>
            </a:prstGeom>
          </p:spPr>
        </p:pic>
        <p:sp>
          <p:nvSpPr>
            <p:cNvPr id="3105" name="object 3105"/>
            <p:cNvSpPr/>
            <p:nvPr/>
          </p:nvSpPr>
          <p:spPr>
            <a:xfrm>
              <a:off x="5431535" y="491032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6" name="object 3106"/>
            <p:cNvPicPr/>
            <p:nvPr/>
          </p:nvPicPr>
          <p:blipFill>
            <a:blip r:embed="rId920" cstate="print"/>
            <a:stretch>
              <a:fillRect/>
            </a:stretch>
          </p:blipFill>
          <p:spPr>
            <a:xfrm>
              <a:off x="1877568" y="4907279"/>
              <a:ext cx="36575" cy="12192"/>
            </a:xfrm>
            <a:prstGeom prst="rect">
              <a:avLst/>
            </a:prstGeom>
          </p:spPr>
        </p:pic>
        <p:pic>
          <p:nvPicPr>
            <p:cNvPr id="3107" name="object 3107"/>
            <p:cNvPicPr/>
            <p:nvPr/>
          </p:nvPicPr>
          <p:blipFill>
            <a:blip r:embed="rId921" cstate="print"/>
            <a:stretch>
              <a:fillRect/>
            </a:stretch>
          </p:blipFill>
          <p:spPr>
            <a:xfrm>
              <a:off x="2468880" y="4901184"/>
              <a:ext cx="91439" cy="24383"/>
            </a:xfrm>
            <a:prstGeom prst="rect">
              <a:avLst/>
            </a:prstGeom>
          </p:spPr>
        </p:pic>
        <p:sp>
          <p:nvSpPr>
            <p:cNvPr id="3108" name="object 3108"/>
            <p:cNvSpPr/>
            <p:nvPr/>
          </p:nvSpPr>
          <p:spPr>
            <a:xfrm>
              <a:off x="5742431" y="4910328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2191" y="0"/>
                  </a:lnTo>
                </a:path>
                <a:path w="60960">
                  <a:moveTo>
                    <a:pt x="42671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9" name="object 3109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6553199" y="4901184"/>
              <a:ext cx="30479" cy="18288"/>
            </a:xfrm>
            <a:prstGeom prst="rect">
              <a:avLst/>
            </a:prstGeom>
          </p:spPr>
        </p:pic>
        <p:pic>
          <p:nvPicPr>
            <p:cNvPr id="3110" name="object 3110"/>
            <p:cNvPicPr/>
            <p:nvPr/>
          </p:nvPicPr>
          <p:blipFill>
            <a:blip r:embed="rId922" cstate="print"/>
            <a:stretch>
              <a:fillRect/>
            </a:stretch>
          </p:blipFill>
          <p:spPr>
            <a:xfrm>
              <a:off x="2596896" y="4901184"/>
              <a:ext cx="85343" cy="18288"/>
            </a:xfrm>
            <a:prstGeom prst="rect">
              <a:avLst/>
            </a:prstGeom>
          </p:spPr>
        </p:pic>
        <p:pic>
          <p:nvPicPr>
            <p:cNvPr id="3111" name="object 3111"/>
            <p:cNvPicPr/>
            <p:nvPr/>
          </p:nvPicPr>
          <p:blipFill>
            <a:blip r:embed="rId923" cstate="print"/>
            <a:stretch>
              <a:fillRect/>
            </a:stretch>
          </p:blipFill>
          <p:spPr>
            <a:xfrm>
              <a:off x="6382511" y="4901184"/>
              <a:ext cx="18287" cy="18288"/>
            </a:xfrm>
            <a:prstGeom prst="rect">
              <a:avLst/>
            </a:prstGeom>
          </p:spPr>
        </p:pic>
        <p:sp>
          <p:nvSpPr>
            <p:cNvPr id="3112" name="object 3112"/>
            <p:cNvSpPr/>
            <p:nvPr/>
          </p:nvSpPr>
          <p:spPr>
            <a:xfrm>
              <a:off x="615695" y="4910328"/>
              <a:ext cx="5852160" cy="6350"/>
            </a:xfrm>
            <a:custGeom>
              <a:avLst/>
              <a:gdLst/>
              <a:ahLst/>
              <a:cxnLst/>
              <a:rect l="l" t="t" r="r" b="b"/>
              <a:pathLst>
                <a:path w="5852160" h="6350">
                  <a:moveTo>
                    <a:pt x="5833871" y="0"/>
                  </a:moveTo>
                  <a:lnTo>
                    <a:pt x="5852159" y="0"/>
                  </a:lnTo>
                </a:path>
                <a:path w="5852160" h="6350">
                  <a:moveTo>
                    <a:pt x="0" y="6096"/>
                  </a:moveTo>
                  <a:lnTo>
                    <a:pt x="12192" y="6096"/>
                  </a:lnTo>
                </a:path>
                <a:path w="5852160" h="6350">
                  <a:moveTo>
                    <a:pt x="85343" y="6096"/>
                  </a:moveTo>
                  <a:lnTo>
                    <a:pt x="103631" y="6096"/>
                  </a:lnTo>
                </a:path>
                <a:path w="5852160" h="6350">
                  <a:moveTo>
                    <a:pt x="140208" y="6096"/>
                  </a:moveTo>
                  <a:lnTo>
                    <a:pt x="158496" y="6096"/>
                  </a:lnTo>
                </a:path>
                <a:path w="5852160" h="6350">
                  <a:moveTo>
                    <a:pt x="402336" y="6096"/>
                  </a:moveTo>
                  <a:lnTo>
                    <a:pt x="420624" y="6096"/>
                  </a:lnTo>
                </a:path>
                <a:path w="5852160" h="6350">
                  <a:moveTo>
                    <a:pt x="554736" y="6096"/>
                  </a:moveTo>
                  <a:lnTo>
                    <a:pt x="573024" y="6096"/>
                  </a:lnTo>
                </a:path>
                <a:path w="5852160" h="6350">
                  <a:moveTo>
                    <a:pt x="633984" y="6096"/>
                  </a:moveTo>
                  <a:lnTo>
                    <a:pt x="64617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3" name="object 3113"/>
            <p:cNvPicPr/>
            <p:nvPr/>
          </p:nvPicPr>
          <p:blipFill>
            <a:blip r:embed="rId924" cstate="print"/>
            <a:stretch>
              <a:fillRect/>
            </a:stretch>
          </p:blipFill>
          <p:spPr>
            <a:xfrm>
              <a:off x="4895087" y="4907279"/>
              <a:ext cx="54863" cy="12192"/>
            </a:xfrm>
            <a:prstGeom prst="rect">
              <a:avLst/>
            </a:prstGeom>
          </p:spPr>
        </p:pic>
        <p:sp>
          <p:nvSpPr>
            <p:cNvPr id="3114" name="object 3114"/>
            <p:cNvSpPr/>
            <p:nvPr/>
          </p:nvSpPr>
          <p:spPr>
            <a:xfrm>
              <a:off x="1542287" y="49164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5" name="object 3115"/>
            <p:cNvPicPr/>
            <p:nvPr/>
          </p:nvPicPr>
          <p:blipFill>
            <a:blip r:embed="rId925" cstate="print"/>
            <a:stretch>
              <a:fillRect/>
            </a:stretch>
          </p:blipFill>
          <p:spPr>
            <a:xfrm>
              <a:off x="5145023" y="4907279"/>
              <a:ext cx="115824" cy="12192"/>
            </a:xfrm>
            <a:prstGeom prst="rect">
              <a:avLst/>
            </a:prstGeom>
          </p:spPr>
        </p:pic>
        <p:pic>
          <p:nvPicPr>
            <p:cNvPr id="3116" name="object 3116"/>
            <p:cNvPicPr/>
            <p:nvPr/>
          </p:nvPicPr>
          <p:blipFill>
            <a:blip r:embed="rId926" cstate="print"/>
            <a:stretch>
              <a:fillRect/>
            </a:stretch>
          </p:blipFill>
          <p:spPr>
            <a:xfrm>
              <a:off x="5547360" y="4895087"/>
              <a:ext cx="146304" cy="30479"/>
            </a:xfrm>
            <a:prstGeom prst="rect">
              <a:avLst/>
            </a:prstGeom>
          </p:spPr>
        </p:pic>
        <p:pic>
          <p:nvPicPr>
            <p:cNvPr id="3117" name="object 31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321808" y="4907279"/>
              <a:ext cx="18287" cy="12192"/>
            </a:xfrm>
            <a:prstGeom prst="rect">
              <a:avLst/>
            </a:prstGeom>
          </p:spPr>
        </p:pic>
        <p:sp>
          <p:nvSpPr>
            <p:cNvPr id="3118" name="object 3118"/>
            <p:cNvSpPr/>
            <p:nvPr/>
          </p:nvSpPr>
          <p:spPr>
            <a:xfrm>
              <a:off x="1822704" y="4916423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182880" y="0"/>
                  </a:moveTo>
                  <a:lnTo>
                    <a:pt x="201168" y="0"/>
                  </a:lnTo>
                </a:path>
                <a:path w="317500">
                  <a:moveTo>
                    <a:pt x="256031" y="0"/>
                  </a:moveTo>
                  <a:lnTo>
                    <a:pt x="274319" y="0"/>
                  </a:lnTo>
                </a:path>
                <a:path w="317500">
                  <a:moveTo>
                    <a:pt x="304800" y="0"/>
                  </a:moveTo>
                  <a:lnTo>
                    <a:pt x="3169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9" name="object 3119"/>
            <p:cNvPicPr/>
            <p:nvPr/>
          </p:nvPicPr>
          <p:blipFill>
            <a:blip r:embed="rId927" cstate="print"/>
            <a:stretch>
              <a:fillRect/>
            </a:stretch>
          </p:blipFill>
          <p:spPr>
            <a:xfrm>
              <a:off x="6059423" y="4895087"/>
              <a:ext cx="140208" cy="30479"/>
            </a:xfrm>
            <a:prstGeom prst="rect">
              <a:avLst/>
            </a:prstGeom>
          </p:spPr>
        </p:pic>
        <p:sp>
          <p:nvSpPr>
            <p:cNvPr id="3120" name="object 3120"/>
            <p:cNvSpPr/>
            <p:nvPr/>
          </p:nvSpPr>
          <p:spPr>
            <a:xfrm>
              <a:off x="2389631" y="49164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1" name="object 3121"/>
            <p:cNvPicPr/>
            <p:nvPr/>
          </p:nvPicPr>
          <p:blipFill>
            <a:blip r:embed="rId928" cstate="print"/>
            <a:stretch>
              <a:fillRect/>
            </a:stretch>
          </p:blipFill>
          <p:spPr>
            <a:xfrm>
              <a:off x="6248399" y="4901184"/>
              <a:ext cx="115824" cy="18288"/>
            </a:xfrm>
            <a:prstGeom prst="rect">
              <a:avLst/>
            </a:prstGeom>
          </p:spPr>
        </p:pic>
        <p:pic>
          <p:nvPicPr>
            <p:cNvPr id="3122" name="object 31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01440" y="4913376"/>
              <a:ext cx="18287" cy="6096"/>
            </a:xfrm>
            <a:prstGeom prst="rect">
              <a:avLst/>
            </a:prstGeom>
          </p:spPr>
        </p:pic>
        <p:sp>
          <p:nvSpPr>
            <p:cNvPr id="3123" name="object 3123"/>
            <p:cNvSpPr/>
            <p:nvPr/>
          </p:nvSpPr>
          <p:spPr>
            <a:xfrm>
              <a:off x="4084320" y="49164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4" name="object 312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492240" y="4907279"/>
              <a:ext cx="18288" cy="12192"/>
            </a:xfrm>
            <a:prstGeom prst="rect">
              <a:avLst/>
            </a:prstGeom>
          </p:spPr>
        </p:pic>
        <p:sp>
          <p:nvSpPr>
            <p:cNvPr id="3125" name="object 3125"/>
            <p:cNvSpPr/>
            <p:nvPr/>
          </p:nvSpPr>
          <p:spPr>
            <a:xfrm>
              <a:off x="4133087" y="491642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6" name="object 3126"/>
            <p:cNvPicPr/>
            <p:nvPr/>
          </p:nvPicPr>
          <p:blipFill>
            <a:blip r:embed="rId929" cstate="print"/>
            <a:stretch>
              <a:fillRect/>
            </a:stretch>
          </p:blipFill>
          <p:spPr>
            <a:xfrm>
              <a:off x="6565391" y="4895087"/>
              <a:ext cx="79248" cy="24384"/>
            </a:xfrm>
            <a:prstGeom prst="rect">
              <a:avLst/>
            </a:prstGeom>
          </p:spPr>
        </p:pic>
        <p:sp>
          <p:nvSpPr>
            <p:cNvPr id="3127" name="object 3127"/>
            <p:cNvSpPr/>
            <p:nvPr/>
          </p:nvSpPr>
          <p:spPr>
            <a:xfrm>
              <a:off x="4498847" y="49164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8" name="object 3128"/>
            <p:cNvPicPr/>
            <p:nvPr/>
          </p:nvPicPr>
          <p:blipFill>
            <a:blip r:embed="rId930" cstate="print"/>
            <a:stretch>
              <a:fillRect/>
            </a:stretch>
          </p:blipFill>
          <p:spPr>
            <a:xfrm>
              <a:off x="4626864" y="4907279"/>
              <a:ext cx="73152" cy="12192"/>
            </a:xfrm>
            <a:prstGeom prst="rect">
              <a:avLst/>
            </a:prstGeom>
          </p:spPr>
        </p:pic>
        <p:sp>
          <p:nvSpPr>
            <p:cNvPr id="3129" name="object 3129"/>
            <p:cNvSpPr/>
            <p:nvPr/>
          </p:nvSpPr>
          <p:spPr>
            <a:xfrm>
              <a:off x="4669535" y="491642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24383" y="0"/>
                  </a:moveTo>
                  <a:lnTo>
                    <a:pt x="30479" y="0"/>
                  </a:lnTo>
                </a:path>
                <a:path w="121920">
                  <a:moveTo>
                    <a:pt x="91439" y="0"/>
                  </a:moveTo>
                  <a:lnTo>
                    <a:pt x="97536" y="0"/>
                  </a:lnTo>
                </a:path>
                <a:path w="121920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0" name="object 3130"/>
            <p:cNvPicPr/>
            <p:nvPr/>
          </p:nvPicPr>
          <p:blipFill>
            <a:blip r:embed="rId931" cstate="print"/>
            <a:stretch>
              <a:fillRect/>
            </a:stretch>
          </p:blipFill>
          <p:spPr>
            <a:xfrm>
              <a:off x="4828031" y="4907279"/>
              <a:ext cx="18287" cy="18287"/>
            </a:xfrm>
            <a:prstGeom prst="rect">
              <a:avLst/>
            </a:prstGeom>
          </p:spPr>
        </p:pic>
        <p:sp>
          <p:nvSpPr>
            <p:cNvPr id="3131" name="object 3131"/>
            <p:cNvSpPr/>
            <p:nvPr/>
          </p:nvSpPr>
          <p:spPr>
            <a:xfrm>
              <a:off x="615695" y="4916423"/>
              <a:ext cx="5852160" cy="6350"/>
            </a:xfrm>
            <a:custGeom>
              <a:avLst/>
              <a:gdLst/>
              <a:ahLst/>
              <a:cxnLst/>
              <a:rect l="l" t="t" r="r" b="b"/>
              <a:pathLst>
                <a:path w="5852160" h="6350">
                  <a:moveTo>
                    <a:pt x="4395216" y="0"/>
                  </a:moveTo>
                  <a:lnTo>
                    <a:pt x="4413504" y="0"/>
                  </a:lnTo>
                </a:path>
                <a:path w="5852160" h="6350">
                  <a:moveTo>
                    <a:pt x="4815840" y="0"/>
                  </a:moveTo>
                  <a:lnTo>
                    <a:pt x="4834128" y="0"/>
                  </a:lnTo>
                </a:path>
                <a:path w="5852160" h="6350">
                  <a:moveTo>
                    <a:pt x="4870704" y="0"/>
                  </a:moveTo>
                  <a:lnTo>
                    <a:pt x="4888992" y="0"/>
                  </a:lnTo>
                </a:path>
                <a:path w="5852160" h="6350">
                  <a:moveTo>
                    <a:pt x="5126736" y="0"/>
                  </a:moveTo>
                  <a:lnTo>
                    <a:pt x="5138928" y="0"/>
                  </a:lnTo>
                </a:path>
                <a:path w="5852160" h="6350">
                  <a:moveTo>
                    <a:pt x="5169408" y="0"/>
                  </a:moveTo>
                  <a:lnTo>
                    <a:pt x="5187695" y="0"/>
                  </a:lnTo>
                </a:path>
                <a:path w="5852160" h="6350">
                  <a:moveTo>
                    <a:pt x="5632704" y="0"/>
                  </a:moveTo>
                  <a:lnTo>
                    <a:pt x="5644895" y="0"/>
                  </a:lnTo>
                </a:path>
                <a:path w="5852160" h="6350">
                  <a:moveTo>
                    <a:pt x="5730240" y="0"/>
                  </a:moveTo>
                  <a:lnTo>
                    <a:pt x="5748528" y="0"/>
                  </a:lnTo>
                </a:path>
                <a:path w="5852160" h="6350">
                  <a:moveTo>
                    <a:pt x="5833871" y="0"/>
                  </a:moveTo>
                  <a:lnTo>
                    <a:pt x="5852159" y="0"/>
                  </a:lnTo>
                </a:path>
                <a:path w="5852160" h="6350">
                  <a:moveTo>
                    <a:pt x="0" y="6095"/>
                  </a:moveTo>
                  <a:lnTo>
                    <a:pt x="12192" y="6095"/>
                  </a:lnTo>
                </a:path>
                <a:path w="5852160" h="6350">
                  <a:moveTo>
                    <a:pt x="85343" y="6095"/>
                  </a:moveTo>
                  <a:lnTo>
                    <a:pt x="103631" y="6095"/>
                  </a:lnTo>
                </a:path>
                <a:path w="5852160" h="6350">
                  <a:moveTo>
                    <a:pt x="140208" y="6095"/>
                  </a:moveTo>
                  <a:lnTo>
                    <a:pt x="158496" y="6095"/>
                  </a:lnTo>
                </a:path>
                <a:path w="5852160" h="6350">
                  <a:moveTo>
                    <a:pt x="195072" y="6095"/>
                  </a:moveTo>
                  <a:lnTo>
                    <a:pt x="207263" y="6095"/>
                  </a:lnTo>
                </a:path>
                <a:path w="5852160" h="6350">
                  <a:moveTo>
                    <a:pt x="213359" y="6095"/>
                  </a:moveTo>
                  <a:lnTo>
                    <a:pt x="23164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2" name="object 31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3920" y="4919472"/>
              <a:ext cx="18287" cy="6096"/>
            </a:xfrm>
            <a:prstGeom prst="rect">
              <a:avLst/>
            </a:prstGeom>
          </p:spPr>
        </p:pic>
        <p:sp>
          <p:nvSpPr>
            <p:cNvPr id="3133" name="object 3133"/>
            <p:cNvSpPr/>
            <p:nvPr/>
          </p:nvSpPr>
          <p:spPr>
            <a:xfrm>
              <a:off x="957072" y="4922520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2191" y="0"/>
                  </a:lnTo>
                </a:path>
                <a:path w="304800">
                  <a:moveTo>
                    <a:pt x="60960" y="0"/>
                  </a:moveTo>
                  <a:lnTo>
                    <a:pt x="79248" y="0"/>
                  </a:lnTo>
                </a:path>
                <a:path w="304800">
                  <a:moveTo>
                    <a:pt x="134112" y="0"/>
                  </a:moveTo>
                  <a:lnTo>
                    <a:pt x="152400" y="0"/>
                  </a:lnTo>
                </a:path>
                <a:path w="304800">
                  <a:moveTo>
                    <a:pt x="213360" y="0"/>
                  </a:moveTo>
                  <a:lnTo>
                    <a:pt x="231648" y="0"/>
                  </a:lnTo>
                </a:path>
                <a:path w="304800">
                  <a:moveTo>
                    <a:pt x="292608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1386840" y="491947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1426464" y="492252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6" name="object 3136"/>
            <p:cNvPicPr/>
            <p:nvPr/>
          </p:nvPicPr>
          <p:blipFill>
            <a:blip r:embed="rId932" cstate="print"/>
            <a:stretch>
              <a:fillRect/>
            </a:stretch>
          </p:blipFill>
          <p:spPr>
            <a:xfrm>
              <a:off x="1670304" y="4913376"/>
              <a:ext cx="73151" cy="12191"/>
            </a:xfrm>
            <a:prstGeom prst="rect">
              <a:avLst/>
            </a:prstGeom>
          </p:spPr>
        </p:pic>
        <p:sp>
          <p:nvSpPr>
            <p:cNvPr id="3137" name="object 3137"/>
            <p:cNvSpPr/>
            <p:nvPr/>
          </p:nvSpPr>
          <p:spPr>
            <a:xfrm>
              <a:off x="1725168" y="4922520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18287" y="0"/>
                  </a:lnTo>
                </a:path>
                <a:path w="372110">
                  <a:moveTo>
                    <a:pt x="42672" y="0"/>
                  </a:moveTo>
                  <a:lnTo>
                    <a:pt x="54864" y="0"/>
                  </a:lnTo>
                </a:path>
                <a:path w="372110">
                  <a:moveTo>
                    <a:pt x="97536" y="0"/>
                  </a:moveTo>
                  <a:lnTo>
                    <a:pt x="115824" y="0"/>
                  </a:lnTo>
                </a:path>
                <a:path w="372110">
                  <a:moveTo>
                    <a:pt x="152400" y="0"/>
                  </a:moveTo>
                  <a:lnTo>
                    <a:pt x="164592" y="0"/>
                  </a:lnTo>
                </a:path>
                <a:path w="372110">
                  <a:moveTo>
                    <a:pt x="170687" y="0"/>
                  </a:moveTo>
                  <a:lnTo>
                    <a:pt x="188975" y="0"/>
                  </a:lnTo>
                </a:path>
                <a:path w="372110">
                  <a:moveTo>
                    <a:pt x="280416" y="0"/>
                  </a:moveTo>
                  <a:lnTo>
                    <a:pt x="298704" y="0"/>
                  </a:lnTo>
                </a:path>
                <a:path w="372110">
                  <a:moveTo>
                    <a:pt x="353568" y="0"/>
                  </a:moveTo>
                  <a:lnTo>
                    <a:pt x="3718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8" name="object 3138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2200655" y="4919472"/>
              <a:ext cx="73152" cy="6096"/>
            </a:xfrm>
            <a:prstGeom prst="rect">
              <a:avLst/>
            </a:prstGeom>
          </p:spPr>
        </p:pic>
        <p:sp>
          <p:nvSpPr>
            <p:cNvPr id="3139" name="object 3139"/>
            <p:cNvSpPr/>
            <p:nvPr/>
          </p:nvSpPr>
          <p:spPr>
            <a:xfrm>
              <a:off x="2328671" y="4922520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2192" y="0"/>
                  </a:lnTo>
                </a:path>
                <a:path w="79375">
                  <a:moveTo>
                    <a:pt x="60959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0" name="object 3140"/>
            <p:cNvPicPr/>
            <p:nvPr/>
          </p:nvPicPr>
          <p:blipFill>
            <a:blip r:embed="rId933" cstate="print"/>
            <a:stretch>
              <a:fillRect/>
            </a:stretch>
          </p:blipFill>
          <p:spPr>
            <a:xfrm>
              <a:off x="3907535" y="4913376"/>
              <a:ext cx="121919" cy="12191"/>
            </a:xfrm>
            <a:prstGeom prst="rect">
              <a:avLst/>
            </a:prstGeom>
          </p:spPr>
        </p:pic>
        <p:sp>
          <p:nvSpPr>
            <p:cNvPr id="3141" name="object 3141"/>
            <p:cNvSpPr/>
            <p:nvPr/>
          </p:nvSpPr>
          <p:spPr>
            <a:xfrm>
              <a:off x="4011167" y="4922520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73151" y="0"/>
                  </a:moveTo>
                  <a:lnTo>
                    <a:pt x="85343" y="0"/>
                  </a:lnTo>
                </a:path>
                <a:path w="304800">
                  <a:moveTo>
                    <a:pt x="121920" y="0"/>
                  </a:moveTo>
                  <a:lnTo>
                    <a:pt x="140208" y="0"/>
                  </a:lnTo>
                </a:path>
                <a:path w="304800">
                  <a:moveTo>
                    <a:pt x="231648" y="0"/>
                  </a:moveTo>
                  <a:lnTo>
                    <a:pt x="249936" y="0"/>
                  </a:lnTo>
                </a:path>
                <a:path w="304800">
                  <a:moveTo>
                    <a:pt x="280415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2" name="object 3142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4376928" y="4913376"/>
              <a:ext cx="67055" cy="12191"/>
            </a:xfrm>
            <a:prstGeom prst="rect">
              <a:avLst/>
            </a:prstGeom>
          </p:spPr>
        </p:pic>
        <p:sp>
          <p:nvSpPr>
            <p:cNvPr id="3143" name="object 3143"/>
            <p:cNvSpPr/>
            <p:nvPr/>
          </p:nvSpPr>
          <p:spPr>
            <a:xfrm>
              <a:off x="4425696" y="492252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18287" y="0"/>
                  </a:lnTo>
                </a:path>
                <a:path w="914400">
                  <a:moveTo>
                    <a:pt x="73151" y="0"/>
                  </a:moveTo>
                  <a:lnTo>
                    <a:pt x="91439" y="0"/>
                  </a:lnTo>
                </a:path>
                <a:path w="914400">
                  <a:moveTo>
                    <a:pt x="128015" y="0"/>
                  </a:moveTo>
                  <a:lnTo>
                    <a:pt x="140207" y="0"/>
                  </a:lnTo>
                </a:path>
                <a:path w="914400">
                  <a:moveTo>
                    <a:pt x="207263" y="0"/>
                  </a:moveTo>
                  <a:lnTo>
                    <a:pt x="219455" y="0"/>
                  </a:lnTo>
                </a:path>
                <a:path w="914400">
                  <a:moveTo>
                    <a:pt x="243840" y="0"/>
                  </a:moveTo>
                  <a:lnTo>
                    <a:pt x="262128" y="0"/>
                  </a:lnTo>
                </a:path>
                <a:path w="914400">
                  <a:moveTo>
                    <a:pt x="268224" y="0"/>
                  </a:moveTo>
                  <a:lnTo>
                    <a:pt x="280415" y="0"/>
                  </a:lnTo>
                </a:path>
                <a:path w="914400">
                  <a:moveTo>
                    <a:pt x="347472" y="0"/>
                  </a:moveTo>
                  <a:lnTo>
                    <a:pt x="365760" y="0"/>
                  </a:lnTo>
                </a:path>
                <a:path w="914400">
                  <a:moveTo>
                    <a:pt x="475488" y="0"/>
                  </a:moveTo>
                  <a:lnTo>
                    <a:pt x="487679" y="0"/>
                  </a:lnTo>
                </a:path>
                <a:path w="914400">
                  <a:moveTo>
                    <a:pt x="512063" y="0"/>
                  </a:moveTo>
                  <a:lnTo>
                    <a:pt x="524255" y="0"/>
                  </a:lnTo>
                </a:path>
                <a:path w="914400">
                  <a:moveTo>
                    <a:pt x="585215" y="0"/>
                  </a:moveTo>
                  <a:lnTo>
                    <a:pt x="603503" y="0"/>
                  </a:lnTo>
                </a:path>
                <a:path w="914400">
                  <a:moveTo>
                    <a:pt x="896111" y="0"/>
                  </a:moveTo>
                  <a:lnTo>
                    <a:pt x="914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4" name="object 314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431535" y="4919472"/>
              <a:ext cx="18287" cy="6096"/>
            </a:xfrm>
            <a:prstGeom prst="rect">
              <a:avLst/>
            </a:prstGeom>
          </p:spPr>
        </p:pic>
        <p:sp>
          <p:nvSpPr>
            <p:cNvPr id="3145" name="object 3145"/>
            <p:cNvSpPr/>
            <p:nvPr/>
          </p:nvSpPr>
          <p:spPr>
            <a:xfrm>
              <a:off x="5486399" y="4922520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18287" y="0"/>
                  </a:lnTo>
                </a:path>
                <a:path w="317500">
                  <a:moveTo>
                    <a:pt x="188976" y="0"/>
                  </a:moveTo>
                  <a:lnTo>
                    <a:pt x="207264" y="0"/>
                  </a:lnTo>
                </a:path>
                <a:path w="317500">
                  <a:moveTo>
                    <a:pt x="298703" y="0"/>
                  </a:moveTo>
                  <a:lnTo>
                    <a:pt x="3169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6" name="object 3146"/>
            <p:cNvPicPr/>
            <p:nvPr/>
          </p:nvPicPr>
          <p:blipFill>
            <a:blip r:embed="rId934" cstate="print"/>
            <a:stretch>
              <a:fillRect/>
            </a:stretch>
          </p:blipFill>
          <p:spPr>
            <a:xfrm>
              <a:off x="5937503" y="4901184"/>
              <a:ext cx="73151" cy="24383"/>
            </a:xfrm>
            <a:prstGeom prst="rect">
              <a:avLst/>
            </a:prstGeom>
          </p:spPr>
        </p:pic>
        <p:sp>
          <p:nvSpPr>
            <p:cNvPr id="3147" name="object 3147"/>
            <p:cNvSpPr/>
            <p:nvPr/>
          </p:nvSpPr>
          <p:spPr>
            <a:xfrm>
              <a:off x="615695" y="4922520"/>
              <a:ext cx="6029325" cy="6350"/>
            </a:xfrm>
            <a:custGeom>
              <a:avLst/>
              <a:gdLst/>
              <a:ahLst/>
              <a:cxnLst/>
              <a:rect l="l" t="t" r="r" b="b"/>
              <a:pathLst>
                <a:path w="6029325" h="6350">
                  <a:moveTo>
                    <a:pt x="5376671" y="0"/>
                  </a:moveTo>
                  <a:lnTo>
                    <a:pt x="5394959" y="0"/>
                  </a:lnTo>
                </a:path>
                <a:path w="6029325" h="6350">
                  <a:moveTo>
                    <a:pt x="5565648" y="0"/>
                  </a:moveTo>
                  <a:lnTo>
                    <a:pt x="5583936" y="0"/>
                  </a:lnTo>
                </a:path>
                <a:path w="6029325" h="6350">
                  <a:moveTo>
                    <a:pt x="5693664" y="0"/>
                  </a:moveTo>
                  <a:lnTo>
                    <a:pt x="5705856" y="0"/>
                  </a:lnTo>
                </a:path>
                <a:path w="6029325" h="6350">
                  <a:moveTo>
                    <a:pt x="5730240" y="0"/>
                  </a:moveTo>
                  <a:lnTo>
                    <a:pt x="5748528" y="0"/>
                  </a:lnTo>
                </a:path>
                <a:path w="6029325" h="6350">
                  <a:moveTo>
                    <a:pt x="5766816" y="0"/>
                  </a:moveTo>
                  <a:lnTo>
                    <a:pt x="5779008" y="0"/>
                  </a:lnTo>
                </a:path>
                <a:path w="6029325" h="6350">
                  <a:moveTo>
                    <a:pt x="5833871" y="0"/>
                  </a:moveTo>
                  <a:lnTo>
                    <a:pt x="5852159" y="0"/>
                  </a:lnTo>
                </a:path>
                <a:path w="6029325" h="6350">
                  <a:moveTo>
                    <a:pt x="5876544" y="0"/>
                  </a:moveTo>
                  <a:lnTo>
                    <a:pt x="5888736" y="0"/>
                  </a:lnTo>
                </a:path>
                <a:path w="6029325" h="6350">
                  <a:moveTo>
                    <a:pt x="5937504" y="0"/>
                  </a:moveTo>
                  <a:lnTo>
                    <a:pt x="5949696" y="0"/>
                  </a:lnTo>
                </a:path>
                <a:path w="6029325" h="6350">
                  <a:moveTo>
                    <a:pt x="6016752" y="0"/>
                  </a:moveTo>
                  <a:lnTo>
                    <a:pt x="6028944" y="0"/>
                  </a:lnTo>
                </a:path>
                <a:path w="6029325" h="6350">
                  <a:moveTo>
                    <a:pt x="0" y="6096"/>
                  </a:moveTo>
                  <a:lnTo>
                    <a:pt x="18287" y="6096"/>
                  </a:lnTo>
                </a:path>
                <a:path w="6029325" h="6350">
                  <a:moveTo>
                    <a:pt x="85343" y="6096"/>
                  </a:moveTo>
                  <a:lnTo>
                    <a:pt x="103631" y="6096"/>
                  </a:lnTo>
                </a:path>
                <a:path w="6029325" h="6350">
                  <a:moveTo>
                    <a:pt x="140208" y="6096"/>
                  </a:moveTo>
                  <a:lnTo>
                    <a:pt x="1584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8" name="object 31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672" y="4925567"/>
              <a:ext cx="18288" cy="6096"/>
            </a:xfrm>
            <a:prstGeom prst="rect">
              <a:avLst/>
            </a:prstGeom>
          </p:spPr>
        </p:pic>
        <p:sp>
          <p:nvSpPr>
            <p:cNvPr id="3149" name="object 3149"/>
            <p:cNvSpPr/>
            <p:nvPr/>
          </p:nvSpPr>
          <p:spPr>
            <a:xfrm>
              <a:off x="829055" y="4928616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54864" y="0"/>
                  </a:moveTo>
                  <a:lnTo>
                    <a:pt x="67056" y="0"/>
                  </a:lnTo>
                </a:path>
                <a:path w="207644">
                  <a:moveTo>
                    <a:pt x="128015" y="0"/>
                  </a:moveTo>
                  <a:lnTo>
                    <a:pt x="140207" y="0"/>
                  </a:lnTo>
                </a:path>
                <a:path w="207644">
                  <a:moveTo>
                    <a:pt x="188976" y="0"/>
                  </a:moveTo>
                  <a:lnTo>
                    <a:pt x="2072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0" name="object 315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54879" y="4919472"/>
              <a:ext cx="12191" cy="12192"/>
            </a:xfrm>
            <a:prstGeom prst="rect">
              <a:avLst/>
            </a:prstGeom>
          </p:spPr>
        </p:pic>
        <p:sp>
          <p:nvSpPr>
            <p:cNvPr id="3151" name="object 3151"/>
            <p:cNvSpPr/>
            <p:nvPr/>
          </p:nvSpPr>
          <p:spPr>
            <a:xfrm>
              <a:off x="1091184" y="492861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18287" y="0"/>
                  </a:lnTo>
                </a:path>
                <a:path w="652780">
                  <a:moveTo>
                    <a:pt x="79247" y="0"/>
                  </a:moveTo>
                  <a:lnTo>
                    <a:pt x="97535" y="0"/>
                  </a:lnTo>
                </a:path>
                <a:path w="652780">
                  <a:moveTo>
                    <a:pt x="158495" y="0"/>
                  </a:moveTo>
                  <a:lnTo>
                    <a:pt x="170687" y="0"/>
                  </a:lnTo>
                </a:path>
                <a:path w="652780">
                  <a:moveTo>
                    <a:pt x="396239" y="0"/>
                  </a:moveTo>
                  <a:lnTo>
                    <a:pt x="408431" y="0"/>
                  </a:lnTo>
                </a:path>
                <a:path w="652780">
                  <a:moveTo>
                    <a:pt x="585215" y="0"/>
                  </a:moveTo>
                  <a:lnTo>
                    <a:pt x="597407" y="0"/>
                  </a:lnTo>
                </a:path>
                <a:path w="652780">
                  <a:moveTo>
                    <a:pt x="633983" y="0"/>
                  </a:moveTo>
                  <a:lnTo>
                    <a:pt x="6522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2" name="object 315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61743" y="4925567"/>
              <a:ext cx="18287" cy="6096"/>
            </a:xfrm>
            <a:prstGeom prst="rect">
              <a:avLst/>
            </a:prstGeom>
          </p:spPr>
        </p:pic>
        <p:sp>
          <p:nvSpPr>
            <p:cNvPr id="3153" name="object 3153"/>
            <p:cNvSpPr/>
            <p:nvPr/>
          </p:nvSpPr>
          <p:spPr>
            <a:xfrm>
              <a:off x="1822704" y="49286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4" name="object 31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1471" y="4925567"/>
              <a:ext cx="18287" cy="6096"/>
            </a:xfrm>
            <a:prstGeom prst="rect">
              <a:avLst/>
            </a:prstGeom>
          </p:spPr>
        </p:pic>
        <p:sp>
          <p:nvSpPr>
            <p:cNvPr id="3155" name="object 3155"/>
            <p:cNvSpPr/>
            <p:nvPr/>
          </p:nvSpPr>
          <p:spPr>
            <a:xfrm>
              <a:off x="1895856" y="4928616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69">
                  <a:moveTo>
                    <a:pt x="0" y="0"/>
                  </a:moveTo>
                  <a:lnTo>
                    <a:pt x="18287" y="0"/>
                  </a:lnTo>
                </a:path>
                <a:path w="585469">
                  <a:moveTo>
                    <a:pt x="109728" y="0"/>
                  </a:moveTo>
                  <a:lnTo>
                    <a:pt x="128016" y="0"/>
                  </a:lnTo>
                </a:path>
                <a:path w="585469">
                  <a:moveTo>
                    <a:pt x="182880" y="0"/>
                  </a:moveTo>
                  <a:lnTo>
                    <a:pt x="201168" y="0"/>
                  </a:lnTo>
                </a:path>
                <a:path w="585469">
                  <a:moveTo>
                    <a:pt x="304800" y="0"/>
                  </a:moveTo>
                  <a:lnTo>
                    <a:pt x="323088" y="0"/>
                  </a:lnTo>
                </a:path>
                <a:path w="585469">
                  <a:moveTo>
                    <a:pt x="359664" y="0"/>
                  </a:moveTo>
                  <a:lnTo>
                    <a:pt x="371856" y="0"/>
                  </a:lnTo>
                </a:path>
                <a:path w="585469">
                  <a:moveTo>
                    <a:pt x="493775" y="0"/>
                  </a:moveTo>
                  <a:lnTo>
                    <a:pt x="512063" y="0"/>
                  </a:lnTo>
                </a:path>
                <a:path w="585469">
                  <a:moveTo>
                    <a:pt x="573024" y="0"/>
                  </a:moveTo>
                  <a:lnTo>
                    <a:pt x="5852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6" name="object 3156"/>
            <p:cNvPicPr/>
            <p:nvPr/>
          </p:nvPicPr>
          <p:blipFill>
            <a:blip r:embed="rId935" cstate="print"/>
            <a:stretch>
              <a:fillRect/>
            </a:stretch>
          </p:blipFill>
          <p:spPr>
            <a:xfrm>
              <a:off x="2596896" y="4913376"/>
              <a:ext cx="85343" cy="18287"/>
            </a:xfrm>
            <a:prstGeom prst="rect">
              <a:avLst/>
            </a:prstGeom>
          </p:spPr>
        </p:pic>
        <p:sp>
          <p:nvSpPr>
            <p:cNvPr id="3157" name="object 3157"/>
            <p:cNvSpPr/>
            <p:nvPr/>
          </p:nvSpPr>
          <p:spPr>
            <a:xfrm>
              <a:off x="2670048" y="4928616"/>
              <a:ext cx="2170430" cy="0"/>
            </a:xfrm>
            <a:custGeom>
              <a:avLst/>
              <a:gdLst/>
              <a:ahLst/>
              <a:cxnLst/>
              <a:rect l="l" t="t" r="r" b="b"/>
              <a:pathLst>
                <a:path w="2170429">
                  <a:moveTo>
                    <a:pt x="0" y="0"/>
                  </a:moveTo>
                  <a:lnTo>
                    <a:pt x="12192" y="0"/>
                  </a:lnTo>
                </a:path>
                <a:path w="2170429">
                  <a:moveTo>
                    <a:pt x="1237488" y="0"/>
                  </a:moveTo>
                  <a:lnTo>
                    <a:pt x="1255776" y="0"/>
                  </a:lnTo>
                </a:path>
                <a:path w="2170429">
                  <a:moveTo>
                    <a:pt x="1280160" y="0"/>
                  </a:moveTo>
                  <a:lnTo>
                    <a:pt x="1292352" y="0"/>
                  </a:lnTo>
                </a:path>
                <a:path w="2170429">
                  <a:moveTo>
                    <a:pt x="1341120" y="0"/>
                  </a:moveTo>
                  <a:lnTo>
                    <a:pt x="1359408" y="0"/>
                  </a:lnTo>
                </a:path>
                <a:path w="2170429">
                  <a:moveTo>
                    <a:pt x="1414272" y="0"/>
                  </a:moveTo>
                  <a:lnTo>
                    <a:pt x="1426464" y="0"/>
                  </a:lnTo>
                </a:path>
                <a:path w="2170429">
                  <a:moveTo>
                    <a:pt x="1463040" y="0"/>
                  </a:moveTo>
                  <a:lnTo>
                    <a:pt x="1481328" y="0"/>
                  </a:lnTo>
                </a:path>
                <a:path w="2170429">
                  <a:moveTo>
                    <a:pt x="1572768" y="0"/>
                  </a:moveTo>
                  <a:lnTo>
                    <a:pt x="1591056" y="0"/>
                  </a:lnTo>
                </a:path>
                <a:path w="2170429">
                  <a:moveTo>
                    <a:pt x="1621536" y="0"/>
                  </a:moveTo>
                  <a:lnTo>
                    <a:pt x="1639824" y="0"/>
                  </a:lnTo>
                </a:path>
                <a:path w="2170429">
                  <a:moveTo>
                    <a:pt x="1712976" y="0"/>
                  </a:moveTo>
                  <a:lnTo>
                    <a:pt x="1719072" y="0"/>
                  </a:lnTo>
                </a:path>
                <a:path w="2170429">
                  <a:moveTo>
                    <a:pt x="1755648" y="0"/>
                  </a:moveTo>
                  <a:lnTo>
                    <a:pt x="1773936" y="0"/>
                  </a:lnTo>
                </a:path>
                <a:path w="2170429">
                  <a:moveTo>
                    <a:pt x="1828800" y="0"/>
                  </a:moveTo>
                  <a:lnTo>
                    <a:pt x="1847088" y="0"/>
                  </a:lnTo>
                </a:path>
                <a:path w="2170429">
                  <a:moveTo>
                    <a:pt x="1883664" y="0"/>
                  </a:moveTo>
                  <a:lnTo>
                    <a:pt x="1895855" y="0"/>
                  </a:lnTo>
                </a:path>
                <a:path w="2170429">
                  <a:moveTo>
                    <a:pt x="2103120" y="0"/>
                  </a:moveTo>
                  <a:lnTo>
                    <a:pt x="2121408" y="0"/>
                  </a:lnTo>
                </a:path>
                <a:path w="2170429">
                  <a:moveTo>
                    <a:pt x="2157984" y="0"/>
                  </a:moveTo>
                  <a:lnTo>
                    <a:pt x="21701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8" name="object 3158"/>
            <p:cNvPicPr/>
            <p:nvPr/>
          </p:nvPicPr>
          <p:blipFill>
            <a:blip r:embed="rId936" cstate="print"/>
            <a:stretch>
              <a:fillRect/>
            </a:stretch>
          </p:blipFill>
          <p:spPr>
            <a:xfrm>
              <a:off x="1487423" y="4919472"/>
              <a:ext cx="121920" cy="18288"/>
            </a:xfrm>
            <a:prstGeom prst="rect">
              <a:avLst/>
            </a:prstGeom>
          </p:spPr>
        </p:pic>
        <p:sp>
          <p:nvSpPr>
            <p:cNvPr id="3159" name="object 3159"/>
            <p:cNvSpPr/>
            <p:nvPr/>
          </p:nvSpPr>
          <p:spPr>
            <a:xfrm>
              <a:off x="4937760" y="4928616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2191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0" name="object 3160"/>
            <p:cNvPicPr/>
            <p:nvPr/>
          </p:nvPicPr>
          <p:blipFill>
            <a:blip r:embed="rId937" cstate="print"/>
            <a:stretch>
              <a:fillRect/>
            </a:stretch>
          </p:blipFill>
          <p:spPr>
            <a:xfrm>
              <a:off x="5145023" y="4913376"/>
              <a:ext cx="115824" cy="18287"/>
            </a:xfrm>
            <a:prstGeom prst="rect">
              <a:avLst/>
            </a:prstGeom>
          </p:spPr>
        </p:pic>
        <p:sp>
          <p:nvSpPr>
            <p:cNvPr id="3161" name="object 3161"/>
            <p:cNvSpPr/>
            <p:nvPr/>
          </p:nvSpPr>
          <p:spPr>
            <a:xfrm>
              <a:off x="5321808" y="492861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18287" y="0"/>
                  </a:lnTo>
                </a:path>
                <a:path w="243839">
                  <a:moveTo>
                    <a:pt x="109728" y="0"/>
                  </a:moveTo>
                  <a:lnTo>
                    <a:pt x="121920" y="0"/>
                  </a:lnTo>
                </a:path>
                <a:path w="243839">
                  <a:moveTo>
                    <a:pt x="164592" y="0"/>
                  </a:moveTo>
                  <a:lnTo>
                    <a:pt x="182880" y="0"/>
                  </a:lnTo>
                </a:path>
                <a:path w="243839">
                  <a:moveTo>
                    <a:pt x="225552" y="0"/>
                  </a:moveTo>
                  <a:lnTo>
                    <a:pt x="2438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2" name="object 3162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5626608" y="4919472"/>
              <a:ext cx="128016" cy="18288"/>
            </a:xfrm>
            <a:prstGeom prst="rect">
              <a:avLst/>
            </a:prstGeom>
          </p:spPr>
        </p:pic>
        <p:sp>
          <p:nvSpPr>
            <p:cNvPr id="3163" name="object 3163"/>
            <p:cNvSpPr/>
            <p:nvPr/>
          </p:nvSpPr>
          <p:spPr>
            <a:xfrm>
              <a:off x="5681472" y="492861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12191" y="0"/>
                  </a:lnTo>
                </a:path>
                <a:path w="396239">
                  <a:moveTo>
                    <a:pt x="103631" y="0"/>
                  </a:moveTo>
                  <a:lnTo>
                    <a:pt x="121919" y="0"/>
                  </a:lnTo>
                </a:path>
                <a:path w="396239">
                  <a:moveTo>
                    <a:pt x="256031" y="0"/>
                  </a:moveTo>
                  <a:lnTo>
                    <a:pt x="268223" y="0"/>
                  </a:lnTo>
                </a:path>
                <a:path w="396239">
                  <a:moveTo>
                    <a:pt x="310895" y="0"/>
                  </a:moveTo>
                  <a:lnTo>
                    <a:pt x="329183" y="0"/>
                  </a:lnTo>
                </a:path>
                <a:path w="396239">
                  <a:moveTo>
                    <a:pt x="377951" y="0"/>
                  </a:moveTo>
                  <a:lnTo>
                    <a:pt x="3962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4" name="object 3164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6132576" y="4919472"/>
              <a:ext cx="128015" cy="18288"/>
            </a:xfrm>
            <a:prstGeom prst="rect">
              <a:avLst/>
            </a:prstGeom>
          </p:spPr>
        </p:pic>
        <p:sp>
          <p:nvSpPr>
            <p:cNvPr id="3165" name="object 3165"/>
            <p:cNvSpPr/>
            <p:nvPr/>
          </p:nvSpPr>
          <p:spPr>
            <a:xfrm>
              <a:off x="6187440" y="4928616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12191" y="0"/>
                  </a:lnTo>
                </a:path>
                <a:path w="207645">
                  <a:moveTo>
                    <a:pt x="121919" y="0"/>
                  </a:moveTo>
                  <a:lnTo>
                    <a:pt x="140207" y="0"/>
                  </a:lnTo>
                </a:path>
                <a:path w="207645">
                  <a:moveTo>
                    <a:pt x="158496" y="0"/>
                  </a:moveTo>
                  <a:lnTo>
                    <a:pt x="176784" y="0"/>
                  </a:lnTo>
                </a:path>
                <a:path w="207645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6" name="object 3166"/>
            <p:cNvPicPr/>
            <p:nvPr/>
          </p:nvPicPr>
          <p:blipFill>
            <a:blip r:embed="rId939" cstate="print"/>
            <a:stretch>
              <a:fillRect/>
            </a:stretch>
          </p:blipFill>
          <p:spPr>
            <a:xfrm>
              <a:off x="6449567" y="4925567"/>
              <a:ext cx="54864" cy="6096"/>
            </a:xfrm>
            <a:prstGeom prst="rect">
              <a:avLst/>
            </a:prstGeom>
          </p:spPr>
        </p:pic>
        <p:sp>
          <p:nvSpPr>
            <p:cNvPr id="3167" name="object 3167"/>
            <p:cNvSpPr/>
            <p:nvPr/>
          </p:nvSpPr>
          <p:spPr>
            <a:xfrm>
              <a:off x="621792" y="4928616"/>
              <a:ext cx="6022975" cy="6350"/>
            </a:xfrm>
            <a:custGeom>
              <a:avLst/>
              <a:gdLst/>
              <a:ahLst/>
              <a:cxnLst/>
              <a:rect l="l" t="t" r="r" b="b"/>
              <a:pathLst>
                <a:path w="6022975" h="6350">
                  <a:moveTo>
                    <a:pt x="5931408" y="0"/>
                  </a:moveTo>
                  <a:lnTo>
                    <a:pt x="5943600" y="0"/>
                  </a:lnTo>
                </a:path>
                <a:path w="6022975" h="6350">
                  <a:moveTo>
                    <a:pt x="6010656" y="0"/>
                  </a:moveTo>
                  <a:lnTo>
                    <a:pt x="6022848" y="0"/>
                  </a:lnTo>
                </a:path>
                <a:path w="6022975" h="6350">
                  <a:moveTo>
                    <a:pt x="0" y="6096"/>
                  </a:moveTo>
                  <a:lnTo>
                    <a:pt x="18287" y="6096"/>
                  </a:lnTo>
                </a:path>
                <a:path w="6022975" h="6350">
                  <a:moveTo>
                    <a:pt x="134112" y="6096"/>
                  </a:moveTo>
                  <a:lnTo>
                    <a:pt x="152400" y="6096"/>
                  </a:lnTo>
                </a:path>
                <a:path w="6022975" h="6350">
                  <a:moveTo>
                    <a:pt x="182879" y="6096"/>
                  </a:moveTo>
                  <a:lnTo>
                    <a:pt x="195072" y="6096"/>
                  </a:lnTo>
                </a:path>
                <a:path w="6022975" h="6350">
                  <a:moveTo>
                    <a:pt x="207263" y="6096"/>
                  </a:moveTo>
                  <a:lnTo>
                    <a:pt x="225551" y="6096"/>
                  </a:lnTo>
                </a:path>
                <a:path w="6022975" h="6350">
                  <a:moveTo>
                    <a:pt x="262128" y="6096"/>
                  </a:moveTo>
                  <a:lnTo>
                    <a:pt x="274319" y="6096"/>
                  </a:lnTo>
                </a:path>
                <a:path w="6022975" h="6350">
                  <a:moveTo>
                    <a:pt x="396240" y="6096"/>
                  </a:moveTo>
                  <a:lnTo>
                    <a:pt x="414528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8" name="object 3168"/>
            <p:cNvPicPr/>
            <p:nvPr/>
          </p:nvPicPr>
          <p:blipFill>
            <a:blip r:embed="rId940" cstate="print"/>
            <a:stretch>
              <a:fillRect/>
            </a:stretch>
          </p:blipFill>
          <p:spPr>
            <a:xfrm>
              <a:off x="4632960" y="4925567"/>
              <a:ext cx="79248" cy="12192"/>
            </a:xfrm>
            <a:prstGeom prst="rect">
              <a:avLst/>
            </a:prstGeom>
          </p:spPr>
        </p:pic>
        <p:sp>
          <p:nvSpPr>
            <p:cNvPr id="3169" name="object 3169"/>
            <p:cNvSpPr/>
            <p:nvPr/>
          </p:nvSpPr>
          <p:spPr>
            <a:xfrm>
              <a:off x="1097280" y="4934711"/>
              <a:ext cx="1384300" cy="0"/>
            </a:xfrm>
            <a:custGeom>
              <a:avLst/>
              <a:gdLst/>
              <a:ahLst/>
              <a:cxnLst/>
              <a:rect l="l" t="t" r="r" b="b"/>
              <a:pathLst>
                <a:path w="1384300">
                  <a:moveTo>
                    <a:pt x="0" y="0"/>
                  </a:moveTo>
                  <a:lnTo>
                    <a:pt x="12191" y="0"/>
                  </a:lnTo>
                </a:path>
                <a:path w="1384300">
                  <a:moveTo>
                    <a:pt x="73152" y="0"/>
                  </a:moveTo>
                  <a:lnTo>
                    <a:pt x="91440" y="0"/>
                  </a:lnTo>
                </a:path>
                <a:path w="1384300">
                  <a:moveTo>
                    <a:pt x="152400" y="0"/>
                  </a:moveTo>
                  <a:lnTo>
                    <a:pt x="164591" y="0"/>
                  </a:lnTo>
                </a:path>
                <a:path w="1384300">
                  <a:moveTo>
                    <a:pt x="579119" y="0"/>
                  </a:moveTo>
                  <a:lnTo>
                    <a:pt x="591312" y="0"/>
                  </a:lnTo>
                </a:path>
                <a:path w="1384300">
                  <a:moveTo>
                    <a:pt x="627888" y="0"/>
                  </a:moveTo>
                  <a:lnTo>
                    <a:pt x="646176" y="0"/>
                  </a:lnTo>
                </a:path>
                <a:path w="1384300">
                  <a:moveTo>
                    <a:pt x="664463" y="0"/>
                  </a:moveTo>
                  <a:lnTo>
                    <a:pt x="676656" y="0"/>
                  </a:lnTo>
                </a:path>
                <a:path w="1384300">
                  <a:moveTo>
                    <a:pt x="725424" y="0"/>
                  </a:moveTo>
                  <a:lnTo>
                    <a:pt x="743712" y="0"/>
                  </a:lnTo>
                </a:path>
                <a:path w="1384300">
                  <a:moveTo>
                    <a:pt x="774191" y="0"/>
                  </a:moveTo>
                  <a:lnTo>
                    <a:pt x="786383" y="0"/>
                  </a:lnTo>
                </a:path>
                <a:path w="1384300">
                  <a:moveTo>
                    <a:pt x="798576" y="0"/>
                  </a:moveTo>
                  <a:lnTo>
                    <a:pt x="816863" y="0"/>
                  </a:lnTo>
                </a:path>
                <a:path w="1384300">
                  <a:moveTo>
                    <a:pt x="908304" y="0"/>
                  </a:moveTo>
                  <a:lnTo>
                    <a:pt x="926592" y="0"/>
                  </a:lnTo>
                </a:path>
                <a:path w="1384300">
                  <a:moveTo>
                    <a:pt x="981456" y="0"/>
                  </a:moveTo>
                  <a:lnTo>
                    <a:pt x="999744" y="0"/>
                  </a:lnTo>
                </a:path>
                <a:path w="1384300">
                  <a:moveTo>
                    <a:pt x="1158240" y="0"/>
                  </a:moveTo>
                  <a:lnTo>
                    <a:pt x="1170432" y="0"/>
                  </a:lnTo>
                </a:path>
                <a:path w="1384300">
                  <a:moveTo>
                    <a:pt x="1292352" y="0"/>
                  </a:moveTo>
                  <a:lnTo>
                    <a:pt x="1310639" y="0"/>
                  </a:lnTo>
                </a:path>
                <a:path w="1384300">
                  <a:moveTo>
                    <a:pt x="1371600" y="0"/>
                  </a:moveTo>
                  <a:lnTo>
                    <a:pt x="13837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0" name="object 3170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2548127" y="4925567"/>
              <a:ext cx="67056" cy="12192"/>
            </a:xfrm>
            <a:prstGeom prst="rect">
              <a:avLst/>
            </a:prstGeom>
          </p:spPr>
        </p:pic>
        <p:pic>
          <p:nvPicPr>
            <p:cNvPr id="3171" name="object 3171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402079" y="4925567"/>
              <a:ext cx="42671" cy="18288"/>
            </a:xfrm>
            <a:prstGeom prst="rect">
              <a:avLst/>
            </a:prstGeom>
          </p:spPr>
        </p:pic>
        <p:sp>
          <p:nvSpPr>
            <p:cNvPr id="3172" name="object 3172"/>
            <p:cNvSpPr/>
            <p:nvPr/>
          </p:nvSpPr>
          <p:spPr>
            <a:xfrm>
              <a:off x="2596896" y="4934711"/>
              <a:ext cx="4048125" cy="0"/>
            </a:xfrm>
            <a:custGeom>
              <a:avLst/>
              <a:gdLst/>
              <a:ahLst/>
              <a:cxnLst/>
              <a:rect l="l" t="t" r="r" b="b"/>
              <a:pathLst>
                <a:path w="4048125">
                  <a:moveTo>
                    <a:pt x="0" y="0"/>
                  </a:moveTo>
                  <a:lnTo>
                    <a:pt x="18287" y="0"/>
                  </a:lnTo>
                </a:path>
                <a:path w="4048125">
                  <a:moveTo>
                    <a:pt x="48767" y="0"/>
                  </a:moveTo>
                  <a:lnTo>
                    <a:pt x="60959" y="0"/>
                  </a:lnTo>
                </a:path>
                <a:path w="4048125">
                  <a:moveTo>
                    <a:pt x="73151" y="0"/>
                  </a:moveTo>
                  <a:lnTo>
                    <a:pt x="85343" y="0"/>
                  </a:lnTo>
                </a:path>
                <a:path w="4048125">
                  <a:moveTo>
                    <a:pt x="1316736" y="0"/>
                  </a:moveTo>
                  <a:lnTo>
                    <a:pt x="1328927" y="0"/>
                  </a:lnTo>
                </a:path>
                <a:path w="4048125">
                  <a:moveTo>
                    <a:pt x="1414272" y="0"/>
                  </a:moveTo>
                  <a:lnTo>
                    <a:pt x="1432560" y="0"/>
                  </a:lnTo>
                </a:path>
                <a:path w="4048125">
                  <a:moveTo>
                    <a:pt x="1487424" y="0"/>
                  </a:moveTo>
                  <a:lnTo>
                    <a:pt x="1499615" y="0"/>
                  </a:lnTo>
                </a:path>
                <a:path w="4048125">
                  <a:moveTo>
                    <a:pt x="1536192" y="0"/>
                  </a:moveTo>
                  <a:lnTo>
                    <a:pt x="1554480" y="0"/>
                  </a:lnTo>
                </a:path>
                <a:path w="4048125">
                  <a:moveTo>
                    <a:pt x="1645920" y="0"/>
                  </a:moveTo>
                  <a:lnTo>
                    <a:pt x="1664208" y="0"/>
                  </a:lnTo>
                </a:path>
                <a:path w="4048125">
                  <a:moveTo>
                    <a:pt x="1694688" y="0"/>
                  </a:moveTo>
                  <a:lnTo>
                    <a:pt x="1712976" y="0"/>
                  </a:lnTo>
                </a:path>
                <a:path w="4048125">
                  <a:moveTo>
                    <a:pt x="1786127" y="0"/>
                  </a:moveTo>
                  <a:lnTo>
                    <a:pt x="1792224" y="0"/>
                  </a:lnTo>
                </a:path>
                <a:path w="4048125">
                  <a:moveTo>
                    <a:pt x="1828800" y="0"/>
                  </a:moveTo>
                  <a:lnTo>
                    <a:pt x="1847088" y="0"/>
                  </a:lnTo>
                </a:path>
                <a:path w="4048125">
                  <a:moveTo>
                    <a:pt x="1901952" y="0"/>
                  </a:moveTo>
                  <a:lnTo>
                    <a:pt x="1920239" y="0"/>
                  </a:lnTo>
                </a:path>
                <a:path w="4048125">
                  <a:moveTo>
                    <a:pt x="1956815" y="0"/>
                  </a:moveTo>
                  <a:lnTo>
                    <a:pt x="1969007" y="0"/>
                  </a:lnTo>
                </a:path>
                <a:path w="4048125">
                  <a:moveTo>
                    <a:pt x="2036064" y="0"/>
                  </a:moveTo>
                  <a:lnTo>
                    <a:pt x="2048255" y="0"/>
                  </a:lnTo>
                </a:path>
                <a:path w="4048125">
                  <a:moveTo>
                    <a:pt x="2072640" y="0"/>
                  </a:moveTo>
                  <a:lnTo>
                    <a:pt x="2090928" y="0"/>
                  </a:lnTo>
                </a:path>
                <a:path w="4048125">
                  <a:moveTo>
                    <a:pt x="2157984" y="0"/>
                  </a:moveTo>
                  <a:lnTo>
                    <a:pt x="2164080" y="0"/>
                  </a:lnTo>
                </a:path>
                <a:path w="4048125">
                  <a:moveTo>
                    <a:pt x="2176272" y="0"/>
                  </a:moveTo>
                  <a:lnTo>
                    <a:pt x="2194560" y="0"/>
                  </a:lnTo>
                </a:path>
                <a:path w="4048125">
                  <a:moveTo>
                    <a:pt x="2231136" y="0"/>
                  </a:moveTo>
                  <a:lnTo>
                    <a:pt x="2243328" y="0"/>
                  </a:lnTo>
                </a:path>
                <a:path w="4048125">
                  <a:moveTo>
                    <a:pt x="2346960" y="0"/>
                  </a:moveTo>
                  <a:lnTo>
                    <a:pt x="2353056" y="0"/>
                  </a:lnTo>
                </a:path>
                <a:path w="4048125">
                  <a:moveTo>
                    <a:pt x="2414016" y="0"/>
                  </a:moveTo>
                  <a:lnTo>
                    <a:pt x="2432304" y="0"/>
                  </a:lnTo>
                </a:path>
                <a:path w="4048125">
                  <a:moveTo>
                    <a:pt x="2548128" y="0"/>
                  </a:moveTo>
                  <a:lnTo>
                    <a:pt x="2566416" y="0"/>
                  </a:lnTo>
                </a:path>
                <a:path w="4048125">
                  <a:moveTo>
                    <a:pt x="2584704" y="0"/>
                  </a:moveTo>
                  <a:lnTo>
                    <a:pt x="2596895" y="0"/>
                  </a:lnTo>
                </a:path>
                <a:path w="4048125">
                  <a:moveTo>
                    <a:pt x="2834640" y="0"/>
                  </a:moveTo>
                  <a:lnTo>
                    <a:pt x="2846832" y="0"/>
                  </a:lnTo>
                </a:path>
                <a:path w="4048125">
                  <a:moveTo>
                    <a:pt x="2889504" y="0"/>
                  </a:moveTo>
                  <a:lnTo>
                    <a:pt x="2907791" y="0"/>
                  </a:lnTo>
                </a:path>
                <a:path w="4048125">
                  <a:moveTo>
                    <a:pt x="2950464" y="0"/>
                  </a:moveTo>
                  <a:lnTo>
                    <a:pt x="2968752" y="0"/>
                  </a:lnTo>
                </a:path>
                <a:path w="4048125">
                  <a:moveTo>
                    <a:pt x="3029711" y="0"/>
                  </a:moveTo>
                  <a:lnTo>
                    <a:pt x="3041903" y="0"/>
                  </a:lnTo>
                </a:path>
                <a:path w="4048125">
                  <a:moveTo>
                    <a:pt x="3139440" y="0"/>
                  </a:moveTo>
                  <a:lnTo>
                    <a:pt x="3151632" y="0"/>
                  </a:lnTo>
                </a:path>
                <a:path w="4048125">
                  <a:moveTo>
                    <a:pt x="3188207" y="0"/>
                  </a:moveTo>
                  <a:lnTo>
                    <a:pt x="3206495" y="0"/>
                  </a:lnTo>
                </a:path>
                <a:path w="4048125">
                  <a:moveTo>
                    <a:pt x="3340607" y="0"/>
                  </a:moveTo>
                  <a:lnTo>
                    <a:pt x="3352799" y="0"/>
                  </a:lnTo>
                </a:path>
                <a:path w="4048125">
                  <a:moveTo>
                    <a:pt x="3395471" y="0"/>
                  </a:moveTo>
                  <a:lnTo>
                    <a:pt x="3413759" y="0"/>
                  </a:lnTo>
                </a:path>
                <a:path w="4048125">
                  <a:moveTo>
                    <a:pt x="3462528" y="0"/>
                  </a:moveTo>
                  <a:lnTo>
                    <a:pt x="3480816" y="0"/>
                  </a:lnTo>
                </a:path>
                <a:path w="4048125">
                  <a:moveTo>
                    <a:pt x="3535680" y="0"/>
                  </a:moveTo>
                  <a:lnTo>
                    <a:pt x="3547872" y="0"/>
                  </a:lnTo>
                </a:path>
                <a:path w="4048125">
                  <a:moveTo>
                    <a:pt x="3645407" y="0"/>
                  </a:moveTo>
                  <a:lnTo>
                    <a:pt x="3657599" y="0"/>
                  </a:lnTo>
                </a:path>
                <a:path w="4048125">
                  <a:moveTo>
                    <a:pt x="3718560" y="0"/>
                  </a:moveTo>
                  <a:lnTo>
                    <a:pt x="3730752" y="0"/>
                  </a:lnTo>
                </a:path>
                <a:path w="4048125">
                  <a:moveTo>
                    <a:pt x="3749040" y="0"/>
                  </a:moveTo>
                  <a:lnTo>
                    <a:pt x="3767328" y="0"/>
                  </a:lnTo>
                </a:path>
                <a:path w="4048125">
                  <a:moveTo>
                    <a:pt x="3779520" y="0"/>
                  </a:moveTo>
                  <a:lnTo>
                    <a:pt x="3791712" y="0"/>
                  </a:lnTo>
                </a:path>
                <a:path w="4048125">
                  <a:moveTo>
                    <a:pt x="3852671" y="0"/>
                  </a:moveTo>
                  <a:lnTo>
                    <a:pt x="3870959" y="0"/>
                  </a:lnTo>
                </a:path>
                <a:path w="4048125">
                  <a:moveTo>
                    <a:pt x="3889248" y="0"/>
                  </a:moveTo>
                  <a:lnTo>
                    <a:pt x="3901440" y="0"/>
                  </a:lnTo>
                </a:path>
                <a:path w="4048125">
                  <a:moveTo>
                    <a:pt x="3956304" y="0"/>
                  </a:moveTo>
                  <a:lnTo>
                    <a:pt x="3968496" y="0"/>
                  </a:lnTo>
                </a:path>
                <a:path w="4048125">
                  <a:moveTo>
                    <a:pt x="4035552" y="0"/>
                  </a:moveTo>
                  <a:lnTo>
                    <a:pt x="40477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3" name="object 31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576" y="4937760"/>
              <a:ext cx="18287" cy="6096"/>
            </a:xfrm>
            <a:prstGeom prst="rect">
              <a:avLst/>
            </a:prstGeom>
          </p:spPr>
        </p:pic>
        <p:sp>
          <p:nvSpPr>
            <p:cNvPr id="3174" name="object 3174"/>
            <p:cNvSpPr/>
            <p:nvPr/>
          </p:nvSpPr>
          <p:spPr>
            <a:xfrm>
              <a:off x="829055" y="494080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18287" y="0"/>
                  </a:lnTo>
                </a:path>
                <a:path w="360044">
                  <a:moveTo>
                    <a:pt x="48768" y="0"/>
                  </a:moveTo>
                  <a:lnTo>
                    <a:pt x="67056" y="0"/>
                  </a:lnTo>
                </a:path>
                <a:path w="360044">
                  <a:moveTo>
                    <a:pt x="188976" y="0"/>
                  </a:moveTo>
                  <a:lnTo>
                    <a:pt x="207264" y="0"/>
                  </a:lnTo>
                </a:path>
                <a:path w="360044">
                  <a:moveTo>
                    <a:pt x="268224" y="0"/>
                  </a:moveTo>
                  <a:lnTo>
                    <a:pt x="286512" y="0"/>
                  </a:lnTo>
                </a:path>
                <a:path w="360044">
                  <a:moveTo>
                    <a:pt x="341376" y="0"/>
                  </a:moveTo>
                  <a:lnTo>
                    <a:pt x="359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5" name="object 3175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621792" y="4931664"/>
              <a:ext cx="152400" cy="18288"/>
            </a:xfrm>
            <a:prstGeom prst="rect">
              <a:avLst/>
            </a:prstGeom>
          </p:spPr>
        </p:pic>
        <p:sp>
          <p:nvSpPr>
            <p:cNvPr id="3176" name="object 3176"/>
            <p:cNvSpPr/>
            <p:nvPr/>
          </p:nvSpPr>
          <p:spPr>
            <a:xfrm>
              <a:off x="1249679" y="4940808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19">
                  <a:moveTo>
                    <a:pt x="0" y="0"/>
                  </a:moveTo>
                  <a:lnTo>
                    <a:pt x="12191" y="0"/>
                  </a:lnTo>
                </a:path>
                <a:path w="591819">
                  <a:moveTo>
                    <a:pt x="237744" y="0"/>
                  </a:moveTo>
                  <a:lnTo>
                    <a:pt x="256031" y="0"/>
                  </a:lnTo>
                </a:path>
                <a:path w="591819">
                  <a:moveTo>
                    <a:pt x="286511" y="0"/>
                  </a:moveTo>
                  <a:lnTo>
                    <a:pt x="298703" y="0"/>
                  </a:lnTo>
                </a:path>
                <a:path w="591819">
                  <a:moveTo>
                    <a:pt x="426719" y="0"/>
                  </a:moveTo>
                  <a:lnTo>
                    <a:pt x="445007" y="0"/>
                  </a:lnTo>
                </a:path>
                <a:path w="591819">
                  <a:moveTo>
                    <a:pt x="475488" y="0"/>
                  </a:moveTo>
                  <a:lnTo>
                    <a:pt x="493775" y="0"/>
                  </a:lnTo>
                </a:path>
                <a:path w="591819">
                  <a:moveTo>
                    <a:pt x="573024" y="0"/>
                  </a:moveTo>
                  <a:lnTo>
                    <a:pt x="591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7" name="object 31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5376" y="4937760"/>
              <a:ext cx="18287" cy="6096"/>
            </a:xfrm>
            <a:prstGeom prst="rect">
              <a:avLst/>
            </a:prstGeom>
          </p:spPr>
        </p:pic>
        <p:sp>
          <p:nvSpPr>
            <p:cNvPr id="3178" name="object 3178"/>
            <p:cNvSpPr/>
            <p:nvPr/>
          </p:nvSpPr>
          <p:spPr>
            <a:xfrm>
              <a:off x="2005583" y="4940808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18287" y="0"/>
                  </a:lnTo>
                </a:path>
                <a:path w="609600">
                  <a:moveTo>
                    <a:pt x="384047" y="0"/>
                  </a:moveTo>
                  <a:lnTo>
                    <a:pt x="402335" y="0"/>
                  </a:lnTo>
                </a:path>
                <a:path w="609600">
                  <a:moveTo>
                    <a:pt x="457200" y="0"/>
                  </a:moveTo>
                  <a:lnTo>
                    <a:pt x="475488" y="0"/>
                  </a:lnTo>
                </a:path>
                <a:path w="609600">
                  <a:moveTo>
                    <a:pt x="542544" y="0"/>
                  </a:moveTo>
                  <a:lnTo>
                    <a:pt x="560832" y="0"/>
                  </a:lnTo>
                </a:path>
                <a:path w="609600">
                  <a:moveTo>
                    <a:pt x="591312" y="0"/>
                  </a:moveTo>
                  <a:lnTo>
                    <a:pt x="6096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9" name="object 31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9568" y="4937760"/>
              <a:ext cx="18287" cy="6096"/>
            </a:xfrm>
            <a:prstGeom prst="rect">
              <a:avLst/>
            </a:prstGeom>
          </p:spPr>
        </p:pic>
        <p:sp>
          <p:nvSpPr>
            <p:cNvPr id="3180" name="object 3180"/>
            <p:cNvSpPr/>
            <p:nvPr/>
          </p:nvSpPr>
          <p:spPr>
            <a:xfrm>
              <a:off x="2670048" y="4940808"/>
              <a:ext cx="1359535" cy="0"/>
            </a:xfrm>
            <a:custGeom>
              <a:avLst/>
              <a:gdLst/>
              <a:ahLst/>
              <a:cxnLst/>
              <a:rect l="l" t="t" r="r" b="b"/>
              <a:pathLst>
                <a:path w="1359535">
                  <a:moveTo>
                    <a:pt x="0" y="0"/>
                  </a:moveTo>
                  <a:lnTo>
                    <a:pt x="12192" y="0"/>
                  </a:lnTo>
                </a:path>
                <a:path w="1359535">
                  <a:moveTo>
                    <a:pt x="1243584" y="0"/>
                  </a:moveTo>
                  <a:lnTo>
                    <a:pt x="1261872" y="0"/>
                  </a:lnTo>
                </a:path>
                <a:path w="1359535">
                  <a:moveTo>
                    <a:pt x="1341120" y="0"/>
                  </a:moveTo>
                  <a:lnTo>
                    <a:pt x="13594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1" name="object 3181"/>
            <p:cNvPicPr/>
            <p:nvPr/>
          </p:nvPicPr>
          <p:blipFill>
            <a:blip r:embed="rId941" cstate="print"/>
            <a:stretch>
              <a:fillRect/>
            </a:stretch>
          </p:blipFill>
          <p:spPr>
            <a:xfrm>
              <a:off x="4084320" y="4937760"/>
              <a:ext cx="109728" cy="6096"/>
            </a:xfrm>
            <a:prstGeom prst="rect">
              <a:avLst/>
            </a:prstGeom>
          </p:spPr>
        </p:pic>
        <p:sp>
          <p:nvSpPr>
            <p:cNvPr id="3182" name="object 3182"/>
            <p:cNvSpPr/>
            <p:nvPr/>
          </p:nvSpPr>
          <p:spPr>
            <a:xfrm>
              <a:off x="4242816" y="4940808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18287" y="0"/>
                  </a:lnTo>
                </a:path>
                <a:path w="920750">
                  <a:moveTo>
                    <a:pt x="48767" y="0"/>
                  </a:moveTo>
                  <a:lnTo>
                    <a:pt x="67055" y="0"/>
                  </a:lnTo>
                </a:path>
                <a:path w="920750">
                  <a:moveTo>
                    <a:pt x="140207" y="0"/>
                  </a:moveTo>
                  <a:lnTo>
                    <a:pt x="152399" y="0"/>
                  </a:lnTo>
                </a:path>
                <a:path w="920750">
                  <a:moveTo>
                    <a:pt x="182879" y="0"/>
                  </a:moveTo>
                  <a:lnTo>
                    <a:pt x="274319" y="0"/>
                  </a:lnTo>
                </a:path>
                <a:path w="920750">
                  <a:moveTo>
                    <a:pt x="304800" y="0"/>
                  </a:moveTo>
                  <a:lnTo>
                    <a:pt x="408432" y="0"/>
                  </a:lnTo>
                </a:path>
                <a:path w="920750">
                  <a:moveTo>
                    <a:pt x="426720" y="0"/>
                  </a:moveTo>
                  <a:lnTo>
                    <a:pt x="445008" y="0"/>
                  </a:lnTo>
                </a:path>
                <a:path w="920750">
                  <a:moveTo>
                    <a:pt x="457200" y="0"/>
                  </a:moveTo>
                  <a:lnTo>
                    <a:pt x="469391" y="0"/>
                  </a:lnTo>
                </a:path>
                <a:path w="920750">
                  <a:moveTo>
                    <a:pt x="505967" y="0"/>
                  </a:moveTo>
                  <a:lnTo>
                    <a:pt x="518159" y="0"/>
                  </a:lnTo>
                </a:path>
                <a:path w="920750">
                  <a:moveTo>
                    <a:pt x="530351" y="0"/>
                  </a:moveTo>
                  <a:lnTo>
                    <a:pt x="548639" y="0"/>
                  </a:lnTo>
                </a:path>
                <a:path w="920750">
                  <a:moveTo>
                    <a:pt x="579120" y="0"/>
                  </a:moveTo>
                  <a:lnTo>
                    <a:pt x="597408" y="0"/>
                  </a:lnTo>
                </a:path>
                <a:path w="920750">
                  <a:moveTo>
                    <a:pt x="701039" y="0"/>
                  </a:moveTo>
                  <a:lnTo>
                    <a:pt x="713231" y="0"/>
                  </a:lnTo>
                </a:path>
                <a:path w="920750">
                  <a:moveTo>
                    <a:pt x="768095" y="0"/>
                  </a:moveTo>
                  <a:lnTo>
                    <a:pt x="786383" y="0"/>
                  </a:lnTo>
                </a:path>
                <a:path w="920750">
                  <a:moveTo>
                    <a:pt x="902207" y="0"/>
                  </a:moveTo>
                  <a:lnTo>
                    <a:pt x="9204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3" name="object 3183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2078736" y="4919472"/>
              <a:ext cx="188975" cy="36576"/>
            </a:xfrm>
            <a:prstGeom prst="rect">
              <a:avLst/>
            </a:prstGeom>
          </p:spPr>
        </p:pic>
        <p:sp>
          <p:nvSpPr>
            <p:cNvPr id="3184" name="object 3184"/>
            <p:cNvSpPr/>
            <p:nvPr/>
          </p:nvSpPr>
          <p:spPr>
            <a:xfrm>
              <a:off x="755904" y="4940808"/>
              <a:ext cx="5895340" cy="6350"/>
            </a:xfrm>
            <a:custGeom>
              <a:avLst/>
              <a:gdLst/>
              <a:ahLst/>
              <a:cxnLst/>
              <a:rect l="l" t="t" r="r" b="b"/>
              <a:pathLst>
                <a:path w="5895340" h="6350">
                  <a:moveTo>
                    <a:pt x="4675632" y="0"/>
                  </a:moveTo>
                  <a:lnTo>
                    <a:pt x="4687824" y="0"/>
                  </a:lnTo>
                </a:path>
                <a:path w="5895340" h="6350">
                  <a:moveTo>
                    <a:pt x="4730496" y="0"/>
                  </a:moveTo>
                  <a:lnTo>
                    <a:pt x="4748783" y="0"/>
                  </a:lnTo>
                </a:path>
                <a:path w="5895340" h="6350">
                  <a:moveTo>
                    <a:pt x="4791456" y="0"/>
                  </a:moveTo>
                  <a:lnTo>
                    <a:pt x="4809744" y="0"/>
                  </a:lnTo>
                </a:path>
                <a:path w="5895340" h="6350">
                  <a:moveTo>
                    <a:pt x="5181600" y="0"/>
                  </a:moveTo>
                  <a:lnTo>
                    <a:pt x="5193791" y="0"/>
                  </a:lnTo>
                </a:path>
                <a:path w="5895340" h="6350">
                  <a:moveTo>
                    <a:pt x="5236463" y="0"/>
                  </a:moveTo>
                  <a:lnTo>
                    <a:pt x="5254752" y="0"/>
                  </a:lnTo>
                </a:path>
                <a:path w="5895340" h="6350">
                  <a:moveTo>
                    <a:pt x="5303520" y="0"/>
                  </a:moveTo>
                  <a:lnTo>
                    <a:pt x="5321808" y="0"/>
                  </a:lnTo>
                </a:path>
                <a:path w="5895340" h="6350">
                  <a:moveTo>
                    <a:pt x="5376672" y="0"/>
                  </a:moveTo>
                  <a:lnTo>
                    <a:pt x="5394960" y="0"/>
                  </a:lnTo>
                </a:path>
                <a:path w="5895340" h="6350">
                  <a:moveTo>
                    <a:pt x="5431536" y="0"/>
                  </a:moveTo>
                  <a:lnTo>
                    <a:pt x="5449824" y="0"/>
                  </a:lnTo>
                </a:path>
                <a:path w="5895340" h="6350">
                  <a:moveTo>
                    <a:pt x="5590032" y="0"/>
                  </a:moveTo>
                  <a:lnTo>
                    <a:pt x="5608320" y="0"/>
                  </a:lnTo>
                </a:path>
                <a:path w="5895340" h="6350">
                  <a:moveTo>
                    <a:pt x="5791200" y="0"/>
                  </a:moveTo>
                  <a:lnTo>
                    <a:pt x="5894832" y="0"/>
                  </a:lnTo>
                </a:path>
                <a:path w="5895340" h="6350">
                  <a:moveTo>
                    <a:pt x="0" y="6096"/>
                  </a:moveTo>
                  <a:lnTo>
                    <a:pt x="18287" y="6096"/>
                  </a:lnTo>
                </a:path>
                <a:path w="5895340" h="6350">
                  <a:moveTo>
                    <a:pt x="42671" y="6096"/>
                  </a:moveTo>
                  <a:lnTo>
                    <a:pt x="54863" y="6096"/>
                  </a:lnTo>
                </a:path>
                <a:path w="5895340" h="6350">
                  <a:moveTo>
                    <a:pt x="73151" y="6096"/>
                  </a:moveTo>
                  <a:lnTo>
                    <a:pt x="91439" y="6096"/>
                  </a:lnTo>
                </a:path>
                <a:path w="5895340" h="6350">
                  <a:moveTo>
                    <a:pt x="121919" y="6096"/>
                  </a:moveTo>
                  <a:lnTo>
                    <a:pt x="14020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5" name="object 3185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5242560" y="4919472"/>
              <a:ext cx="97536" cy="36576"/>
            </a:xfrm>
            <a:prstGeom prst="rect">
              <a:avLst/>
            </a:prstGeom>
          </p:spPr>
        </p:pic>
        <p:sp>
          <p:nvSpPr>
            <p:cNvPr id="3186" name="object 3186"/>
            <p:cNvSpPr/>
            <p:nvPr/>
          </p:nvSpPr>
          <p:spPr>
            <a:xfrm>
              <a:off x="1018031" y="4946903"/>
              <a:ext cx="3194685" cy="0"/>
            </a:xfrm>
            <a:custGeom>
              <a:avLst/>
              <a:gdLst/>
              <a:ahLst/>
              <a:cxnLst/>
              <a:rect l="l" t="t" r="r" b="b"/>
              <a:pathLst>
                <a:path w="3194685">
                  <a:moveTo>
                    <a:pt x="0" y="0"/>
                  </a:moveTo>
                  <a:lnTo>
                    <a:pt x="18287" y="0"/>
                  </a:lnTo>
                </a:path>
                <a:path w="3194685">
                  <a:moveTo>
                    <a:pt x="85343" y="0"/>
                  </a:moveTo>
                  <a:lnTo>
                    <a:pt x="170687" y="0"/>
                  </a:lnTo>
                </a:path>
                <a:path w="3194685">
                  <a:moveTo>
                    <a:pt x="231647" y="0"/>
                  </a:moveTo>
                  <a:lnTo>
                    <a:pt x="243839" y="0"/>
                  </a:lnTo>
                </a:path>
                <a:path w="3194685">
                  <a:moveTo>
                    <a:pt x="384047" y="0"/>
                  </a:moveTo>
                  <a:lnTo>
                    <a:pt x="414528" y="0"/>
                  </a:lnTo>
                </a:path>
                <a:path w="3194685">
                  <a:moveTo>
                    <a:pt x="475488" y="0"/>
                  </a:moveTo>
                  <a:lnTo>
                    <a:pt x="487679" y="0"/>
                  </a:lnTo>
                </a:path>
                <a:path w="3194685">
                  <a:moveTo>
                    <a:pt x="987552" y="0"/>
                  </a:moveTo>
                  <a:lnTo>
                    <a:pt x="1005840" y="0"/>
                  </a:lnTo>
                </a:path>
                <a:path w="3194685">
                  <a:moveTo>
                    <a:pt x="1060704" y="0"/>
                  </a:moveTo>
                  <a:lnTo>
                    <a:pt x="1078992" y="0"/>
                  </a:lnTo>
                </a:path>
                <a:path w="3194685">
                  <a:moveTo>
                    <a:pt x="1231392" y="0"/>
                  </a:moveTo>
                  <a:lnTo>
                    <a:pt x="1249680" y="0"/>
                  </a:lnTo>
                </a:path>
                <a:path w="3194685">
                  <a:moveTo>
                    <a:pt x="1444752" y="0"/>
                  </a:moveTo>
                  <a:lnTo>
                    <a:pt x="1463040" y="0"/>
                  </a:lnTo>
                </a:path>
                <a:path w="3194685">
                  <a:moveTo>
                    <a:pt x="1530096" y="0"/>
                  </a:moveTo>
                  <a:lnTo>
                    <a:pt x="1548384" y="0"/>
                  </a:lnTo>
                </a:path>
                <a:path w="3194685">
                  <a:moveTo>
                    <a:pt x="1578864" y="0"/>
                  </a:moveTo>
                  <a:lnTo>
                    <a:pt x="1597152" y="0"/>
                  </a:lnTo>
                </a:path>
                <a:path w="3194685">
                  <a:moveTo>
                    <a:pt x="1621536" y="0"/>
                  </a:moveTo>
                  <a:lnTo>
                    <a:pt x="1633728" y="0"/>
                  </a:lnTo>
                </a:path>
                <a:path w="3194685">
                  <a:moveTo>
                    <a:pt x="1652015" y="0"/>
                  </a:moveTo>
                  <a:lnTo>
                    <a:pt x="1664208" y="0"/>
                  </a:lnTo>
                </a:path>
                <a:path w="3194685">
                  <a:moveTo>
                    <a:pt x="2993136" y="0"/>
                  </a:moveTo>
                  <a:lnTo>
                    <a:pt x="3011424" y="0"/>
                  </a:lnTo>
                </a:path>
                <a:path w="3194685">
                  <a:moveTo>
                    <a:pt x="3066288" y="0"/>
                  </a:moveTo>
                  <a:lnTo>
                    <a:pt x="3078479" y="0"/>
                  </a:lnTo>
                </a:path>
                <a:path w="3194685">
                  <a:moveTo>
                    <a:pt x="3115056" y="0"/>
                  </a:moveTo>
                  <a:lnTo>
                    <a:pt x="3194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7" name="object 3187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4242816" y="4943855"/>
              <a:ext cx="67055" cy="6096"/>
            </a:xfrm>
            <a:prstGeom prst="rect">
              <a:avLst/>
            </a:prstGeom>
          </p:spPr>
        </p:pic>
        <p:sp>
          <p:nvSpPr>
            <p:cNvPr id="3188" name="object 3188"/>
            <p:cNvSpPr/>
            <p:nvPr/>
          </p:nvSpPr>
          <p:spPr>
            <a:xfrm>
              <a:off x="4383023" y="494690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9" name="object 3189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493520" y="4931664"/>
              <a:ext cx="109728" cy="24384"/>
            </a:xfrm>
            <a:prstGeom prst="rect">
              <a:avLst/>
            </a:prstGeom>
          </p:spPr>
        </p:pic>
        <p:sp>
          <p:nvSpPr>
            <p:cNvPr id="3190" name="object 3190"/>
            <p:cNvSpPr/>
            <p:nvPr/>
          </p:nvSpPr>
          <p:spPr>
            <a:xfrm>
              <a:off x="4425696" y="4946903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91439" y="0"/>
                  </a:lnTo>
                </a:path>
                <a:path w="287020">
                  <a:moveTo>
                    <a:pt x="121920" y="0"/>
                  </a:moveTo>
                  <a:lnTo>
                    <a:pt x="225552" y="0"/>
                  </a:lnTo>
                </a:path>
                <a:path w="287020">
                  <a:moveTo>
                    <a:pt x="243840" y="0"/>
                  </a:moveTo>
                  <a:lnTo>
                    <a:pt x="262128" y="0"/>
                  </a:lnTo>
                </a:path>
                <a:path w="287020">
                  <a:moveTo>
                    <a:pt x="280415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1" name="object 3191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3919728" y="4931664"/>
              <a:ext cx="42671" cy="30480"/>
            </a:xfrm>
            <a:prstGeom prst="rect">
              <a:avLst/>
            </a:prstGeom>
          </p:spPr>
        </p:pic>
        <p:sp>
          <p:nvSpPr>
            <p:cNvPr id="3192" name="object 3192"/>
            <p:cNvSpPr/>
            <p:nvPr/>
          </p:nvSpPr>
          <p:spPr>
            <a:xfrm>
              <a:off x="4949952" y="4946903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79248" y="0"/>
                  </a:lnTo>
                </a:path>
                <a:path w="170814">
                  <a:moveTo>
                    <a:pt x="103632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3" name="object 3193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676400" y="4937760"/>
              <a:ext cx="97536" cy="24384"/>
            </a:xfrm>
            <a:prstGeom prst="rect">
              <a:avLst/>
            </a:prstGeom>
          </p:spPr>
        </p:pic>
        <p:sp>
          <p:nvSpPr>
            <p:cNvPr id="3194" name="object 3194"/>
            <p:cNvSpPr/>
            <p:nvPr/>
          </p:nvSpPr>
          <p:spPr>
            <a:xfrm>
              <a:off x="5431535" y="4946903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2191" y="0"/>
                  </a:lnTo>
                </a:path>
                <a:path w="134620">
                  <a:moveTo>
                    <a:pt x="54863" y="0"/>
                  </a:moveTo>
                  <a:lnTo>
                    <a:pt x="73151" y="0"/>
                  </a:lnTo>
                </a:path>
                <a:path w="134620">
                  <a:moveTo>
                    <a:pt x="115823" y="0"/>
                  </a:moveTo>
                  <a:lnTo>
                    <a:pt x="1341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5" name="object 3195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5626608" y="4937760"/>
              <a:ext cx="176784" cy="18287"/>
            </a:xfrm>
            <a:prstGeom prst="rect">
              <a:avLst/>
            </a:prstGeom>
          </p:spPr>
        </p:pic>
        <p:pic>
          <p:nvPicPr>
            <p:cNvPr id="3196" name="object 3196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2328671" y="4925567"/>
              <a:ext cx="79247" cy="48768"/>
            </a:xfrm>
            <a:prstGeom prst="rect">
              <a:avLst/>
            </a:prstGeom>
          </p:spPr>
        </p:pic>
        <p:sp>
          <p:nvSpPr>
            <p:cNvPr id="3197" name="object 3197"/>
            <p:cNvSpPr/>
            <p:nvPr/>
          </p:nvSpPr>
          <p:spPr>
            <a:xfrm>
              <a:off x="5785103" y="4946903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0" y="0"/>
                  </a:moveTo>
                  <a:lnTo>
                    <a:pt x="18287" y="0"/>
                  </a:lnTo>
                </a:path>
                <a:path w="292735">
                  <a:moveTo>
                    <a:pt x="152400" y="0"/>
                  </a:moveTo>
                  <a:lnTo>
                    <a:pt x="164591" y="0"/>
                  </a:lnTo>
                </a:path>
                <a:path w="292735">
                  <a:moveTo>
                    <a:pt x="207263" y="0"/>
                  </a:moveTo>
                  <a:lnTo>
                    <a:pt x="225551" y="0"/>
                  </a:lnTo>
                </a:path>
                <a:path w="292735">
                  <a:moveTo>
                    <a:pt x="274320" y="0"/>
                  </a:moveTo>
                  <a:lnTo>
                    <a:pt x="2926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8" name="object 3198"/>
            <p:cNvPicPr/>
            <p:nvPr/>
          </p:nvPicPr>
          <p:blipFill>
            <a:blip r:embed="rId947" cstate="print"/>
            <a:stretch>
              <a:fillRect/>
            </a:stretch>
          </p:blipFill>
          <p:spPr>
            <a:xfrm>
              <a:off x="6132576" y="4937760"/>
              <a:ext cx="121919" cy="18287"/>
            </a:xfrm>
            <a:prstGeom prst="rect">
              <a:avLst/>
            </a:prstGeom>
          </p:spPr>
        </p:pic>
        <p:pic>
          <p:nvPicPr>
            <p:cNvPr id="3199" name="object 319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5145023" y="4937760"/>
              <a:ext cx="48767" cy="18287"/>
            </a:xfrm>
            <a:prstGeom prst="rect">
              <a:avLst/>
            </a:prstGeom>
          </p:spPr>
        </p:pic>
        <p:sp>
          <p:nvSpPr>
            <p:cNvPr id="3200" name="object 3200"/>
            <p:cNvSpPr/>
            <p:nvPr/>
          </p:nvSpPr>
          <p:spPr>
            <a:xfrm>
              <a:off x="6547103" y="4946903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40">
                  <a:moveTo>
                    <a:pt x="0" y="0"/>
                  </a:moveTo>
                  <a:lnTo>
                    <a:pt x="1036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1" name="object 3201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646176" y="4943855"/>
              <a:ext cx="73151" cy="12191"/>
            </a:xfrm>
            <a:prstGeom prst="rect">
              <a:avLst/>
            </a:prstGeom>
          </p:spPr>
        </p:pic>
        <p:sp>
          <p:nvSpPr>
            <p:cNvPr id="3202" name="object 3202"/>
            <p:cNvSpPr/>
            <p:nvPr/>
          </p:nvSpPr>
          <p:spPr>
            <a:xfrm>
              <a:off x="701040" y="4952999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18287" y="0"/>
                  </a:lnTo>
                </a:path>
                <a:path w="561340">
                  <a:moveTo>
                    <a:pt x="54864" y="0"/>
                  </a:moveTo>
                  <a:lnTo>
                    <a:pt x="73152" y="0"/>
                  </a:lnTo>
                </a:path>
                <a:path w="561340">
                  <a:moveTo>
                    <a:pt x="316992" y="0"/>
                  </a:moveTo>
                  <a:lnTo>
                    <a:pt x="335280" y="0"/>
                  </a:lnTo>
                </a:path>
                <a:path w="561340">
                  <a:moveTo>
                    <a:pt x="408432" y="0"/>
                  </a:moveTo>
                  <a:lnTo>
                    <a:pt x="487680" y="0"/>
                  </a:lnTo>
                </a:path>
                <a:path w="561340">
                  <a:moveTo>
                    <a:pt x="548640" y="0"/>
                  </a:moveTo>
                  <a:lnTo>
                    <a:pt x="5608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1539240" y="494995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1591056" y="495299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5" name="object 3205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4901184" y="4925567"/>
              <a:ext cx="18287" cy="48768"/>
            </a:xfrm>
            <a:prstGeom prst="rect">
              <a:avLst/>
            </a:prstGeom>
          </p:spPr>
        </p:pic>
        <p:sp>
          <p:nvSpPr>
            <p:cNvPr id="3206" name="object 3206"/>
            <p:cNvSpPr/>
            <p:nvPr/>
          </p:nvSpPr>
          <p:spPr>
            <a:xfrm>
              <a:off x="1676400" y="4952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7" name="object 3207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6449567" y="4937760"/>
              <a:ext cx="48768" cy="18287"/>
            </a:xfrm>
            <a:prstGeom prst="rect">
              <a:avLst/>
            </a:prstGeom>
          </p:spPr>
        </p:pic>
        <p:sp>
          <p:nvSpPr>
            <p:cNvPr id="3208" name="object 3208"/>
            <p:cNvSpPr/>
            <p:nvPr/>
          </p:nvSpPr>
          <p:spPr>
            <a:xfrm>
              <a:off x="2005583" y="495299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1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9" name="object 3209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6315455" y="4937760"/>
              <a:ext cx="73151" cy="24384"/>
            </a:xfrm>
            <a:prstGeom prst="rect">
              <a:avLst/>
            </a:prstGeom>
          </p:spPr>
        </p:pic>
        <p:sp>
          <p:nvSpPr>
            <p:cNvPr id="3210" name="object 3210"/>
            <p:cNvSpPr/>
            <p:nvPr/>
          </p:nvSpPr>
          <p:spPr>
            <a:xfrm>
              <a:off x="2200655" y="4952999"/>
              <a:ext cx="2109470" cy="0"/>
            </a:xfrm>
            <a:custGeom>
              <a:avLst/>
              <a:gdLst/>
              <a:ahLst/>
              <a:cxnLst/>
              <a:rect l="l" t="t" r="r" b="b"/>
              <a:pathLst>
                <a:path w="2109470">
                  <a:moveTo>
                    <a:pt x="0" y="0"/>
                  </a:moveTo>
                  <a:lnTo>
                    <a:pt x="18287" y="0"/>
                  </a:lnTo>
                </a:path>
                <a:path w="2109470">
                  <a:moveTo>
                    <a:pt x="48768" y="0"/>
                  </a:moveTo>
                  <a:lnTo>
                    <a:pt x="67056" y="0"/>
                  </a:lnTo>
                </a:path>
                <a:path w="2109470">
                  <a:moveTo>
                    <a:pt x="188975" y="0"/>
                  </a:moveTo>
                  <a:lnTo>
                    <a:pt x="207263" y="0"/>
                  </a:lnTo>
                </a:path>
                <a:path w="2109470">
                  <a:moveTo>
                    <a:pt x="262128" y="0"/>
                  </a:moveTo>
                  <a:lnTo>
                    <a:pt x="280416" y="0"/>
                  </a:lnTo>
                </a:path>
                <a:path w="2109470">
                  <a:moveTo>
                    <a:pt x="347472" y="0"/>
                  </a:moveTo>
                  <a:lnTo>
                    <a:pt x="365760" y="0"/>
                  </a:lnTo>
                </a:path>
                <a:path w="2109470">
                  <a:moveTo>
                    <a:pt x="396240" y="0"/>
                  </a:moveTo>
                  <a:lnTo>
                    <a:pt x="414528" y="0"/>
                  </a:lnTo>
                </a:path>
                <a:path w="2109470">
                  <a:moveTo>
                    <a:pt x="469392" y="0"/>
                  </a:moveTo>
                  <a:lnTo>
                    <a:pt x="481584" y="0"/>
                  </a:lnTo>
                </a:path>
                <a:path w="2109470">
                  <a:moveTo>
                    <a:pt x="1810512" y="0"/>
                  </a:moveTo>
                  <a:lnTo>
                    <a:pt x="1828800" y="0"/>
                  </a:lnTo>
                </a:path>
                <a:path w="2109470">
                  <a:moveTo>
                    <a:pt x="1883664" y="0"/>
                  </a:moveTo>
                  <a:lnTo>
                    <a:pt x="1895856" y="0"/>
                  </a:lnTo>
                </a:path>
                <a:path w="2109470">
                  <a:moveTo>
                    <a:pt x="1932432" y="0"/>
                  </a:moveTo>
                  <a:lnTo>
                    <a:pt x="2017776" y="0"/>
                  </a:lnTo>
                </a:path>
                <a:path w="2109470">
                  <a:moveTo>
                    <a:pt x="2042160" y="0"/>
                  </a:moveTo>
                  <a:lnTo>
                    <a:pt x="2060448" y="0"/>
                  </a:lnTo>
                </a:path>
                <a:path w="2109470">
                  <a:moveTo>
                    <a:pt x="2097024" y="0"/>
                  </a:moveTo>
                  <a:lnTo>
                    <a:pt x="21092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1" name="object 321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86384" y="4949952"/>
              <a:ext cx="24383" cy="12192"/>
            </a:xfrm>
            <a:prstGeom prst="rect">
              <a:avLst/>
            </a:prstGeom>
          </p:spPr>
        </p:pic>
        <p:sp>
          <p:nvSpPr>
            <p:cNvPr id="3212" name="object 3212"/>
            <p:cNvSpPr/>
            <p:nvPr/>
          </p:nvSpPr>
          <p:spPr>
            <a:xfrm>
              <a:off x="4383023" y="4952999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79">
                  <a:moveTo>
                    <a:pt x="0" y="0"/>
                  </a:moveTo>
                  <a:lnTo>
                    <a:pt x="12191" y="0"/>
                  </a:lnTo>
                </a:path>
                <a:path w="957579">
                  <a:moveTo>
                    <a:pt x="42672" y="0"/>
                  </a:moveTo>
                  <a:lnTo>
                    <a:pt x="134112" y="0"/>
                  </a:lnTo>
                </a:path>
                <a:path w="957579">
                  <a:moveTo>
                    <a:pt x="164592" y="0"/>
                  </a:moveTo>
                  <a:lnTo>
                    <a:pt x="268224" y="0"/>
                  </a:lnTo>
                </a:path>
                <a:path w="957579">
                  <a:moveTo>
                    <a:pt x="566927" y="0"/>
                  </a:moveTo>
                  <a:lnTo>
                    <a:pt x="646176" y="0"/>
                  </a:lnTo>
                </a:path>
                <a:path w="957579">
                  <a:moveTo>
                    <a:pt x="670560" y="0"/>
                  </a:moveTo>
                  <a:lnTo>
                    <a:pt x="737615" y="0"/>
                  </a:lnTo>
                </a:path>
                <a:path w="957579">
                  <a:moveTo>
                    <a:pt x="938783" y="0"/>
                  </a:moveTo>
                  <a:lnTo>
                    <a:pt x="957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3" name="object 3213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822704" y="4937760"/>
              <a:ext cx="91439" cy="24384"/>
            </a:xfrm>
            <a:prstGeom prst="rect">
              <a:avLst/>
            </a:prstGeom>
          </p:spPr>
        </p:pic>
        <p:sp>
          <p:nvSpPr>
            <p:cNvPr id="3214" name="object 3214"/>
            <p:cNvSpPr/>
            <p:nvPr/>
          </p:nvSpPr>
          <p:spPr>
            <a:xfrm>
              <a:off x="5431535" y="4952999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12191" y="0"/>
                  </a:lnTo>
                </a:path>
                <a:path w="311150">
                  <a:moveTo>
                    <a:pt x="54863" y="0"/>
                  </a:moveTo>
                  <a:lnTo>
                    <a:pt x="73151" y="0"/>
                  </a:lnTo>
                </a:path>
                <a:path w="311150">
                  <a:moveTo>
                    <a:pt x="115823" y="0"/>
                  </a:moveTo>
                  <a:lnTo>
                    <a:pt x="134111" y="0"/>
                  </a:lnTo>
                </a:path>
                <a:path w="311150">
                  <a:moveTo>
                    <a:pt x="195071" y="0"/>
                  </a:moveTo>
                  <a:lnTo>
                    <a:pt x="213359" y="0"/>
                  </a:lnTo>
                </a:path>
                <a:path w="311150">
                  <a:moveTo>
                    <a:pt x="298703" y="0"/>
                  </a:moveTo>
                  <a:lnTo>
                    <a:pt x="3108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5" name="object 3215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4669535" y="4943855"/>
              <a:ext cx="91439" cy="18287"/>
            </a:xfrm>
            <a:prstGeom prst="rect">
              <a:avLst/>
            </a:prstGeom>
          </p:spPr>
        </p:pic>
        <p:sp>
          <p:nvSpPr>
            <p:cNvPr id="3216" name="object 3216"/>
            <p:cNvSpPr/>
            <p:nvPr/>
          </p:nvSpPr>
          <p:spPr>
            <a:xfrm>
              <a:off x="5785103" y="49529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7" name="object 3217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402079" y="4949952"/>
              <a:ext cx="48768" cy="18288"/>
            </a:xfrm>
            <a:prstGeom prst="rect">
              <a:avLst/>
            </a:prstGeom>
          </p:spPr>
        </p:pic>
        <p:sp>
          <p:nvSpPr>
            <p:cNvPr id="3218" name="object 3218"/>
            <p:cNvSpPr/>
            <p:nvPr/>
          </p:nvSpPr>
          <p:spPr>
            <a:xfrm>
              <a:off x="6059423" y="495299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9" name="object 321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627376" y="4949952"/>
              <a:ext cx="24383" cy="12192"/>
            </a:xfrm>
            <a:prstGeom prst="rect">
              <a:avLst/>
            </a:prstGeom>
          </p:spPr>
        </p:pic>
        <p:sp>
          <p:nvSpPr>
            <p:cNvPr id="3220" name="object 3220"/>
            <p:cNvSpPr/>
            <p:nvPr/>
          </p:nvSpPr>
          <p:spPr>
            <a:xfrm>
              <a:off x="701040" y="4952999"/>
              <a:ext cx="5949950" cy="6350"/>
            </a:xfrm>
            <a:custGeom>
              <a:avLst/>
              <a:gdLst/>
              <a:ahLst/>
              <a:cxnLst/>
              <a:rect l="l" t="t" r="r" b="b"/>
              <a:pathLst>
                <a:path w="5949950" h="6350">
                  <a:moveTo>
                    <a:pt x="5535168" y="0"/>
                  </a:moveTo>
                  <a:lnTo>
                    <a:pt x="5547359" y="0"/>
                  </a:lnTo>
                </a:path>
                <a:path w="5949950" h="6350">
                  <a:moveTo>
                    <a:pt x="5846064" y="0"/>
                  </a:moveTo>
                  <a:lnTo>
                    <a:pt x="5949695" y="0"/>
                  </a:lnTo>
                </a:path>
                <a:path w="5949950" h="6350">
                  <a:moveTo>
                    <a:pt x="0" y="6096"/>
                  </a:moveTo>
                  <a:lnTo>
                    <a:pt x="18287" y="6096"/>
                  </a:lnTo>
                </a:path>
                <a:path w="5949950" h="6350">
                  <a:moveTo>
                    <a:pt x="54864" y="6096"/>
                  </a:moveTo>
                  <a:lnTo>
                    <a:pt x="73152" y="6096"/>
                  </a:lnTo>
                </a:path>
                <a:path w="5949950" h="6350">
                  <a:moveTo>
                    <a:pt x="128015" y="6096"/>
                  </a:moveTo>
                  <a:lnTo>
                    <a:pt x="146303" y="6096"/>
                  </a:lnTo>
                </a:path>
                <a:path w="5949950" h="6350">
                  <a:moveTo>
                    <a:pt x="176784" y="6096"/>
                  </a:moveTo>
                  <a:lnTo>
                    <a:pt x="195072" y="6096"/>
                  </a:lnTo>
                </a:path>
                <a:path w="5949950" h="6350">
                  <a:moveTo>
                    <a:pt x="316992" y="6096"/>
                  </a:moveTo>
                  <a:lnTo>
                    <a:pt x="335280" y="6096"/>
                  </a:lnTo>
                </a:path>
                <a:path w="5949950" h="6350">
                  <a:moveTo>
                    <a:pt x="420624" y="6096"/>
                  </a:moveTo>
                  <a:lnTo>
                    <a:pt x="487680" y="6096"/>
                  </a:lnTo>
                </a:path>
                <a:path w="5949950" h="6350">
                  <a:moveTo>
                    <a:pt x="548640" y="6096"/>
                  </a:moveTo>
                  <a:lnTo>
                    <a:pt x="560832" y="6096"/>
                  </a:lnTo>
                </a:path>
                <a:path w="5949950" h="6350">
                  <a:moveTo>
                    <a:pt x="792480" y="6096"/>
                  </a:moveTo>
                  <a:lnTo>
                    <a:pt x="810768" y="6096"/>
                  </a:lnTo>
                </a:path>
                <a:path w="5949950" h="6350">
                  <a:moveTo>
                    <a:pt x="829056" y="6096"/>
                  </a:moveTo>
                  <a:lnTo>
                    <a:pt x="841247" y="6096"/>
                  </a:lnTo>
                </a:path>
                <a:path w="5949950" h="6350">
                  <a:moveTo>
                    <a:pt x="890016" y="6096"/>
                  </a:moveTo>
                  <a:lnTo>
                    <a:pt x="902207" y="6096"/>
                  </a:lnTo>
                </a:path>
                <a:path w="5949950" h="6350">
                  <a:moveTo>
                    <a:pt x="1024128" y="6096"/>
                  </a:moveTo>
                  <a:lnTo>
                    <a:pt x="1042416" y="6096"/>
                  </a:lnTo>
                </a:path>
                <a:path w="5949950" h="6350">
                  <a:moveTo>
                    <a:pt x="1121664" y="6096"/>
                  </a:moveTo>
                  <a:lnTo>
                    <a:pt x="1139952" y="6096"/>
                  </a:lnTo>
                </a:path>
                <a:path w="5949950" h="6350">
                  <a:moveTo>
                    <a:pt x="1194816" y="6096"/>
                  </a:moveTo>
                  <a:lnTo>
                    <a:pt x="1213104" y="6096"/>
                  </a:lnTo>
                </a:path>
                <a:path w="5949950" h="6350">
                  <a:moveTo>
                    <a:pt x="1304544" y="6096"/>
                  </a:moveTo>
                  <a:lnTo>
                    <a:pt x="13228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1" name="object 3221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2078736" y="4956047"/>
              <a:ext cx="73151" cy="6096"/>
            </a:xfrm>
            <a:prstGeom prst="rect">
              <a:avLst/>
            </a:prstGeom>
          </p:spPr>
        </p:pic>
        <p:sp>
          <p:nvSpPr>
            <p:cNvPr id="3222" name="object 3222"/>
            <p:cNvSpPr/>
            <p:nvPr/>
          </p:nvSpPr>
          <p:spPr>
            <a:xfrm>
              <a:off x="2200655" y="4959096"/>
              <a:ext cx="2109470" cy="0"/>
            </a:xfrm>
            <a:custGeom>
              <a:avLst/>
              <a:gdLst/>
              <a:ahLst/>
              <a:cxnLst/>
              <a:rect l="l" t="t" r="r" b="b"/>
              <a:pathLst>
                <a:path w="2109470">
                  <a:moveTo>
                    <a:pt x="0" y="0"/>
                  </a:moveTo>
                  <a:lnTo>
                    <a:pt x="18287" y="0"/>
                  </a:lnTo>
                </a:path>
                <a:path w="2109470">
                  <a:moveTo>
                    <a:pt x="48768" y="0"/>
                  </a:moveTo>
                  <a:lnTo>
                    <a:pt x="67056" y="0"/>
                  </a:lnTo>
                </a:path>
                <a:path w="2109470">
                  <a:moveTo>
                    <a:pt x="188975" y="0"/>
                  </a:moveTo>
                  <a:lnTo>
                    <a:pt x="207263" y="0"/>
                  </a:lnTo>
                </a:path>
                <a:path w="2109470">
                  <a:moveTo>
                    <a:pt x="262128" y="0"/>
                  </a:moveTo>
                  <a:lnTo>
                    <a:pt x="280416" y="0"/>
                  </a:lnTo>
                </a:path>
                <a:path w="2109470">
                  <a:moveTo>
                    <a:pt x="347472" y="0"/>
                  </a:moveTo>
                  <a:lnTo>
                    <a:pt x="365760" y="0"/>
                  </a:lnTo>
                </a:path>
                <a:path w="2109470">
                  <a:moveTo>
                    <a:pt x="396240" y="0"/>
                  </a:moveTo>
                  <a:lnTo>
                    <a:pt x="414528" y="0"/>
                  </a:lnTo>
                </a:path>
                <a:path w="2109470">
                  <a:moveTo>
                    <a:pt x="469392" y="0"/>
                  </a:moveTo>
                  <a:lnTo>
                    <a:pt x="481584" y="0"/>
                  </a:lnTo>
                </a:path>
                <a:path w="2109470">
                  <a:moveTo>
                    <a:pt x="1810512" y="0"/>
                  </a:moveTo>
                  <a:lnTo>
                    <a:pt x="1828800" y="0"/>
                  </a:lnTo>
                </a:path>
                <a:path w="2109470">
                  <a:moveTo>
                    <a:pt x="1883664" y="0"/>
                  </a:moveTo>
                  <a:lnTo>
                    <a:pt x="1895856" y="0"/>
                  </a:lnTo>
                </a:path>
                <a:path w="2109470">
                  <a:moveTo>
                    <a:pt x="1932432" y="0"/>
                  </a:moveTo>
                  <a:lnTo>
                    <a:pt x="1950720" y="0"/>
                  </a:lnTo>
                </a:path>
                <a:path w="2109470">
                  <a:moveTo>
                    <a:pt x="2005584" y="0"/>
                  </a:moveTo>
                  <a:lnTo>
                    <a:pt x="2023872" y="0"/>
                  </a:lnTo>
                </a:path>
                <a:path w="2109470">
                  <a:moveTo>
                    <a:pt x="2042160" y="0"/>
                  </a:moveTo>
                  <a:lnTo>
                    <a:pt x="2060448" y="0"/>
                  </a:lnTo>
                </a:path>
                <a:path w="2109470">
                  <a:moveTo>
                    <a:pt x="2097024" y="0"/>
                  </a:moveTo>
                  <a:lnTo>
                    <a:pt x="21092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3" name="object 32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83023" y="4956047"/>
              <a:ext cx="12191" cy="6096"/>
            </a:xfrm>
            <a:prstGeom prst="rect">
              <a:avLst/>
            </a:prstGeom>
          </p:spPr>
        </p:pic>
        <p:sp>
          <p:nvSpPr>
            <p:cNvPr id="3224" name="object 3224"/>
            <p:cNvSpPr/>
            <p:nvPr/>
          </p:nvSpPr>
          <p:spPr>
            <a:xfrm>
              <a:off x="4425696" y="4959096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73151" y="0"/>
                  </a:moveTo>
                  <a:lnTo>
                    <a:pt x="91439" y="0"/>
                  </a:lnTo>
                </a:path>
                <a:path w="695325">
                  <a:moveTo>
                    <a:pt x="121920" y="0"/>
                  </a:moveTo>
                  <a:lnTo>
                    <a:pt x="140208" y="0"/>
                  </a:lnTo>
                </a:path>
                <a:path w="695325">
                  <a:moveTo>
                    <a:pt x="243840" y="0"/>
                  </a:moveTo>
                  <a:lnTo>
                    <a:pt x="262128" y="0"/>
                  </a:lnTo>
                </a:path>
                <a:path w="695325">
                  <a:moveTo>
                    <a:pt x="347472" y="0"/>
                  </a:moveTo>
                  <a:lnTo>
                    <a:pt x="365760" y="0"/>
                  </a:lnTo>
                </a:path>
                <a:path w="695325">
                  <a:moveTo>
                    <a:pt x="396240" y="0"/>
                  </a:moveTo>
                  <a:lnTo>
                    <a:pt x="414528" y="0"/>
                  </a:lnTo>
                </a:path>
                <a:path w="695325">
                  <a:moveTo>
                    <a:pt x="536448" y="0"/>
                  </a:moveTo>
                  <a:lnTo>
                    <a:pt x="603503" y="0"/>
                  </a:lnTo>
                </a:path>
                <a:path w="695325">
                  <a:moveTo>
                    <a:pt x="627888" y="0"/>
                  </a:moveTo>
                  <a:lnTo>
                    <a:pt x="6949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5" name="object 32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48655" y="4956047"/>
              <a:ext cx="24384" cy="6096"/>
            </a:xfrm>
            <a:prstGeom prst="rect">
              <a:avLst/>
            </a:prstGeom>
          </p:spPr>
        </p:pic>
        <p:sp>
          <p:nvSpPr>
            <p:cNvPr id="3226" name="object 3226"/>
            <p:cNvSpPr/>
            <p:nvPr/>
          </p:nvSpPr>
          <p:spPr>
            <a:xfrm>
              <a:off x="5321808" y="49590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7" name="object 322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425440" y="4956047"/>
              <a:ext cx="18287" cy="6096"/>
            </a:xfrm>
            <a:prstGeom prst="rect">
              <a:avLst/>
            </a:prstGeom>
          </p:spPr>
        </p:pic>
        <p:sp>
          <p:nvSpPr>
            <p:cNvPr id="3228" name="object 3228"/>
            <p:cNvSpPr/>
            <p:nvPr/>
          </p:nvSpPr>
          <p:spPr>
            <a:xfrm>
              <a:off x="5486399" y="4959096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0960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9" name="object 32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26608" y="4956047"/>
              <a:ext cx="18287" cy="6096"/>
            </a:xfrm>
            <a:prstGeom prst="rect">
              <a:avLst/>
            </a:prstGeom>
          </p:spPr>
        </p:pic>
        <p:sp>
          <p:nvSpPr>
            <p:cNvPr id="3230" name="object 3230"/>
            <p:cNvSpPr/>
            <p:nvPr/>
          </p:nvSpPr>
          <p:spPr>
            <a:xfrm>
              <a:off x="5687567" y="4959096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8287" y="0"/>
                  </a:lnTo>
                </a:path>
                <a:path w="116204">
                  <a:moveTo>
                    <a:pt x="36576" y="0"/>
                  </a:moveTo>
                  <a:lnTo>
                    <a:pt x="54864" y="0"/>
                  </a:lnTo>
                </a:path>
                <a:path w="116204">
                  <a:moveTo>
                    <a:pt x="97536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1" name="object 3231"/>
            <p:cNvPicPr/>
            <p:nvPr/>
          </p:nvPicPr>
          <p:blipFill>
            <a:blip r:embed="rId953" cstate="print"/>
            <a:stretch>
              <a:fillRect/>
            </a:stretch>
          </p:blipFill>
          <p:spPr>
            <a:xfrm>
              <a:off x="5931408" y="4949952"/>
              <a:ext cx="79248" cy="12192"/>
            </a:xfrm>
            <a:prstGeom prst="rect">
              <a:avLst/>
            </a:prstGeom>
          </p:spPr>
        </p:pic>
        <p:sp>
          <p:nvSpPr>
            <p:cNvPr id="3232" name="object 3232"/>
            <p:cNvSpPr/>
            <p:nvPr/>
          </p:nvSpPr>
          <p:spPr>
            <a:xfrm>
              <a:off x="5992367" y="495909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3" name="object 32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32576" y="4956047"/>
              <a:ext cx="18287" cy="6096"/>
            </a:xfrm>
            <a:prstGeom prst="rect">
              <a:avLst/>
            </a:prstGeom>
          </p:spPr>
        </p:pic>
        <p:sp>
          <p:nvSpPr>
            <p:cNvPr id="3234" name="object 3234"/>
            <p:cNvSpPr/>
            <p:nvPr/>
          </p:nvSpPr>
          <p:spPr>
            <a:xfrm>
              <a:off x="701040" y="4959096"/>
              <a:ext cx="5547360" cy="6350"/>
            </a:xfrm>
            <a:custGeom>
              <a:avLst/>
              <a:gdLst/>
              <a:ahLst/>
              <a:cxnLst/>
              <a:rect l="l" t="t" r="r" b="b"/>
              <a:pathLst>
                <a:path w="5547360" h="6350">
                  <a:moveTo>
                    <a:pt x="5492496" y="0"/>
                  </a:moveTo>
                  <a:lnTo>
                    <a:pt x="5510784" y="0"/>
                  </a:lnTo>
                </a:path>
                <a:path w="5547360" h="6350">
                  <a:moveTo>
                    <a:pt x="5529072" y="0"/>
                  </a:moveTo>
                  <a:lnTo>
                    <a:pt x="5547360" y="0"/>
                  </a:lnTo>
                </a:path>
                <a:path w="5547360" h="6350">
                  <a:moveTo>
                    <a:pt x="0" y="6096"/>
                  </a:moveTo>
                  <a:lnTo>
                    <a:pt x="18287" y="6096"/>
                  </a:lnTo>
                </a:path>
                <a:path w="5547360" h="6350">
                  <a:moveTo>
                    <a:pt x="54864" y="6096"/>
                  </a:moveTo>
                  <a:lnTo>
                    <a:pt x="73152" y="6096"/>
                  </a:lnTo>
                </a:path>
                <a:path w="5547360" h="6350">
                  <a:moveTo>
                    <a:pt x="85344" y="6096"/>
                  </a:moveTo>
                  <a:lnTo>
                    <a:pt x="97536" y="6096"/>
                  </a:lnTo>
                </a:path>
                <a:path w="5547360" h="6350">
                  <a:moveTo>
                    <a:pt x="128015" y="6096"/>
                  </a:moveTo>
                  <a:lnTo>
                    <a:pt x="14630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5" name="object 3235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829055" y="4949952"/>
              <a:ext cx="67056" cy="18288"/>
            </a:xfrm>
            <a:prstGeom prst="rect">
              <a:avLst/>
            </a:prstGeom>
          </p:spPr>
        </p:pic>
        <p:sp>
          <p:nvSpPr>
            <p:cNvPr id="3236" name="object 3236"/>
            <p:cNvSpPr/>
            <p:nvPr/>
          </p:nvSpPr>
          <p:spPr>
            <a:xfrm>
              <a:off x="1018031" y="4965191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>
                  <a:moveTo>
                    <a:pt x="0" y="0"/>
                  </a:moveTo>
                  <a:lnTo>
                    <a:pt x="18287" y="0"/>
                  </a:lnTo>
                </a:path>
                <a:path w="494030">
                  <a:moveTo>
                    <a:pt x="97535" y="0"/>
                  </a:moveTo>
                  <a:lnTo>
                    <a:pt x="115823" y="0"/>
                  </a:lnTo>
                </a:path>
                <a:path w="494030">
                  <a:moveTo>
                    <a:pt x="152400" y="0"/>
                  </a:moveTo>
                  <a:lnTo>
                    <a:pt x="170687" y="0"/>
                  </a:lnTo>
                </a:path>
                <a:path w="494030">
                  <a:moveTo>
                    <a:pt x="231647" y="0"/>
                  </a:moveTo>
                  <a:lnTo>
                    <a:pt x="243839" y="0"/>
                  </a:lnTo>
                </a:path>
                <a:path w="494030">
                  <a:moveTo>
                    <a:pt x="481583" y="0"/>
                  </a:moveTo>
                  <a:lnTo>
                    <a:pt x="4937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7" name="object 3237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1530095" y="4962143"/>
              <a:ext cx="12191" cy="6096"/>
            </a:xfrm>
            <a:prstGeom prst="rect">
              <a:avLst/>
            </a:prstGeom>
          </p:spPr>
        </p:pic>
        <p:sp>
          <p:nvSpPr>
            <p:cNvPr id="3238" name="object 3238"/>
            <p:cNvSpPr/>
            <p:nvPr/>
          </p:nvSpPr>
          <p:spPr>
            <a:xfrm>
              <a:off x="1591056" y="496519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3" y="0"/>
                  </a:moveTo>
                  <a:lnTo>
                    <a:pt x="97536" y="0"/>
                  </a:lnTo>
                </a:path>
                <a:path w="152400">
                  <a:moveTo>
                    <a:pt x="134112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9" name="object 323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55648" y="4956047"/>
              <a:ext cx="30480" cy="18288"/>
            </a:xfrm>
            <a:prstGeom prst="rect">
              <a:avLst/>
            </a:prstGeom>
          </p:spPr>
        </p:pic>
        <p:sp>
          <p:nvSpPr>
            <p:cNvPr id="3240" name="object 3240"/>
            <p:cNvSpPr/>
            <p:nvPr/>
          </p:nvSpPr>
          <p:spPr>
            <a:xfrm>
              <a:off x="2005583" y="4965191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>
                  <a:moveTo>
                    <a:pt x="0" y="0"/>
                  </a:moveTo>
                  <a:lnTo>
                    <a:pt x="18287" y="0"/>
                  </a:lnTo>
                </a:path>
                <a:path w="134619">
                  <a:moveTo>
                    <a:pt x="73151" y="0"/>
                  </a:moveTo>
                  <a:lnTo>
                    <a:pt x="91439" y="0"/>
                  </a:lnTo>
                </a:path>
                <a:path w="134619">
                  <a:moveTo>
                    <a:pt x="121919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1" name="object 324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200655" y="4962143"/>
              <a:ext cx="67056" cy="6096"/>
            </a:xfrm>
            <a:prstGeom prst="rect">
              <a:avLst/>
            </a:prstGeom>
          </p:spPr>
        </p:pic>
        <p:sp>
          <p:nvSpPr>
            <p:cNvPr id="3242" name="object 3242"/>
            <p:cNvSpPr/>
            <p:nvPr/>
          </p:nvSpPr>
          <p:spPr>
            <a:xfrm>
              <a:off x="2389631" y="4965191"/>
              <a:ext cx="1762125" cy="0"/>
            </a:xfrm>
            <a:custGeom>
              <a:avLst/>
              <a:gdLst/>
              <a:ahLst/>
              <a:cxnLst/>
              <a:rect l="l" t="t" r="r" b="b"/>
              <a:pathLst>
                <a:path w="1762125">
                  <a:moveTo>
                    <a:pt x="0" y="0"/>
                  </a:moveTo>
                  <a:lnTo>
                    <a:pt x="18287" y="0"/>
                  </a:lnTo>
                </a:path>
                <a:path w="1762125">
                  <a:moveTo>
                    <a:pt x="79248" y="0"/>
                  </a:moveTo>
                  <a:lnTo>
                    <a:pt x="91440" y="0"/>
                  </a:lnTo>
                </a:path>
                <a:path w="1762125">
                  <a:moveTo>
                    <a:pt x="158496" y="0"/>
                  </a:moveTo>
                  <a:lnTo>
                    <a:pt x="170688" y="0"/>
                  </a:lnTo>
                </a:path>
                <a:path w="1762125">
                  <a:moveTo>
                    <a:pt x="207264" y="0"/>
                  </a:moveTo>
                  <a:lnTo>
                    <a:pt x="225552" y="0"/>
                  </a:lnTo>
                </a:path>
                <a:path w="1762125">
                  <a:moveTo>
                    <a:pt x="237744" y="0"/>
                  </a:moveTo>
                  <a:lnTo>
                    <a:pt x="249936" y="0"/>
                  </a:lnTo>
                </a:path>
                <a:path w="1762125">
                  <a:moveTo>
                    <a:pt x="280416" y="0"/>
                  </a:moveTo>
                  <a:lnTo>
                    <a:pt x="292608" y="0"/>
                  </a:lnTo>
                </a:path>
                <a:path w="1762125">
                  <a:moveTo>
                    <a:pt x="1621536" y="0"/>
                  </a:moveTo>
                  <a:lnTo>
                    <a:pt x="1639824" y="0"/>
                  </a:lnTo>
                </a:path>
                <a:path w="1762125">
                  <a:moveTo>
                    <a:pt x="1694688" y="0"/>
                  </a:moveTo>
                  <a:lnTo>
                    <a:pt x="1706880" y="0"/>
                  </a:lnTo>
                </a:path>
                <a:path w="1762125">
                  <a:moveTo>
                    <a:pt x="1743456" y="0"/>
                  </a:moveTo>
                  <a:lnTo>
                    <a:pt x="17617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3" name="object 324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212335" y="4962143"/>
              <a:ext cx="18287" cy="6096"/>
            </a:xfrm>
            <a:prstGeom prst="rect">
              <a:avLst/>
            </a:prstGeom>
          </p:spPr>
        </p:pic>
        <p:sp>
          <p:nvSpPr>
            <p:cNvPr id="3244" name="object 3244"/>
            <p:cNvSpPr/>
            <p:nvPr/>
          </p:nvSpPr>
          <p:spPr>
            <a:xfrm>
              <a:off x="4242816" y="4965191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54863" y="0"/>
                  </a:moveTo>
                  <a:lnTo>
                    <a:pt x="67055" y="0"/>
                  </a:lnTo>
                </a:path>
                <a:path w="201295">
                  <a:moveTo>
                    <a:pt x="140207" y="0"/>
                  </a:moveTo>
                  <a:lnTo>
                    <a:pt x="146303" y="0"/>
                  </a:lnTo>
                </a:path>
                <a:path w="201295">
                  <a:moveTo>
                    <a:pt x="182879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5" name="object 324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498847" y="4962143"/>
              <a:ext cx="67056" cy="6096"/>
            </a:xfrm>
            <a:prstGeom prst="rect">
              <a:avLst/>
            </a:prstGeom>
          </p:spPr>
        </p:pic>
        <p:sp>
          <p:nvSpPr>
            <p:cNvPr id="3246" name="object 3246"/>
            <p:cNvSpPr/>
            <p:nvPr/>
          </p:nvSpPr>
          <p:spPr>
            <a:xfrm>
              <a:off x="4669535" y="4965191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42671" y="0"/>
                  </a:moveTo>
                  <a:lnTo>
                    <a:pt x="48767" y="0"/>
                  </a:lnTo>
                </a:path>
                <a:path w="121920">
                  <a:moveTo>
                    <a:pt x="73151" y="0"/>
                  </a:moveTo>
                  <a:lnTo>
                    <a:pt x="79248" y="0"/>
                  </a:lnTo>
                </a:path>
                <a:path w="121920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7" name="object 3247"/>
            <p:cNvPicPr/>
            <p:nvPr/>
          </p:nvPicPr>
          <p:blipFill>
            <a:blip r:embed="rId955" cstate="print"/>
            <a:stretch>
              <a:fillRect/>
            </a:stretch>
          </p:blipFill>
          <p:spPr>
            <a:xfrm>
              <a:off x="4773167" y="4943855"/>
              <a:ext cx="67056" cy="24384"/>
            </a:xfrm>
            <a:prstGeom prst="rect">
              <a:avLst/>
            </a:prstGeom>
          </p:spPr>
        </p:pic>
        <p:sp>
          <p:nvSpPr>
            <p:cNvPr id="3248" name="object 3248"/>
            <p:cNvSpPr/>
            <p:nvPr/>
          </p:nvSpPr>
          <p:spPr>
            <a:xfrm>
              <a:off x="4956047" y="496519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9" name="object 3249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5145023" y="4956047"/>
              <a:ext cx="60960" cy="18288"/>
            </a:xfrm>
            <a:prstGeom prst="rect">
              <a:avLst/>
            </a:prstGeom>
          </p:spPr>
        </p:pic>
        <p:sp>
          <p:nvSpPr>
            <p:cNvPr id="3250" name="object 3250"/>
            <p:cNvSpPr/>
            <p:nvPr/>
          </p:nvSpPr>
          <p:spPr>
            <a:xfrm>
              <a:off x="5248655" y="4965191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12191" y="0"/>
                  </a:lnTo>
                </a:path>
                <a:path w="390525">
                  <a:moveTo>
                    <a:pt x="73151" y="0"/>
                  </a:moveTo>
                  <a:lnTo>
                    <a:pt x="91439" y="0"/>
                  </a:lnTo>
                </a:path>
                <a:path w="390525">
                  <a:moveTo>
                    <a:pt x="176784" y="0"/>
                  </a:moveTo>
                  <a:lnTo>
                    <a:pt x="188975" y="0"/>
                  </a:lnTo>
                </a:path>
                <a:path w="390525">
                  <a:moveTo>
                    <a:pt x="237743" y="0"/>
                  </a:moveTo>
                  <a:lnTo>
                    <a:pt x="256031" y="0"/>
                  </a:lnTo>
                </a:path>
                <a:path w="390525">
                  <a:moveTo>
                    <a:pt x="298703" y="0"/>
                  </a:moveTo>
                  <a:lnTo>
                    <a:pt x="316991" y="0"/>
                  </a:lnTo>
                </a:path>
                <a:path w="390525">
                  <a:moveTo>
                    <a:pt x="377951" y="0"/>
                  </a:moveTo>
                  <a:lnTo>
                    <a:pt x="3901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1" name="object 3251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5693664" y="4962143"/>
              <a:ext cx="48768" cy="6096"/>
            </a:xfrm>
            <a:prstGeom prst="rect">
              <a:avLst/>
            </a:prstGeom>
          </p:spPr>
        </p:pic>
        <p:sp>
          <p:nvSpPr>
            <p:cNvPr id="3252" name="object 3252"/>
            <p:cNvSpPr/>
            <p:nvPr/>
          </p:nvSpPr>
          <p:spPr>
            <a:xfrm>
              <a:off x="5785103" y="496519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18287" y="0"/>
                  </a:lnTo>
                </a:path>
                <a:path w="360045">
                  <a:moveTo>
                    <a:pt x="146303" y="0"/>
                  </a:moveTo>
                  <a:lnTo>
                    <a:pt x="158495" y="0"/>
                  </a:lnTo>
                </a:path>
                <a:path w="360045">
                  <a:moveTo>
                    <a:pt x="207263" y="0"/>
                  </a:moveTo>
                  <a:lnTo>
                    <a:pt x="225551" y="0"/>
                  </a:lnTo>
                </a:path>
                <a:path w="360045">
                  <a:moveTo>
                    <a:pt x="274320" y="0"/>
                  </a:moveTo>
                  <a:lnTo>
                    <a:pt x="292608" y="0"/>
                  </a:lnTo>
                </a:path>
                <a:path w="360045">
                  <a:moveTo>
                    <a:pt x="347472" y="0"/>
                  </a:moveTo>
                  <a:lnTo>
                    <a:pt x="3596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3" name="object 3253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6199631" y="4962143"/>
              <a:ext cx="48767" cy="6096"/>
            </a:xfrm>
            <a:prstGeom prst="rect">
              <a:avLst/>
            </a:prstGeom>
          </p:spPr>
        </p:pic>
        <p:pic>
          <p:nvPicPr>
            <p:cNvPr id="3254" name="object 325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370320" y="4956047"/>
              <a:ext cx="30480" cy="18288"/>
            </a:xfrm>
            <a:prstGeom prst="rect">
              <a:avLst/>
            </a:prstGeom>
          </p:spPr>
        </p:pic>
        <p:pic>
          <p:nvPicPr>
            <p:cNvPr id="3255" name="object 3255"/>
            <p:cNvPicPr/>
            <p:nvPr/>
          </p:nvPicPr>
          <p:blipFill>
            <a:blip r:embed="rId956" cstate="print"/>
            <a:stretch>
              <a:fillRect/>
            </a:stretch>
          </p:blipFill>
          <p:spPr>
            <a:xfrm>
              <a:off x="6449567" y="4956047"/>
              <a:ext cx="115824" cy="18288"/>
            </a:xfrm>
            <a:prstGeom prst="rect">
              <a:avLst/>
            </a:prstGeom>
          </p:spPr>
        </p:pic>
        <p:sp>
          <p:nvSpPr>
            <p:cNvPr id="3256" name="object 3256"/>
            <p:cNvSpPr/>
            <p:nvPr/>
          </p:nvSpPr>
          <p:spPr>
            <a:xfrm>
              <a:off x="701040" y="497128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7" name="object 32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0287" y="4968240"/>
              <a:ext cx="18287" cy="6096"/>
            </a:xfrm>
            <a:prstGeom prst="rect">
              <a:avLst/>
            </a:prstGeom>
          </p:spPr>
        </p:pic>
        <p:sp>
          <p:nvSpPr>
            <p:cNvPr id="3258" name="object 3258"/>
            <p:cNvSpPr/>
            <p:nvPr/>
          </p:nvSpPr>
          <p:spPr>
            <a:xfrm>
              <a:off x="829055" y="4971287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18287" y="0"/>
                  </a:lnTo>
                </a:path>
                <a:path w="688975">
                  <a:moveTo>
                    <a:pt x="54864" y="0"/>
                  </a:moveTo>
                  <a:lnTo>
                    <a:pt x="67056" y="0"/>
                  </a:lnTo>
                </a:path>
                <a:path w="688975">
                  <a:moveTo>
                    <a:pt x="128015" y="0"/>
                  </a:moveTo>
                  <a:lnTo>
                    <a:pt x="140207" y="0"/>
                  </a:lnTo>
                </a:path>
                <a:path w="688975">
                  <a:moveTo>
                    <a:pt x="188976" y="0"/>
                  </a:moveTo>
                  <a:lnTo>
                    <a:pt x="207264" y="0"/>
                  </a:lnTo>
                </a:path>
                <a:path w="688975">
                  <a:moveTo>
                    <a:pt x="280416" y="0"/>
                  </a:moveTo>
                  <a:lnTo>
                    <a:pt x="298704" y="0"/>
                  </a:lnTo>
                </a:path>
                <a:path w="688975">
                  <a:moveTo>
                    <a:pt x="341376" y="0"/>
                  </a:moveTo>
                  <a:lnTo>
                    <a:pt x="359664" y="0"/>
                  </a:lnTo>
                </a:path>
                <a:path w="688975">
                  <a:moveTo>
                    <a:pt x="420624" y="0"/>
                  </a:moveTo>
                  <a:lnTo>
                    <a:pt x="432816" y="0"/>
                  </a:lnTo>
                </a:path>
                <a:path w="688975">
                  <a:moveTo>
                    <a:pt x="603504" y="0"/>
                  </a:moveTo>
                  <a:lnTo>
                    <a:pt x="621792" y="0"/>
                  </a:lnTo>
                </a:path>
                <a:path w="688975">
                  <a:moveTo>
                    <a:pt x="670560" y="0"/>
                  </a:moveTo>
                  <a:lnTo>
                    <a:pt x="6888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3259"/>
            <p:cNvSpPr/>
            <p:nvPr/>
          </p:nvSpPr>
          <p:spPr>
            <a:xfrm>
              <a:off x="1533143" y="496824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1591056" y="497128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3" y="0"/>
                  </a:moveTo>
                  <a:lnTo>
                    <a:pt x="97536" y="0"/>
                  </a:lnTo>
                </a:path>
                <a:path w="152400">
                  <a:moveTo>
                    <a:pt x="134112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1" name="object 3261"/>
            <p:cNvPicPr/>
            <p:nvPr/>
          </p:nvPicPr>
          <p:blipFill>
            <a:blip r:embed="rId957" cstate="print"/>
            <a:stretch>
              <a:fillRect/>
            </a:stretch>
          </p:blipFill>
          <p:spPr>
            <a:xfrm>
              <a:off x="1822704" y="4962143"/>
              <a:ext cx="91439" cy="12192"/>
            </a:xfrm>
            <a:prstGeom prst="rect">
              <a:avLst/>
            </a:prstGeom>
          </p:spPr>
        </p:pic>
        <p:sp>
          <p:nvSpPr>
            <p:cNvPr id="3262" name="object 3262"/>
            <p:cNvSpPr/>
            <p:nvPr/>
          </p:nvSpPr>
          <p:spPr>
            <a:xfrm>
              <a:off x="2005583" y="4971287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18287" y="0"/>
                  </a:lnTo>
                </a:path>
                <a:path w="609600">
                  <a:moveTo>
                    <a:pt x="73151" y="0"/>
                  </a:moveTo>
                  <a:lnTo>
                    <a:pt x="91439" y="0"/>
                  </a:lnTo>
                </a:path>
                <a:path w="609600">
                  <a:moveTo>
                    <a:pt x="115824" y="0"/>
                  </a:moveTo>
                  <a:lnTo>
                    <a:pt x="134112" y="0"/>
                  </a:lnTo>
                </a:path>
                <a:path w="609600">
                  <a:moveTo>
                    <a:pt x="195071" y="0"/>
                  </a:moveTo>
                  <a:lnTo>
                    <a:pt x="213359" y="0"/>
                  </a:lnTo>
                </a:path>
                <a:path w="609600">
                  <a:moveTo>
                    <a:pt x="249936" y="0"/>
                  </a:moveTo>
                  <a:lnTo>
                    <a:pt x="262128" y="0"/>
                  </a:lnTo>
                </a:path>
                <a:path w="609600">
                  <a:moveTo>
                    <a:pt x="384047" y="0"/>
                  </a:moveTo>
                  <a:lnTo>
                    <a:pt x="402335" y="0"/>
                  </a:lnTo>
                </a:path>
                <a:path w="609600">
                  <a:moveTo>
                    <a:pt x="463295" y="0"/>
                  </a:moveTo>
                  <a:lnTo>
                    <a:pt x="475488" y="0"/>
                  </a:lnTo>
                </a:path>
                <a:path w="609600">
                  <a:moveTo>
                    <a:pt x="542544" y="0"/>
                  </a:moveTo>
                  <a:lnTo>
                    <a:pt x="554736" y="0"/>
                  </a:lnTo>
                </a:path>
                <a:path w="609600">
                  <a:moveTo>
                    <a:pt x="591312" y="0"/>
                  </a:moveTo>
                  <a:lnTo>
                    <a:pt x="6096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3" name="object 32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21280" y="4968240"/>
              <a:ext cx="18287" cy="6096"/>
            </a:xfrm>
            <a:prstGeom prst="rect">
              <a:avLst/>
            </a:prstGeom>
          </p:spPr>
        </p:pic>
        <p:pic>
          <p:nvPicPr>
            <p:cNvPr id="3264" name="object 3264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6303264" y="4956047"/>
              <a:ext cx="60960" cy="18288"/>
            </a:xfrm>
            <a:prstGeom prst="rect">
              <a:avLst/>
            </a:prstGeom>
          </p:spPr>
        </p:pic>
        <p:pic>
          <p:nvPicPr>
            <p:cNvPr id="3265" name="object 326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925823" y="4962143"/>
              <a:ext cx="18287" cy="12192"/>
            </a:xfrm>
            <a:prstGeom prst="rect">
              <a:avLst/>
            </a:prstGeom>
          </p:spPr>
        </p:pic>
        <p:sp>
          <p:nvSpPr>
            <p:cNvPr id="3266" name="object 3266"/>
            <p:cNvSpPr/>
            <p:nvPr/>
          </p:nvSpPr>
          <p:spPr>
            <a:xfrm>
              <a:off x="701040" y="4971287"/>
              <a:ext cx="5864860" cy="6350"/>
            </a:xfrm>
            <a:custGeom>
              <a:avLst/>
              <a:gdLst/>
              <a:ahLst/>
              <a:cxnLst/>
              <a:rect l="l" t="t" r="r" b="b"/>
              <a:pathLst>
                <a:path w="5864859" h="6350">
                  <a:moveTo>
                    <a:pt x="3310128" y="0"/>
                  </a:moveTo>
                  <a:lnTo>
                    <a:pt x="3328416" y="0"/>
                  </a:lnTo>
                </a:path>
                <a:path w="5864859" h="6350">
                  <a:moveTo>
                    <a:pt x="3383280" y="0"/>
                  </a:moveTo>
                  <a:lnTo>
                    <a:pt x="3395472" y="0"/>
                  </a:lnTo>
                </a:path>
                <a:path w="5864859" h="6350">
                  <a:moveTo>
                    <a:pt x="3432048" y="0"/>
                  </a:moveTo>
                  <a:lnTo>
                    <a:pt x="3450336" y="0"/>
                  </a:lnTo>
                </a:path>
                <a:path w="5864859" h="6350">
                  <a:moveTo>
                    <a:pt x="3511296" y="0"/>
                  </a:moveTo>
                  <a:lnTo>
                    <a:pt x="3529584" y="0"/>
                  </a:lnTo>
                </a:path>
                <a:path w="5864859" h="6350">
                  <a:moveTo>
                    <a:pt x="3541776" y="0"/>
                  </a:moveTo>
                  <a:lnTo>
                    <a:pt x="3560064" y="0"/>
                  </a:lnTo>
                </a:path>
                <a:path w="5864859" h="6350">
                  <a:moveTo>
                    <a:pt x="3596640" y="0"/>
                  </a:moveTo>
                  <a:lnTo>
                    <a:pt x="3608832" y="0"/>
                  </a:lnTo>
                </a:path>
                <a:path w="5864859" h="6350">
                  <a:moveTo>
                    <a:pt x="3681984" y="0"/>
                  </a:moveTo>
                  <a:lnTo>
                    <a:pt x="3688080" y="0"/>
                  </a:lnTo>
                </a:path>
                <a:path w="5864859" h="6350">
                  <a:moveTo>
                    <a:pt x="3724656" y="0"/>
                  </a:moveTo>
                  <a:lnTo>
                    <a:pt x="3742944" y="0"/>
                  </a:lnTo>
                </a:path>
                <a:path w="5864859" h="6350">
                  <a:moveTo>
                    <a:pt x="3797808" y="0"/>
                  </a:moveTo>
                  <a:lnTo>
                    <a:pt x="3816096" y="0"/>
                  </a:lnTo>
                </a:path>
                <a:path w="5864859" h="6350">
                  <a:moveTo>
                    <a:pt x="3852672" y="0"/>
                  </a:moveTo>
                  <a:lnTo>
                    <a:pt x="3864864" y="0"/>
                  </a:lnTo>
                </a:path>
                <a:path w="5864859" h="6350">
                  <a:moveTo>
                    <a:pt x="3968496" y="0"/>
                  </a:moveTo>
                  <a:lnTo>
                    <a:pt x="3986784" y="0"/>
                  </a:lnTo>
                </a:path>
                <a:path w="5864859" h="6350">
                  <a:moveTo>
                    <a:pt x="4011168" y="0"/>
                  </a:moveTo>
                  <a:lnTo>
                    <a:pt x="4023360" y="0"/>
                  </a:lnTo>
                </a:path>
                <a:path w="5864859" h="6350">
                  <a:moveTo>
                    <a:pt x="4035552" y="0"/>
                  </a:moveTo>
                  <a:lnTo>
                    <a:pt x="4047744" y="0"/>
                  </a:lnTo>
                </a:path>
                <a:path w="5864859" h="6350">
                  <a:moveTo>
                    <a:pt x="4072128" y="0"/>
                  </a:moveTo>
                  <a:lnTo>
                    <a:pt x="4090416" y="0"/>
                  </a:lnTo>
                </a:path>
                <a:path w="5864859" h="6350">
                  <a:moveTo>
                    <a:pt x="4126992" y="0"/>
                  </a:moveTo>
                  <a:lnTo>
                    <a:pt x="4139184" y="0"/>
                  </a:lnTo>
                </a:path>
                <a:path w="5864859" h="6350">
                  <a:moveTo>
                    <a:pt x="4248912" y="0"/>
                  </a:moveTo>
                  <a:lnTo>
                    <a:pt x="4267200" y="0"/>
                  </a:lnTo>
                </a:path>
                <a:path w="5864859" h="6350">
                  <a:moveTo>
                    <a:pt x="4309872" y="0"/>
                  </a:moveTo>
                  <a:lnTo>
                    <a:pt x="4328160" y="0"/>
                  </a:lnTo>
                </a:path>
                <a:path w="5864859" h="6350">
                  <a:moveTo>
                    <a:pt x="4443984" y="0"/>
                  </a:moveTo>
                  <a:lnTo>
                    <a:pt x="4462272" y="0"/>
                  </a:lnTo>
                </a:path>
                <a:path w="5864859" h="6350">
                  <a:moveTo>
                    <a:pt x="4541520" y="0"/>
                  </a:moveTo>
                  <a:lnTo>
                    <a:pt x="4559808" y="0"/>
                  </a:lnTo>
                </a:path>
                <a:path w="5864859" h="6350">
                  <a:moveTo>
                    <a:pt x="4620768" y="0"/>
                  </a:moveTo>
                  <a:lnTo>
                    <a:pt x="4639056" y="0"/>
                  </a:lnTo>
                </a:path>
                <a:path w="5864859" h="6350">
                  <a:moveTo>
                    <a:pt x="4724400" y="0"/>
                  </a:moveTo>
                  <a:lnTo>
                    <a:pt x="4736592" y="0"/>
                  </a:lnTo>
                </a:path>
                <a:path w="5864859" h="6350">
                  <a:moveTo>
                    <a:pt x="4785360" y="0"/>
                  </a:moveTo>
                  <a:lnTo>
                    <a:pt x="4803648" y="0"/>
                  </a:lnTo>
                </a:path>
                <a:path w="5864859" h="6350">
                  <a:moveTo>
                    <a:pt x="4846320" y="0"/>
                  </a:moveTo>
                  <a:lnTo>
                    <a:pt x="4864608" y="0"/>
                  </a:lnTo>
                </a:path>
                <a:path w="5864859" h="6350">
                  <a:moveTo>
                    <a:pt x="4925568" y="0"/>
                  </a:moveTo>
                  <a:lnTo>
                    <a:pt x="4937759" y="0"/>
                  </a:lnTo>
                </a:path>
                <a:path w="5864859" h="6350">
                  <a:moveTo>
                    <a:pt x="4992624" y="0"/>
                  </a:moveTo>
                  <a:lnTo>
                    <a:pt x="5010912" y="0"/>
                  </a:lnTo>
                </a:path>
                <a:path w="5864859" h="6350">
                  <a:moveTo>
                    <a:pt x="5023104" y="0"/>
                  </a:moveTo>
                  <a:lnTo>
                    <a:pt x="5035296" y="0"/>
                  </a:lnTo>
                </a:path>
                <a:path w="5864859" h="6350">
                  <a:moveTo>
                    <a:pt x="5084064" y="0"/>
                  </a:moveTo>
                  <a:lnTo>
                    <a:pt x="5102352" y="0"/>
                  </a:lnTo>
                </a:path>
                <a:path w="5864859" h="6350">
                  <a:moveTo>
                    <a:pt x="5230368" y="0"/>
                  </a:moveTo>
                  <a:lnTo>
                    <a:pt x="5242559" y="0"/>
                  </a:lnTo>
                </a:path>
                <a:path w="5864859" h="6350">
                  <a:moveTo>
                    <a:pt x="5291328" y="0"/>
                  </a:moveTo>
                  <a:lnTo>
                    <a:pt x="5309616" y="0"/>
                  </a:lnTo>
                </a:path>
                <a:path w="5864859" h="6350">
                  <a:moveTo>
                    <a:pt x="5358384" y="0"/>
                  </a:moveTo>
                  <a:lnTo>
                    <a:pt x="5376672" y="0"/>
                  </a:lnTo>
                </a:path>
                <a:path w="5864859" h="6350">
                  <a:moveTo>
                    <a:pt x="5498592" y="0"/>
                  </a:moveTo>
                  <a:lnTo>
                    <a:pt x="5516880" y="0"/>
                  </a:lnTo>
                </a:path>
                <a:path w="5864859" h="6350">
                  <a:moveTo>
                    <a:pt x="5529072" y="0"/>
                  </a:moveTo>
                  <a:lnTo>
                    <a:pt x="5541264" y="0"/>
                  </a:lnTo>
                </a:path>
                <a:path w="5864859" h="6350">
                  <a:moveTo>
                    <a:pt x="5852160" y="0"/>
                  </a:moveTo>
                  <a:lnTo>
                    <a:pt x="5864352" y="0"/>
                  </a:lnTo>
                </a:path>
                <a:path w="5864859" h="6350">
                  <a:moveTo>
                    <a:pt x="0" y="6096"/>
                  </a:moveTo>
                  <a:lnTo>
                    <a:pt x="18287" y="6096"/>
                  </a:lnTo>
                </a:path>
                <a:path w="5864859" h="6350">
                  <a:moveTo>
                    <a:pt x="54864" y="6096"/>
                  </a:moveTo>
                  <a:lnTo>
                    <a:pt x="73152" y="6096"/>
                  </a:lnTo>
                </a:path>
                <a:path w="5864859" h="6350">
                  <a:moveTo>
                    <a:pt x="79247" y="6096"/>
                  </a:moveTo>
                  <a:lnTo>
                    <a:pt x="91439" y="6096"/>
                  </a:lnTo>
                </a:path>
                <a:path w="5864859" h="6350">
                  <a:moveTo>
                    <a:pt x="128015" y="6096"/>
                  </a:moveTo>
                  <a:lnTo>
                    <a:pt x="146303" y="6096"/>
                  </a:lnTo>
                </a:path>
                <a:path w="5864859" h="6350">
                  <a:moveTo>
                    <a:pt x="256031" y="6096"/>
                  </a:moveTo>
                  <a:lnTo>
                    <a:pt x="268223" y="6096"/>
                  </a:lnTo>
                </a:path>
                <a:path w="5864859" h="6350">
                  <a:moveTo>
                    <a:pt x="316992" y="6096"/>
                  </a:moveTo>
                  <a:lnTo>
                    <a:pt x="335280" y="6096"/>
                  </a:lnTo>
                </a:path>
                <a:path w="5864859" h="6350">
                  <a:moveTo>
                    <a:pt x="469392" y="6096"/>
                  </a:moveTo>
                  <a:lnTo>
                    <a:pt x="487680" y="6096"/>
                  </a:lnTo>
                </a:path>
                <a:path w="5864859" h="6350">
                  <a:moveTo>
                    <a:pt x="548640" y="6096"/>
                  </a:moveTo>
                  <a:lnTo>
                    <a:pt x="560832" y="6096"/>
                  </a:lnTo>
                </a:path>
                <a:path w="5864859" h="6350">
                  <a:moveTo>
                    <a:pt x="969264" y="6096"/>
                  </a:moveTo>
                  <a:lnTo>
                    <a:pt x="987552" y="6096"/>
                  </a:lnTo>
                </a:path>
                <a:path w="5864859" h="6350">
                  <a:moveTo>
                    <a:pt x="1024128" y="6096"/>
                  </a:moveTo>
                  <a:lnTo>
                    <a:pt x="1042416" y="6096"/>
                  </a:lnTo>
                </a:path>
                <a:path w="5864859" h="6350">
                  <a:moveTo>
                    <a:pt x="1072896" y="6096"/>
                  </a:moveTo>
                  <a:lnTo>
                    <a:pt x="1085088" y="6096"/>
                  </a:lnTo>
                </a:path>
                <a:path w="5864859" h="6350">
                  <a:moveTo>
                    <a:pt x="1304544" y="6096"/>
                  </a:moveTo>
                  <a:lnTo>
                    <a:pt x="1322832" y="6096"/>
                  </a:lnTo>
                </a:path>
                <a:path w="5864859" h="6350">
                  <a:moveTo>
                    <a:pt x="1377696" y="6096"/>
                  </a:moveTo>
                  <a:lnTo>
                    <a:pt x="1395984" y="6096"/>
                  </a:lnTo>
                </a:path>
                <a:path w="5864859" h="6350">
                  <a:moveTo>
                    <a:pt x="1420368" y="6096"/>
                  </a:moveTo>
                  <a:lnTo>
                    <a:pt x="143865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7" name="object 3267"/>
            <p:cNvPicPr/>
            <p:nvPr/>
          </p:nvPicPr>
          <p:blipFill>
            <a:blip r:embed="rId958" cstate="print"/>
            <a:stretch>
              <a:fillRect/>
            </a:stretch>
          </p:blipFill>
          <p:spPr>
            <a:xfrm>
              <a:off x="2194559" y="4974335"/>
              <a:ext cx="79248" cy="6096"/>
            </a:xfrm>
            <a:prstGeom prst="rect">
              <a:avLst/>
            </a:prstGeom>
          </p:spPr>
        </p:pic>
        <p:sp>
          <p:nvSpPr>
            <p:cNvPr id="3268" name="object 3268"/>
            <p:cNvSpPr/>
            <p:nvPr/>
          </p:nvSpPr>
          <p:spPr>
            <a:xfrm>
              <a:off x="2328671" y="4977384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12192" y="0"/>
                  </a:lnTo>
                </a:path>
                <a:path w="2115820">
                  <a:moveTo>
                    <a:pt x="60959" y="0"/>
                  </a:moveTo>
                  <a:lnTo>
                    <a:pt x="79247" y="0"/>
                  </a:lnTo>
                </a:path>
                <a:path w="2115820">
                  <a:moveTo>
                    <a:pt x="1682496" y="0"/>
                  </a:moveTo>
                  <a:lnTo>
                    <a:pt x="1700784" y="0"/>
                  </a:lnTo>
                </a:path>
                <a:path w="2115820">
                  <a:moveTo>
                    <a:pt x="1755648" y="0"/>
                  </a:moveTo>
                  <a:lnTo>
                    <a:pt x="1767839" y="0"/>
                  </a:lnTo>
                </a:path>
                <a:path w="2115820">
                  <a:moveTo>
                    <a:pt x="1804416" y="0"/>
                  </a:moveTo>
                  <a:lnTo>
                    <a:pt x="1822704" y="0"/>
                  </a:lnTo>
                </a:path>
                <a:path w="2115820">
                  <a:moveTo>
                    <a:pt x="2048256" y="0"/>
                  </a:moveTo>
                  <a:lnTo>
                    <a:pt x="2060448" y="0"/>
                  </a:lnTo>
                </a:path>
                <a:path w="2115820">
                  <a:moveTo>
                    <a:pt x="2097024" y="0"/>
                  </a:moveTo>
                  <a:lnTo>
                    <a:pt x="2115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9" name="object 326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83920" y="4974335"/>
              <a:ext cx="18287" cy="12191"/>
            </a:xfrm>
            <a:prstGeom prst="rect">
              <a:avLst/>
            </a:prstGeom>
          </p:spPr>
        </p:pic>
        <p:sp>
          <p:nvSpPr>
            <p:cNvPr id="3270" name="object 3270"/>
            <p:cNvSpPr/>
            <p:nvPr/>
          </p:nvSpPr>
          <p:spPr>
            <a:xfrm>
              <a:off x="4498847" y="497738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8287" y="0"/>
                  </a:lnTo>
                </a:path>
                <a:path w="146685">
                  <a:moveTo>
                    <a:pt x="134112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1" name="object 32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3376" y="4974335"/>
              <a:ext cx="18287" cy="12191"/>
            </a:xfrm>
            <a:prstGeom prst="rect">
              <a:avLst/>
            </a:prstGeom>
          </p:spPr>
        </p:pic>
        <p:sp>
          <p:nvSpPr>
            <p:cNvPr id="3272" name="object 3272"/>
            <p:cNvSpPr/>
            <p:nvPr/>
          </p:nvSpPr>
          <p:spPr>
            <a:xfrm>
              <a:off x="4669535" y="4977384"/>
              <a:ext cx="591820" cy="0"/>
            </a:xfrm>
            <a:custGeom>
              <a:avLst/>
              <a:gdLst/>
              <a:ahLst/>
              <a:cxnLst/>
              <a:rect l="l" t="t" r="r" b="b"/>
              <a:pathLst>
                <a:path w="591820">
                  <a:moveTo>
                    <a:pt x="0" y="0"/>
                  </a:moveTo>
                  <a:lnTo>
                    <a:pt x="18287" y="0"/>
                  </a:lnTo>
                </a:path>
                <a:path w="591820">
                  <a:moveTo>
                    <a:pt x="103631" y="0"/>
                  </a:moveTo>
                  <a:lnTo>
                    <a:pt x="121919" y="0"/>
                  </a:lnTo>
                </a:path>
                <a:path w="591820">
                  <a:moveTo>
                    <a:pt x="231647" y="0"/>
                  </a:moveTo>
                  <a:lnTo>
                    <a:pt x="243839" y="0"/>
                  </a:lnTo>
                </a:path>
                <a:path w="591820">
                  <a:moveTo>
                    <a:pt x="280415" y="0"/>
                  </a:moveTo>
                  <a:lnTo>
                    <a:pt x="292607" y="0"/>
                  </a:lnTo>
                </a:path>
                <a:path w="591820">
                  <a:moveTo>
                    <a:pt x="341375" y="0"/>
                  </a:moveTo>
                  <a:lnTo>
                    <a:pt x="359663" y="0"/>
                  </a:lnTo>
                </a:path>
                <a:path w="591820">
                  <a:moveTo>
                    <a:pt x="475487" y="0"/>
                  </a:moveTo>
                  <a:lnTo>
                    <a:pt x="493775" y="0"/>
                  </a:lnTo>
                </a:path>
                <a:path w="591820">
                  <a:moveTo>
                    <a:pt x="524255" y="0"/>
                  </a:moveTo>
                  <a:lnTo>
                    <a:pt x="536447" y="0"/>
                  </a:lnTo>
                </a:path>
                <a:path w="591820">
                  <a:moveTo>
                    <a:pt x="573023" y="0"/>
                  </a:moveTo>
                  <a:lnTo>
                    <a:pt x="5913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3" name="object 327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15711" y="4974335"/>
              <a:ext cx="24384" cy="6096"/>
            </a:xfrm>
            <a:prstGeom prst="rect">
              <a:avLst/>
            </a:prstGeom>
          </p:spPr>
        </p:pic>
        <p:pic>
          <p:nvPicPr>
            <p:cNvPr id="3274" name="object 32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19343" y="4974335"/>
              <a:ext cx="18287" cy="6096"/>
            </a:xfrm>
            <a:prstGeom prst="rect">
              <a:avLst/>
            </a:prstGeom>
          </p:spPr>
        </p:pic>
        <p:pic>
          <p:nvPicPr>
            <p:cNvPr id="3275" name="object 3275"/>
            <p:cNvPicPr/>
            <p:nvPr/>
          </p:nvPicPr>
          <p:blipFill>
            <a:blip r:embed="rId959" cstate="print"/>
            <a:stretch>
              <a:fillRect/>
            </a:stretch>
          </p:blipFill>
          <p:spPr>
            <a:xfrm>
              <a:off x="5486399" y="4974335"/>
              <a:ext cx="85344" cy="6096"/>
            </a:xfrm>
            <a:prstGeom prst="rect">
              <a:avLst/>
            </a:prstGeom>
          </p:spPr>
        </p:pic>
        <p:pic>
          <p:nvPicPr>
            <p:cNvPr id="3276" name="object 3276"/>
            <p:cNvPicPr/>
            <p:nvPr/>
          </p:nvPicPr>
          <p:blipFill>
            <a:blip r:embed="rId960" cstate="print"/>
            <a:stretch>
              <a:fillRect/>
            </a:stretch>
          </p:blipFill>
          <p:spPr>
            <a:xfrm>
              <a:off x="1499615" y="4974335"/>
              <a:ext cx="36576" cy="12191"/>
            </a:xfrm>
            <a:prstGeom prst="rect">
              <a:avLst/>
            </a:prstGeom>
          </p:spPr>
        </p:pic>
        <p:pic>
          <p:nvPicPr>
            <p:cNvPr id="3277" name="object 32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20511" y="4974335"/>
              <a:ext cx="18287" cy="6096"/>
            </a:xfrm>
            <a:prstGeom prst="rect">
              <a:avLst/>
            </a:prstGeom>
          </p:spPr>
        </p:pic>
        <p:sp>
          <p:nvSpPr>
            <p:cNvPr id="3278" name="object 3278"/>
            <p:cNvSpPr/>
            <p:nvPr/>
          </p:nvSpPr>
          <p:spPr>
            <a:xfrm>
              <a:off x="5785103" y="49773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9" name="object 32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25311" y="4974335"/>
              <a:ext cx="18287" cy="6096"/>
            </a:xfrm>
            <a:prstGeom prst="rect">
              <a:avLst/>
            </a:prstGeom>
          </p:spPr>
        </p:pic>
        <p:sp>
          <p:nvSpPr>
            <p:cNvPr id="3280" name="object 3280"/>
            <p:cNvSpPr/>
            <p:nvPr/>
          </p:nvSpPr>
          <p:spPr>
            <a:xfrm>
              <a:off x="5992367" y="49773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1" name="object 32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9423" y="4974335"/>
              <a:ext cx="24384" cy="6096"/>
            </a:xfrm>
            <a:prstGeom prst="rect">
              <a:avLst/>
            </a:prstGeom>
          </p:spPr>
        </p:pic>
        <p:pic>
          <p:nvPicPr>
            <p:cNvPr id="3282" name="object 3282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6126479" y="4968240"/>
              <a:ext cx="18287" cy="12192"/>
            </a:xfrm>
            <a:prstGeom prst="rect">
              <a:avLst/>
            </a:prstGeom>
          </p:spPr>
        </p:pic>
        <p:sp>
          <p:nvSpPr>
            <p:cNvPr id="3283" name="object 3283"/>
            <p:cNvSpPr/>
            <p:nvPr/>
          </p:nvSpPr>
          <p:spPr>
            <a:xfrm>
              <a:off x="701040" y="4977384"/>
              <a:ext cx="5943600" cy="6350"/>
            </a:xfrm>
            <a:custGeom>
              <a:avLst/>
              <a:gdLst/>
              <a:ahLst/>
              <a:cxnLst/>
              <a:rect l="l" t="t" r="r" b="b"/>
              <a:pathLst>
                <a:path w="5943600" h="6350">
                  <a:moveTo>
                    <a:pt x="5522976" y="0"/>
                  </a:moveTo>
                  <a:lnTo>
                    <a:pt x="5541264" y="0"/>
                  </a:lnTo>
                </a:path>
                <a:path w="5943600" h="6350">
                  <a:moveTo>
                    <a:pt x="5602224" y="0"/>
                  </a:moveTo>
                  <a:lnTo>
                    <a:pt x="5614416" y="0"/>
                  </a:lnTo>
                </a:path>
                <a:path w="5943600" h="6350">
                  <a:moveTo>
                    <a:pt x="5644896" y="0"/>
                  </a:moveTo>
                  <a:lnTo>
                    <a:pt x="5663184" y="0"/>
                  </a:lnTo>
                </a:path>
                <a:path w="5943600" h="6350">
                  <a:moveTo>
                    <a:pt x="5687568" y="0"/>
                  </a:moveTo>
                  <a:lnTo>
                    <a:pt x="5699759" y="0"/>
                  </a:lnTo>
                </a:path>
                <a:path w="5943600" h="6350">
                  <a:moveTo>
                    <a:pt x="5748528" y="0"/>
                  </a:moveTo>
                  <a:lnTo>
                    <a:pt x="5766816" y="0"/>
                  </a:lnTo>
                </a:path>
                <a:path w="5943600" h="6350">
                  <a:moveTo>
                    <a:pt x="5797296" y="0"/>
                  </a:moveTo>
                  <a:lnTo>
                    <a:pt x="5809488" y="0"/>
                  </a:lnTo>
                </a:path>
                <a:path w="5943600" h="6350">
                  <a:moveTo>
                    <a:pt x="5931408" y="0"/>
                  </a:moveTo>
                  <a:lnTo>
                    <a:pt x="5943600" y="0"/>
                  </a:lnTo>
                </a:path>
                <a:path w="5943600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4" name="object 3284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755904" y="4980431"/>
              <a:ext cx="36576" cy="6096"/>
            </a:xfrm>
            <a:prstGeom prst="rect">
              <a:avLst/>
            </a:prstGeom>
          </p:spPr>
        </p:pic>
        <p:sp>
          <p:nvSpPr>
            <p:cNvPr id="3285" name="object 3285"/>
            <p:cNvSpPr/>
            <p:nvPr/>
          </p:nvSpPr>
          <p:spPr>
            <a:xfrm>
              <a:off x="1018031" y="49834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6" name="object 3286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712208" y="4974335"/>
              <a:ext cx="36575" cy="12191"/>
            </a:xfrm>
            <a:prstGeom prst="rect">
              <a:avLst/>
            </a:prstGeom>
          </p:spPr>
        </p:pic>
        <p:sp>
          <p:nvSpPr>
            <p:cNvPr id="3287" name="object 3287"/>
            <p:cNvSpPr/>
            <p:nvPr/>
          </p:nvSpPr>
          <p:spPr>
            <a:xfrm>
              <a:off x="1170431" y="49834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8" name="object 328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828031" y="4974335"/>
              <a:ext cx="18287" cy="12191"/>
            </a:xfrm>
            <a:prstGeom prst="rect">
              <a:avLst/>
            </a:prstGeom>
          </p:spPr>
        </p:pic>
        <p:sp>
          <p:nvSpPr>
            <p:cNvPr id="3289" name="object 3289"/>
            <p:cNvSpPr/>
            <p:nvPr/>
          </p:nvSpPr>
          <p:spPr>
            <a:xfrm>
              <a:off x="1249679" y="4983479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12191" y="0"/>
                  </a:lnTo>
                </a:path>
                <a:path w="774700">
                  <a:moveTo>
                    <a:pt x="475488" y="0"/>
                  </a:moveTo>
                  <a:lnTo>
                    <a:pt x="493775" y="0"/>
                  </a:lnTo>
                </a:path>
                <a:path w="774700">
                  <a:moveTo>
                    <a:pt x="755904" y="0"/>
                  </a:moveTo>
                  <a:lnTo>
                    <a:pt x="774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0" name="object 3290"/>
            <p:cNvPicPr/>
            <p:nvPr/>
          </p:nvPicPr>
          <p:blipFill>
            <a:blip r:embed="rId961" cstate="print"/>
            <a:stretch>
              <a:fillRect/>
            </a:stretch>
          </p:blipFill>
          <p:spPr>
            <a:xfrm>
              <a:off x="2078736" y="4980431"/>
              <a:ext cx="60960" cy="6096"/>
            </a:xfrm>
            <a:prstGeom prst="rect">
              <a:avLst/>
            </a:prstGeom>
          </p:spPr>
        </p:pic>
        <p:sp>
          <p:nvSpPr>
            <p:cNvPr id="3291" name="object 3291"/>
            <p:cNvSpPr/>
            <p:nvPr/>
          </p:nvSpPr>
          <p:spPr>
            <a:xfrm>
              <a:off x="2389631" y="49834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2" name="object 3292"/>
            <p:cNvPicPr/>
            <p:nvPr/>
          </p:nvPicPr>
          <p:blipFill>
            <a:blip r:embed="rId962" cstate="print"/>
            <a:stretch>
              <a:fillRect/>
            </a:stretch>
          </p:blipFill>
          <p:spPr>
            <a:xfrm>
              <a:off x="5693664" y="4974335"/>
              <a:ext cx="42672" cy="12191"/>
            </a:xfrm>
            <a:prstGeom prst="rect">
              <a:avLst/>
            </a:prstGeom>
          </p:spPr>
        </p:pic>
        <p:pic>
          <p:nvPicPr>
            <p:cNvPr id="3293" name="object 3293"/>
            <p:cNvPicPr/>
            <p:nvPr/>
          </p:nvPicPr>
          <p:blipFill>
            <a:blip r:embed="rId963" cstate="print"/>
            <a:stretch>
              <a:fillRect/>
            </a:stretch>
          </p:blipFill>
          <p:spPr>
            <a:xfrm>
              <a:off x="2468880" y="4968240"/>
              <a:ext cx="213360" cy="24383"/>
            </a:xfrm>
            <a:prstGeom prst="rect">
              <a:avLst/>
            </a:prstGeom>
          </p:spPr>
        </p:pic>
        <p:sp>
          <p:nvSpPr>
            <p:cNvPr id="3294" name="object 3294"/>
            <p:cNvSpPr/>
            <p:nvPr/>
          </p:nvSpPr>
          <p:spPr>
            <a:xfrm>
              <a:off x="4084320" y="498347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12191" y="0"/>
                  </a:lnTo>
                </a:path>
                <a:path w="67310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5" name="object 3295"/>
            <p:cNvPicPr/>
            <p:nvPr/>
          </p:nvPicPr>
          <p:blipFill>
            <a:blip r:embed="rId964" cstate="print"/>
            <a:stretch>
              <a:fillRect/>
            </a:stretch>
          </p:blipFill>
          <p:spPr>
            <a:xfrm>
              <a:off x="1773936" y="4968240"/>
              <a:ext cx="140207" cy="24383"/>
            </a:xfrm>
            <a:prstGeom prst="rect">
              <a:avLst/>
            </a:prstGeom>
          </p:spPr>
        </p:pic>
        <p:pic>
          <p:nvPicPr>
            <p:cNvPr id="3296" name="object 3296"/>
            <p:cNvPicPr/>
            <p:nvPr/>
          </p:nvPicPr>
          <p:blipFill>
            <a:blip r:embed="rId965" cstate="print"/>
            <a:stretch>
              <a:fillRect/>
            </a:stretch>
          </p:blipFill>
          <p:spPr>
            <a:xfrm>
              <a:off x="4212335" y="4974335"/>
              <a:ext cx="48767" cy="12191"/>
            </a:xfrm>
            <a:prstGeom prst="rect">
              <a:avLst/>
            </a:prstGeom>
          </p:spPr>
        </p:pic>
        <p:sp>
          <p:nvSpPr>
            <p:cNvPr id="3297" name="object 3297"/>
            <p:cNvSpPr/>
            <p:nvPr/>
          </p:nvSpPr>
          <p:spPr>
            <a:xfrm>
              <a:off x="4242816" y="49834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8" name="object 3298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365504" y="4974335"/>
              <a:ext cx="85343" cy="18287"/>
            </a:xfrm>
            <a:prstGeom prst="rect">
              <a:avLst/>
            </a:prstGeom>
          </p:spPr>
        </p:pic>
        <p:pic>
          <p:nvPicPr>
            <p:cNvPr id="3299" name="object 3299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6199631" y="4974335"/>
              <a:ext cx="36575" cy="12191"/>
            </a:xfrm>
            <a:prstGeom prst="rect">
              <a:avLst/>
            </a:prstGeom>
          </p:spPr>
        </p:pic>
        <p:sp>
          <p:nvSpPr>
            <p:cNvPr id="3300" name="object 3300"/>
            <p:cNvSpPr/>
            <p:nvPr/>
          </p:nvSpPr>
          <p:spPr>
            <a:xfrm>
              <a:off x="4425696" y="4983479"/>
              <a:ext cx="1713230" cy="0"/>
            </a:xfrm>
            <a:custGeom>
              <a:avLst/>
              <a:gdLst/>
              <a:ahLst/>
              <a:cxnLst/>
              <a:rect l="l" t="t" r="r" b="b"/>
              <a:pathLst>
                <a:path w="1713229">
                  <a:moveTo>
                    <a:pt x="0" y="0"/>
                  </a:moveTo>
                  <a:lnTo>
                    <a:pt x="18287" y="0"/>
                  </a:lnTo>
                </a:path>
                <a:path w="1713229">
                  <a:moveTo>
                    <a:pt x="347472" y="0"/>
                  </a:moveTo>
                  <a:lnTo>
                    <a:pt x="365760" y="0"/>
                  </a:lnTo>
                </a:path>
                <a:path w="1713229">
                  <a:moveTo>
                    <a:pt x="585215" y="0"/>
                  </a:moveTo>
                  <a:lnTo>
                    <a:pt x="603503" y="0"/>
                  </a:lnTo>
                </a:path>
                <a:path w="1713229">
                  <a:moveTo>
                    <a:pt x="719327" y="0"/>
                  </a:moveTo>
                  <a:lnTo>
                    <a:pt x="737615" y="0"/>
                  </a:lnTo>
                </a:path>
                <a:path w="1713229">
                  <a:moveTo>
                    <a:pt x="890016" y="0"/>
                  </a:moveTo>
                  <a:lnTo>
                    <a:pt x="914400" y="0"/>
                  </a:lnTo>
                </a:path>
                <a:path w="1713229">
                  <a:moveTo>
                    <a:pt x="993648" y="0"/>
                  </a:moveTo>
                  <a:lnTo>
                    <a:pt x="1005839" y="0"/>
                  </a:lnTo>
                </a:path>
                <a:path w="1713229">
                  <a:moveTo>
                    <a:pt x="1060703" y="0"/>
                  </a:moveTo>
                  <a:lnTo>
                    <a:pt x="1078991" y="0"/>
                  </a:lnTo>
                </a:path>
                <a:path w="1713229">
                  <a:moveTo>
                    <a:pt x="1121664" y="0"/>
                  </a:moveTo>
                  <a:lnTo>
                    <a:pt x="1146048" y="0"/>
                  </a:lnTo>
                </a:path>
                <a:path w="1713229">
                  <a:moveTo>
                    <a:pt x="1194816" y="0"/>
                  </a:moveTo>
                  <a:lnTo>
                    <a:pt x="1207008" y="0"/>
                  </a:lnTo>
                </a:path>
                <a:path w="1713229">
                  <a:moveTo>
                    <a:pt x="1359407" y="0"/>
                  </a:moveTo>
                  <a:lnTo>
                    <a:pt x="1377695" y="0"/>
                  </a:lnTo>
                </a:path>
                <a:path w="1713229">
                  <a:moveTo>
                    <a:pt x="1499616" y="0"/>
                  </a:moveTo>
                  <a:lnTo>
                    <a:pt x="1511808" y="0"/>
                  </a:lnTo>
                </a:path>
                <a:path w="1713229">
                  <a:moveTo>
                    <a:pt x="1566671" y="0"/>
                  </a:moveTo>
                  <a:lnTo>
                    <a:pt x="1584959" y="0"/>
                  </a:lnTo>
                </a:path>
                <a:path w="1713229">
                  <a:moveTo>
                    <a:pt x="1633727" y="0"/>
                  </a:moveTo>
                  <a:lnTo>
                    <a:pt x="1658112" y="0"/>
                  </a:lnTo>
                </a:path>
                <a:path w="1713229">
                  <a:moveTo>
                    <a:pt x="1700784" y="0"/>
                  </a:moveTo>
                  <a:lnTo>
                    <a:pt x="1712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1" name="object 3301"/>
            <p:cNvPicPr/>
            <p:nvPr/>
          </p:nvPicPr>
          <p:blipFill>
            <a:blip r:embed="rId966" cstate="print"/>
            <a:stretch>
              <a:fillRect/>
            </a:stretch>
          </p:blipFill>
          <p:spPr>
            <a:xfrm>
              <a:off x="3913631" y="4974335"/>
              <a:ext cx="24384" cy="18287"/>
            </a:xfrm>
            <a:prstGeom prst="rect">
              <a:avLst/>
            </a:prstGeom>
          </p:spPr>
        </p:pic>
        <p:sp>
          <p:nvSpPr>
            <p:cNvPr id="3302" name="object 3302"/>
            <p:cNvSpPr/>
            <p:nvPr/>
          </p:nvSpPr>
          <p:spPr>
            <a:xfrm>
              <a:off x="6449567" y="49834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3" name="object 3303"/>
            <p:cNvPicPr/>
            <p:nvPr/>
          </p:nvPicPr>
          <p:blipFill>
            <a:blip r:embed="rId967" cstate="print"/>
            <a:stretch>
              <a:fillRect/>
            </a:stretch>
          </p:blipFill>
          <p:spPr>
            <a:xfrm>
              <a:off x="2182368" y="4980431"/>
              <a:ext cx="91439" cy="12192"/>
            </a:xfrm>
            <a:prstGeom prst="rect">
              <a:avLst/>
            </a:prstGeom>
          </p:spPr>
        </p:pic>
        <p:pic>
          <p:nvPicPr>
            <p:cNvPr id="3304" name="object 3304"/>
            <p:cNvPicPr/>
            <p:nvPr/>
          </p:nvPicPr>
          <p:blipFill>
            <a:blip r:embed="rId968" cstate="print"/>
            <a:stretch>
              <a:fillRect/>
            </a:stretch>
          </p:blipFill>
          <p:spPr>
            <a:xfrm>
              <a:off x="4888991" y="4980431"/>
              <a:ext cx="73151" cy="12192"/>
            </a:xfrm>
            <a:prstGeom prst="rect">
              <a:avLst/>
            </a:prstGeom>
          </p:spPr>
        </p:pic>
        <p:sp>
          <p:nvSpPr>
            <p:cNvPr id="3305" name="object 3305"/>
            <p:cNvSpPr/>
            <p:nvPr/>
          </p:nvSpPr>
          <p:spPr>
            <a:xfrm>
              <a:off x="829055" y="49895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6" name="object 3306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5193791" y="4980431"/>
              <a:ext cx="67055" cy="12192"/>
            </a:xfrm>
            <a:prstGeom prst="rect">
              <a:avLst/>
            </a:prstGeom>
          </p:spPr>
        </p:pic>
        <p:sp>
          <p:nvSpPr>
            <p:cNvPr id="3307" name="object 3307"/>
            <p:cNvSpPr/>
            <p:nvPr/>
          </p:nvSpPr>
          <p:spPr>
            <a:xfrm>
              <a:off x="890016" y="4989576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5">
                  <a:moveTo>
                    <a:pt x="0" y="0"/>
                  </a:moveTo>
                  <a:lnTo>
                    <a:pt x="18287" y="0"/>
                  </a:lnTo>
                </a:path>
                <a:path w="1792605">
                  <a:moveTo>
                    <a:pt x="128016" y="0"/>
                  </a:moveTo>
                  <a:lnTo>
                    <a:pt x="146304" y="0"/>
                  </a:lnTo>
                </a:path>
                <a:path w="1792605">
                  <a:moveTo>
                    <a:pt x="207264" y="0"/>
                  </a:moveTo>
                  <a:lnTo>
                    <a:pt x="225552" y="0"/>
                  </a:lnTo>
                </a:path>
                <a:path w="1792605">
                  <a:moveTo>
                    <a:pt x="280416" y="0"/>
                  </a:moveTo>
                  <a:lnTo>
                    <a:pt x="298704" y="0"/>
                  </a:lnTo>
                </a:path>
                <a:path w="1792605">
                  <a:moveTo>
                    <a:pt x="359664" y="0"/>
                  </a:moveTo>
                  <a:lnTo>
                    <a:pt x="371856" y="0"/>
                  </a:lnTo>
                </a:path>
                <a:path w="1792605">
                  <a:moveTo>
                    <a:pt x="536448" y="0"/>
                  </a:moveTo>
                  <a:lnTo>
                    <a:pt x="554736" y="0"/>
                  </a:lnTo>
                </a:path>
                <a:path w="1792605">
                  <a:moveTo>
                    <a:pt x="1115568" y="0"/>
                  </a:moveTo>
                  <a:lnTo>
                    <a:pt x="1133856" y="0"/>
                  </a:lnTo>
                </a:path>
                <a:path w="1792605">
                  <a:moveTo>
                    <a:pt x="1188720" y="0"/>
                  </a:moveTo>
                  <a:lnTo>
                    <a:pt x="1207008" y="0"/>
                  </a:lnTo>
                </a:path>
                <a:path w="1792605">
                  <a:moveTo>
                    <a:pt x="1237488" y="0"/>
                  </a:moveTo>
                  <a:lnTo>
                    <a:pt x="1255776" y="0"/>
                  </a:lnTo>
                </a:path>
                <a:path w="1792605">
                  <a:moveTo>
                    <a:pt x="1499616" y="0"/>
                  </a:moveTo>
                  <a:lnTo>
                    <a:pt x="1517904" y="0"/>
                  </a:lnTo>
                </a:path>
                <a:path w="1792605">
                  <a:moveTo>
                    <a:pt x="1780032" y="0"/>
                  </a:moveTo>
                  <a:lnTo>
                    <a:pt x="17922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8" name="object 3308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011167" y="4980431"/>
              <a:ext cx="18287" cy="12192"/>
            </a:xfrm>
            <a:prstGeom prst="rect">
              <a:avLst/>
            </a:prstGeom>
          </p:spPr>
        </p:pic>
        <p:sp>
          <p:nvSpPr>
            <p:cNvPr id="3309" name="object 3309"/>
            <p:cNvSpPr/>
            <p:nvPr/>
          </p:nvSpPr>
          <p:spPr>
            <a:xfrm>
              <a:off x="4084320" y="498957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>
                  <a:moveTo>
                    <a:pt x="0" y="0"/>
                  </a:moveTo>
                  <a:lnTo>
                    <a:pt x="12191" y="0"/>
                  </a:lnTo>
                </a:path>
                <a:path w="1719579">
                  <a:moveTo>
                    <a:pt x="48768" y="0"/>
                  </a:moveTo>
                  <a:lnTo>
                    <a:pt x="67056" y="0"/>
                  </a:lnTo>
                </a:path>
                <a:path w="1719579">
                  <a:moveTo>
                    <a:pt x="121920" y="0"/>
                  </a:moveTo>
                  <a:lnTo>
                    <a:pt x="140208" y="0"/>
                  </a:lnTo>
                </a:path>
                <a:path w="1719579">
                  <a:moveTo>
                    <a:pt x="158496" y="0"/>
                  </a:moveTo>
                  <a:lnTo>
                    <a:pt x="176784" y="0"/>
                  </a:lnTo>
                </a:path>
                <a:path w="1719579">
                  <a:moveTo>
                    <a:pt x="341375" y="0"/>
                  </a:moveTo>
                  <a:lnTo>
                    <a:pt x="359663" y="0"/>
                  </a:lnTo>
                </a:path>
                <a:path w="1719579">
                  <a:moveTo>
                    <a:pt x="633983" y="0"/>
                  </a:moveTo>
                  <a:lnTo>
                    <a:pt x="658367" y="0"/>
                  </a:lnTo>
                </a:path>
                <a:path w="1719579">
                  <a:moveTo>
                    <a:pt x="688848" y="0"/>
                  </a:moveTo>
                  <a:lnTo>
                    <a:pt x="707136" y="0"/>
                  </a:lnTo>
                </a:path>
                <a:path w="1719579">
                  <a:moveTo>
                    <a:pt x="749808" y="0"/>
                  </a:moveTo>
                  <a:lnTo>
                    <a:pt x="768096" y="0"/>
                  </a:lnTo>
                </a:path>
                <a:path w="1719579">
                  <a:moveTo>
                    <a:pt x="859536" y="0"/>
                  </a:moveTo>
                  <a:lnTo>
                    <a:pt x="871727" y="0"/>
                  </a:lnTo>
                </a:path>
                <a:path w="1719579">
                  <a:moveTo>
                    <a:pt x="926591" y="0"/>
                  </a:moveTo>
                  <a:lnTo>
                    <a:pt x="944879" y="0"/>
                  </a:lnTo>
                </a:path>
                <a:path w="1719579">
                  <a:moveTo>
                    <a:pt x="1335024" y="0"/>
                  </a:moveTo>
                  <a:lnTo>
                    <a:pt x="1347215" y="0"/>
                  </a:lnTo>
                </a:path>
                <a:path w="1719579">
                  <a:moveTo>
                    <a:pt x="1700783" y="0"/>
                  </a:moveTo>
                  <a:lnTo>
                    <a:pt x="17190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0" name="object 3310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1591056" y="4974335"/>
              <a:ext cx="91440" cy="36575"/>
            </a:xfrm>
            <a:prstGeom prst="rect">
              <a:avLst/>
            </a:prstGeom>
          </p:spPr>
        </p:pic>
        <p:sp>
          <p:nvSpPr>
            <p:cNvPr id="3311" name="object 3311"/>
            <p:cNvSpPr/>
            <p:nvPr/>
          </p:nvSpPr>
          <p:spPr>
            <a:xfrm>
              <a:off x="5925311" y="4989576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12191" y="0"/>
                  </a:lnTo>
                </a:path>
                <a:path w="542925">
                  <a:moveTo>
                    <a:pt x="67055" y="0"/>
                  </a:moveTo>
                  <a:lnTo>
                    <a:pt x="85343" y="0"/>
                  </a:lnTo>
                </a:path>
                <a:path w="542925">
                  <a:moveTo>
                    <a:pt x="524255" y="0"/>
                  </a:moveTo>
                  <a:lnTo>
                    <a:pt x="5425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2" name="object 331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01040" y="4980431"/>
              <a:ext cx="146303" cy="18288"/>
            </a:xfrm>
            <a:prstGeom prst="rect">
              <a:avLst/>
            </a:prstGeom>
          </p:spPr>
        </p:pic>
        <p:sp>
          <p:nvSpPr>
            <p:cNvPr id="3313" name="object 3313"/>
            <p:cNvSpPr/>
            <p:nvPr/>
          </p:nvSpPr>
          <p:spPr>
            <a:xfrm>
              <a:off x="829055" y="4995672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18287" y="0"/>
                  </a:lnTo>
                </a:path>
                <a:path w="433069">
                  <a:moveTo>
                    <a:pt x="188976" y="0"/>
                  </a:moveTo>
                  <a:lnTo>
                    <a:pt x="207264" y="0"/>
                  </a:lnTo>
                </a:path>
                <a:path w="433069">
                  <a:moveTo>
                    <a:pt x="341376" y="0"/>
                  </a:moveTo>
                  <a:lnTo>
                    <a:pt x="359664" y="0"/>
                  </a:lnTo>
                </a:path>
                <a:path w="433069">
                  <a:moveTo>
                    <a:pt x="420624" y="0"/>
                  </a:moveTo>
                  <a:lnTo>
                    <a:pt x="4328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4" name="object 3314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1505712" y="4986528"/>
              <a:ext cx="30480" cy="12192"/>
            </a:xfrm>
            <a:prstGeom prst="rect">
              <a:avLst/>
            </a:prstGeom>
          </p:spPr>
        </p:pic>
        <p:pic>
          <p:nvPicPr>
            <p:cNvPr id="3315" name="object 3315"/>
            <p:cNvPicPr/>
            <p:nvPr/>
          </p:nvPicPr>
          <p:blipFill>
            <a:blip r:embed="rId969" cstate="print"/>
            <a:stretch>
              <a:fillRect/>
            </a:stretch>
          </p:blipFill>
          <p:spPr>
            <a:xfrm>
              <a:off x="4498847" y="4974335"/>
              <a:ext cx="188976" cy="36575"/>
            </a:xfrm>
            <a:prstGeom prst="rect">
              <a:avLst/>
            </a:prstGeom>
          </p:spPr>
        </p:pic>
        <p:pic>
          <p:nvPicPr>
            <p:cNvPr id="3316" name="object 3316"/>
            <p:cNvPicPr/>
            <p:nvPr/>
          </p:nvPicPr>
          <p:blipFill>
            <a:blip r:embed="rId970" cstate="print"/>
            <a:stretch>
              <a:fillRect/>
            </a:stretch>
          </p:blipFill>
          <p:spPr>
            <a:xfrm>
              <a:off x="4297679" y="4974335"/>
              <a:ext cx="85344" cy="36575"/>
            </a:xfrm>
            <a:prstGeom prst="rect">
              <a:avLst/>
            </a:prstGeom>
          </p:spPr>
        </p:pic>
        <p:pic>
          <p:nvPicPr>
            <p:cNvPr id="3317" name="object 3317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896112" y="4980431"/>
              <a:ext cx="73151" cy="30480"/>
            </a:xfrm>
            <a:prstGeom prst="rect">
              <a:avLst/>
            </a:prstGeom>
          </p:spPr>
        </p:pic>
        <p:sp>
          <p:nvSpPr>
            <p:cNvPr id="3318" name="object 3318"/>
            <p:cNvSpPr/>
            <p:nvPr/>
          </p:nvSpPr>
          <p:spPr>
            <a:xfrm>
              <a:off x="2005583" y="49956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9" name="object 3319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6284976" y="4980431"/>
              <a:ext cx="30479" cy="24384"/>
            </a:xfrm>
            <a:prstGeom prst="rect">
              <a:avLst/>
            </a:prstGeom>
          </p:spPr>
        </p:pic>
        <p:sp>
          <p:nvSpPr>
            <p:cNvPr id="3320" name="object 3320"/>
            <p:cNvSpPr/>
            <p:nvPr/>
          </p:nvSpPr>
          <p:spPr>
            <a:xfrm>
              <a:off x="2389631" y="49956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1" name="object 3321"/>
            <p:cNvPicPr/>
            <p:nvPr/>
          </p:nvPicPr>
          <p:blipFill>
            <a:blip r:embed="rId971" cstate="print"/>
            <a:stretch>
              <a:fillRect/>
            </a:stretch>
          </p:blipFill>
          <p:spPr>
            <a:xfrm>
              <a:off x="6345935" y="4968240"/>
              <a:ext cx="121919" cy="36575"/>
            </a:xfrm>
            <a:prstGeom prst="rect">
              <a:avLst/>
            </a:prstGeom>
          </p:spPr>
        </p:pic>
        <p:pic>
          <p:nvPicPr>
            <p:cNvPr id="3322" name="object 3322"/>
            <p:cNvPicPr/>
            <p:nvPr/>
          </p:nvPicPr>
          <p:blipFill>
            <a:blip r:embed="rId972" cstate="print"/>
            <a:stretch>
              <a:fillRect/>
            </a:stretch>
          </p:blipFill>
          <p:spPr>
            <a:xfrm>
              <a:off x="2596896" y="4986528"/>
              <a:ext cx="30480" cy="12192"/>
            </a:xfrm>
            <a:prstGeom prst="rect">
              <a:avLst/>
            </a:prstGeom>
          </p:spPr>
        </p:pic>
        <p:pic>
          <p:nvPicPr>
            <p:cNvPr id="3323" name="object 3323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6498335" y="4974335"/>
              <a:ext cx="146304" cy="30479"/>
            </a:xfrm>
            <a:prstGeom prst="rect">
              <a:avLst/>
            </a:prstGeom>
          </p:spPr>
        </p:pic>
        <p:sp>
          <p:nvSpPr>
            <p:cNvPr id="3324" name="object 3324"/>
            <p:cNvSpPr/>
            <p:nvPr/>
          </p:nvSpPr>
          <p:spPr>
            <a:xfrm>
              <a:off x="2670048" y="4995672"/>
              <a:ext cx="1353820" cy="0"/>
            </a:xfrm>
            <a:custGeom>
              <a:avLst/>
              <a:gdLst/>
              <a:ahLst/>
              <a:cxnLst/>
              <a:rect l="l" t="t" r="r" b="b"/>
              <a:pathLst>
                <a:path w="1353820">
                  <a:moveTo>
                    <a:pt x="0" y="0"/>
                  </a:moveTo>
                  <a:lnTo>
                    <a:pt x="12192" y="0"/>
                  </a:lnTo>
                </a:path>
                <a:path w="1353820">
                  <a:moveTo>
                    <a:pt x="48768" y="0"/>
                  </a:moveTo>
                  <a:lnTo>
                    <a:pt x="67056" y="0"/>
                  </a:lnTo>
                </a:path>
                <a:path w="1353820">
                  <a:moveTo>
                    <a:pt x="1213103" y="0"/>
                  </a:moveTo>
                  <a:lnTo>
                    <a:pt x="1255776" y="0"/>
                  </a:lnTo>
                </a:path>
                <a:path w="1353820">
                  <a:moveTo>
                    <a:pt x="1316736" y="0"/>
                  </a:moveTo>
                  <a:lnTo>
                    <a:pt x="13533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5" name="object 3325"/>
            <p:cNvPicPr/>
            <p:nvPr/>
          </p:nvPicPr>
          <p:blipFill>
            <a:blip r:embed="rId973" cstate="print"/>
            <a:stretch>
              <a:fillRect/>
            </a:stretch>
          </p:blipFill>
          <p:spPr>
            <a:xfrm>
              <a:off x="4084320" y="4992623"/>
              <a:ext cx="140208" cy="6096"/>
            </a:xfrm>
            <a:prstGeom prst="rect">
              <a:avLst/>
            </a:prstGeom>
          </p:spPr>
        </p:pic>
        <p:pic>
          <p:nvPicPr>
            <p:cNvPr id="3326" name="object 3326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1725168" y="4986528"/>
              <a:ext cx="188975" cy="18288"/>
            </a:xfrm>
            <a:prstGeom prst="rect">
              <a:avLst/>
            </a:prstGeom>
          </p:spPr>
        </p:pic>
        <p:sp>
          <p:nvSpPr>
            <p:cNvPr id="3327" name="object 3327"/>
            <p:cNvSpPr/>
            <p:nvPr/>
          </p:nvSpPr>
          <p:spPr>
            <a:xfrm>
              <a:off x="4242816" y="49956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8" name="object 3328"/>
            <p:cNvPicPr/>
            <p:nvPr/>
          </p:nvPicPr>
          <p:blipFill>
            <a:blip r:embed="rId974" cstate="print"/>
            <a:stretch>
              <a:fillRect/>
            </a:stretch>
          </p:blipFill>
          <p:spPr>
            <a:xfrm>
              <a:off x="5486399" y="4986528"/>
              <a:ext cx="146304" cy="12192"/>
            </a:xfrm>
            <a:prstGeom prst="rect">
              <a:avLst/>
            </a:prstGeom>
          </p:spPr>
        </p:pic>
        <p:sp>
          <p:nvSpPr>
            <p:cNvPr id="3329" name="object 3329"/>
            <p:cNvSpPr/>
            <p:nvPr/>
          </p:nvSpPr>
          <p:spPr>
            <a:xfrm>
              <a:off x="4425696" y="49956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0" name="object 3330"/>
            <p:cNvPicPr/>
            <p:nvPr/>
          </p:nvPicPr>
          <p:blipFill>
            <a:blip r:embed="rId975" cstate="print"/>
            <a:stretch>
              <a:fillRect/>
            </a:stretch>
          </p:blipFill>
          <p:spPr>
            <a:xfrm>
              <a:off x="2261615" y="4980431"/>
              <a:ext cx="79247" cy="30480"/>
            </a:xfrm>
            <a:prstGeom prst="rect">
              <a:avLst/>
            </a:prstGeom>
          </p:spPr>
        </p:pic>
        <p:sp>
          <p:nvSpPr>
            <p:cNvPr id="3331" name="object 3331"/>
            <p:cNvSpPr/>
            <p:nvPr/>
          </p:nvSpPr>
          <p:spPr>
            <a:xfrm>
              <a:off x="4498847" y="49956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2" name="object 33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1184" y="4992623"/>
              <a:ext cx="18287" cy="12192"/>
            </a:xfrm>
            <a:prstGeom prst="rect">
              <a:avLst/>
            </a:prstGeom>
          </p:spPr>
        </p:pic>
        <p:pic>
          <p:nvPicPr>
            <p:cNvPr id="3333" name="object 3333"/>
            <p:cNvPicPr/>
            <p:nvPr/>
          </p:nvPicPr>
          <p:blipFill>
            <a:blip r:embed="rId976" cstate="print"/>
            <a:stretch>
              <a:fillRect/>
            </a:stretch>
          </p:blipFill>
          <p:spPr>
            <a:xfrm>
              <a:off x="6059423" y="4986528"/>
              <a:ext cx="79248" cy="12192"/>
            </a:xfrm>
            <a:prstGeom prst="rect">
              <a:avLst/>
            </a:prstGeom>
          </p:spPr>
        </p:pic>
        <p:pic>
          <p:nvPicPr>
            <p:cNvPr id="3334" name="object 3334"/>
            <p:cNvPicPr/>
            <p:nvPr/>
          </p:nvPicPr>
          <p:blipFill>
            <a:blip r:embed="rId977" cstate="print"/>
            <a:stretch>
              <a:fillRect/>
            </a:stretch>
          </p:blipFill>
          <p:spPr>
            <a:xfrm>
              <a:off x="4669535" y="4992623"/>
              <a:ext cx="67055" cy="6096"/>
            </a:xfrm>
            <a:prstGeom prst="rect">
              <a:avLst/>
            </a:prstGeom>
          </p:spPr>
        </p:pic>
        <p:sp>
          <p:nvSpPr>
            <p:cNvPr id="3335" name="object 3335"/>
            <p:cNvSpPr/>
            <p:nvPr/>
          </p:nvSpPr>
          <p:spPr>
            <a:xfrm>
              <a:off x="5010911" y="4995672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18287" y="0"/>
                  </a:lnTo>
                </a:path>
                <a:path w="506095">
                  <a:moveTo>
                    <a:pt x="390144" y="0"/>
                  </a:moveTo>
                  <a:lnTo>
                    <a:pt x="5059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6" name="object 3336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5699760" y="4986528"/>
              <a:ext cx="30479" cy="12192"/>
            </a:xfrm>
            <a:prstGeom prst="rect">
              <a:avLst/>
            </a:prstGeom>
          </p:spPr>
        </p:pic>
        <p:sp>
          <p:nvSpPr>
            <p:cNvPr id="3337" name="object 3337"/>
            <p:cNvSpPr/>
            <p:nvPr/>
          </p:nvSpPr>
          <p:spPr>
            <a:xfrm>
              <a:off x="5785103" y="4995672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18287" y="0"/>
                  </a:lnTo>
                </a:path>
                <a:path w="238125">
                  <a:moveTo>
                    <a:pt x="121920" y="0"/>
                  </a:moveTo>
                  <a:lnTo>
                    <a:pt x="2377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8" name="object 3338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6205728" y="4986528"/>
              <a:ext cx="30479" cy="12192"/>
            </a:xfrm>
            <a:prstGeom prst="rect">
              <a:avLst/>
            </a:prstGeom>
          </p:spPr>
        </p:pic>
        <p:pic>
          <p:nvPicPr>
            <p:cNvPr id="3339" name="object 3339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371600" y="4992623"/>
              <a:ext cx="73152" cy="18288"/>
            </a:xfrm>
            <a:prstGeom prst="rect">
              <a:avLst/>
            </a:prstGeom>
          </p:spPr>
        </p:pic>
        <p:sp>
          <p:nvSpPr>
            <p:cNvPr id="3340" name="object 3340"/>
            <p:cNvSpPr/>
            <p:nvPr/>
          </p:nvSpPr>
          <p:spPr>
            <a:xfrm>
              <a:off x="6345935" y="4995672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1" name="object 3341"/>
            <p:cNvPicPr/>
            <p:nvPr/>
          </p:nvPicPr>
          <p:blipFill>
            <a:blip r:embed="rId978" cstate="print"/>
            <a:stretch>
              <a:fillRect/>
            </a:stretch>
          </p:blipFill>
          <p:spPr>
            <a:xfrm>
              <a:off x="5145023" y="4986528"/>
              <a:ext cx="195072" cy="18288"/>
            </a:xfrm>
            <a:prstGeom prst="rect">
              <a:avLst/>
            </a:prstGeom>
          </p:spPr>
        </p:pic>
        <p:sp>
          <p:nvSpPr>
            <p:cNvPr id="3342" name="object 3342"/>
            <p:cNvSpPr/>
            <p:nvPr/>
          </p:nvSpPr>
          <p:spPr>
            <a:xfrm>
              <a:off x="701040" y="4995672"/>
              <a:ext cx="5986780" cy="6350"/>
            </a:xfrm>
            <a:custGeom>
              <a:avLst/>
              <a:gdLst/>
              <a:ahLst/>
              <a:cxnLst/>
              <a:rect l="l" t="t" r="r" b="b"/>
              <a:pathLst>
                <a:path w="5986780" h="6350">
                  <a:moveTo>
                    <a:pt x="5967984" y="0"/>
                  </a:moveTo>
                  <a:lnTo>
                    <a:pt x="5986272" y="0"/>
                  </a:lnTo>
                </a:path>
                <a:path w="5986780" h="6350">
                  <a:moveTo>
                    <a:pt x="0" y="6096"/>
                  </a:moveTo>
                  <a:lnTo>
                    <a:pt x="18287" y="6096"/>
                  </a:lnTo>
                </a:path>
                <a:path w="5986780" h="6350">
                  <a:moveTo>
                    <a:pt x="54864" y="6096"/>
                  </a:moveTo>
                  <a:lnTo>
                    <a:pt x="79248" y="6096"/>
                  </a:lnTo>
                </a:path>
                <a:path w="5986780" h="6350">
                  <a:moveTo>
                    <a:pt x="128015" y="6096"/>
                  </a:moveTo>
                  <a:lnTo>
                    <a:pt x="146303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3" name="object 3343"/>
            <p:cNvPicPr/>
            <p:nvPr/>
          </p:nvPicPr>
          <p:blipFill>
            <a:blip r:embed="rId979" cstate="print"/>
            <a:stretch>
              <a:fillRect/>
            </a:stretch>
          </p:blipFill>
          <p:spPr>
            <a:xfrm>
              <a:off x="4840223" y="4992623"/>
              <a:ext cx="109727" cy="12192"/>
            </a:xfrm>
            <a:prstGeom prst="rect">
              <a:avLst/>
            </a:prstGeom>
          </p:spPr>
        </p:pic>
        <p:sp>
          <p:nvSpPr>
            <p:cNvPr id="3344" name="object 3344"/>
            <p:cNvSpPr/>
            <p:nvPr/>
          </p:nvSpPr>
          <p:spPr>
            <a:xfrm>
              <a:off x="1018031" y="500176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18287" y="0"/>
                  </a:lnTo>
                </a:path>
                <a:path w="243840">
                  <a:moveTo>
                    <a:pt x="152400" y="0"/>
                  </a:moveTo>
                  <a:lnTo>
                    <a:pt x="170687" y="0"/>
                  </a:lnTo>
                </a:path>
                <a:path w="243840">
                  <a:moveTo>
                    <a:pt x="231647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5" name="object 3345"/>
            <p:cNvPicPr/>
            <p:nvPr/>
          </p:nvPicPr>
          <p:blipFill>
            <a:blip r:embed="rId980" cstate="print"/>
            <a:stretch>
              <a:fillRect/>
            </a:stretch>
          </p:blipFill>
          <p:spPr>
            <a:xfrm>
              <a:off x="2078736" y="4992623"/>
              <a:ext cx="146303" cy="18288"/>
            </a:xfrm>
            <a:prstGeom prst="rect">
              <a:avLst/>
            </a:prstGeom>
          </p:spPr>
        </p:pic>
        <p:sp>
          <p:nvSpPr>
            <p:cNvPr id="3346" name="object 3346"/>
            <p:cNvSpPr/>
            <p:nvPr/>
          </p:nvSpPr>
          <p:spPr>
            <a:xfrm>
              <a:off x="1725168" y="5001767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18287" y="0"/>
                  </a:lnTo>
                </a:path>
                <a:path w="683260">
                  <a:moveTo>
                    <a:pt x="97536" y="0"/>
                  </a:moveTo>
                  <a:lnTo>
                    <a:pt x="121919" y="0"/>
                  </a:lnTo>
                </a:path>
                <a:path w="683260">
                  <a:moveTo>
                    <a:pt x="170687" y="0"/>
                  </a:moveTo>
                  <a:lnTo>
                    <a:pt x="188975" y="0"/>
                  </a:lnTo>
                </a:path>
                <a:path w="683260">
                  <a:moveTo>
                    <a:pt x="280416" y="0"/>
                  </a:moveTo>
                  <a:lnTo>
                    <a:pt x="298704" y="0"/>
                  </a:lnTo>
                </a:path>
                <a:path w="683260">
                  <a:moveTo>
                    <a:pt x="353568" y="0"/>
                  </a:moveTo>
                  <a:lnTo>
                    <a:pt x="371856" y="0"/>
                  </a:lnTo>
                </a:path>
                <a:path w="683260">
                  <a:moveTo>
                    <a:pt x="664463" y="0"/>
                  </a:moveTo>
                  <a:lnTo>
                    <a:pt x="6827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7" name="object 3347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2481071" y="4992623"/>
              <a:ext cx="67056" cy="12192"/>
            </a:xfrm>
            <a:prstGeom prst="rect">
              <a:avLst/>
            </a:prstGeom>
          </p:spPr>
        </p:pic>
        <p:sp>
          <p:nvSpPr>
            <p:cNvPr id="3348" name="object 3348"/>
            <p:cNvSpPr/>
            <p:nvPr/>
          </p:nvSpPr>
          <p:spPr>
            <a:xfrm>
              <a:off x="2596896" y="5001767"/>
              <a:ext cx="2566670" cy="0"/>
            </a:xfrm>
            <a:custGeom>
              <a:avLst/>
              <a:gdLst/>
              <a:ahLst/>
              <a:cxnLst/>
              <a:rect l="l" t="t" r="r" b="b"/>
              <a:pathLst>
                <a:path w="2566670">
                  <a:moveTo>
                    <a:pt x="0" y="0"/>
                  </a:moveTo>
                  <a:lnTo>
                    <a:pt x="24383" y="0"/>
                  </a:lnTo>
                </a:path>
                <a:path w="2566670">
                  <a:moveTo>
                    <a:pt x="73151" y="0"/>
                  </a:moveTo>
                  <a:lnTo>
                    <a:pt x="85343" y="0"/>
                  </a:lnTo>
                </a:path>
                <a:path w="2566670">
                  <a:moveTo>
                    <a:pt x="121920" y="0"/>
                  </a:moveTo>
                  <a:lnTo>
                    <a:pt x="140208" y="0"/>
                  </a:lnTo>
                </a:path>
                <a:path w="2566670">
                  <a:moveTo>
                    <a:pt x="1645920" y="0"/>
                  </a:moveTo>
                  <a:lnTo>
                    <a:pt x="1664208" y="0"/>
                  </a:lnTo>
                </a:path>
                <a:path w="2566670">
                  <a:moveTo>
                    <a:pt x="1828800" y="0"/>
                  </a:moveTo>
                  <a:lnTo>
                    <a:pt x="1847088" y="0"/>
                  </a:lnTo>
                </a:path>
                <a:path w="2566670">
                  <a:moveTo>
                    <a:pt x="1901952" y="0"/>
                  </a:moveTo>
                  <a:lnTo>
                    <a:pt x="1920239" y="0"/>
                  </a:lnTo>
                </a:path>
                <a:path w="2566670">
                  <a:moveTo>
                    <a:pt x="2340864" y="0"/>
                  </a:moveTo>
                  <a:lnTo>
                    <a:pt x="2353055" y="0"/>
                  </a:lnTo>
                </a:path>
                <a:path w="2566670">
                  <a:moveTo>
                    <a:pt x="2414016" y="0"/>
                  </a:moveTo>
                  <a:lnTo>
                    <a:pt x="2432304" y="0"/>
                  </a:lnTo>
                </a:path>
                <a:path w="2566670">
                  <a:moveTo>
                    <a:pt x="2548128" y="0"/>
                  </a:moveTo>
                  <a:lnTo>
                    <a:pt x="25664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9" name="object 3349"/>
            <p:cNvPicPr/>
            <p:nvPr/>
          </p:nvPicPr>
          <p:blipFill>
            <a:blip r:embed="rId981" cstate="print"/>
            <a:stretch>
              <a:fillRect/>
            </a:stretch>
          </p:blipFill>
          <p:spPr>
            <a:xfrm>
              <a:off x="3883152" y="4998720"/>
              <a:ext cx="42672" cy="12192"/>
            </a:xfrm>
            <a:prstGeom prst="rect">
              <a:avLst/>
            </a:prstGeom>
          </p:spPr>
        </p:pic>
        <p:sp>
          <p:nvSpPr>
            <p:cNvPr id="3350" name="object 3350"/>
            <p:cNvSpPr/>
            <p:nvPr/>
          </p:nvSpPr>
          <p:spPr>
            <a:xfrm>
              <a:off x="701040" y="5001767"/>
              <a:ext cx="5986780" cy="6350"/>
            </a:xfrm>
            <a:custGeom>
              <a:avLst/>
              <a:gdLst/>
              <a:ahLst/>
              <a:cxnLst/>
              <a:rect l="l" t="t" r="r" b="b"/>
              <a:pathLst>
                <a:path w="5986780" h="6350">
                  <a:moveTo>
                    <a:pt x="4700016" y="0"/>
                  </a:moveTo>
                  <a:lnTo>
                    <a:pt x="4815840" y="0"/>
                  </a:lnTo>
                </a:path>
                <a:path w="5986780" h="6350">
                  <a:moveTo>
                    <a:pt x="4846320" y="0"/>
                  </a:moveTo>
                  <a:lnTo>
                    <a:pt x="4864608" y="0"/>
                  </a:lnTo>
                </a:path>
                <a:path w="5986780" h="6350">
                  <a:moveTo>
                    <a:pt x="5004816" y="0"/>
                  </a:moveTo>
                  <a:lnTo>
                    <a:pt x="5023104" y="0"/>
                  </a:lnTo>
                </a:path>
                <a:path w="5986780" h="6350">
                  <a:moveTo>
                    <a:pt x="5084064" y="0"/>
                  </a:moveTo>
                  <a:lnTo>
                    <a:pt x="5102352" y="0"/>
                  </a:lnTo>
                </a:path>
                <a:path w="5986780" h="6350">
                  <a:moveTo>
                    <a:pt x="5205984" y="0"/>
                  </a:moveTo>
                  <a:lnTo>
                    <a:pt x="5321808" y="0"/>
                  </a:lnTo>
                </a:path>
                <a:path w="5986780" h="6350">
                  <a:moveTo>
                    <a:pt x="5358384" y="0"/>
                  </a:moveTo>
                  <a:lnTo>
                    <a:pt x="5376672" y="0"/>
                  </a:lnTo>
                </a:path>
                <a:path w="5986780" h="6350">
                  <a:moveTo>
                    <a:pt x="5510784" y="0"/>
                  </a:moveTo>
                  <a:lnTo>
                    <a:pt x="5529072" y="0"/>
                  </a:lnTo>
                </a:path>
                <a:path w="5986780" h="6350">
                  <a:moveTo>
                    <a:pt x="5644896" y="0"/>
                  </a:moveTo>
                  <a:lnTo>
                    <a:pt x="5663184" y="0"/>
                  </a:lnTo>
                </a:path>
                <a:path w="5986780" h="6350">
                  <a:moveTo>
                    <a:pt x="5748528" y="0"/>
                  </a:moveTo>
                  <a:lnTo>
                    <a:pt x="5766816" y="0"/>
                  </a:lnTo>
                </a:path>
                <a:path w="5986780" h="6350">
                  <a:moveTo>
                    <a:pt x="5967984" y="0"/>
                  </a:moveTo>
                  <a:lnTo>
                    <a:pt x="5986272" y="0"/>
                  </a:lnTo>
                </a:path>
                <a:path w="5986780" h="6350">
                  <a:moveTo>
                    <a:pt x="0" y="6096"/>
                  </a:moveTo>
                  <a:lnTo>
                    <a:pt x="18287" y="6096"/>
                  </a:lnTo>
                </a:path>
                <a:path w="5986780" h="6350">
                  <a:moveTo>
                    <a:pt x="54864" y="6096"/>
                  </a:moveTo>
                  <a:lnTo>
                    <a:pt x="73152" y="6096"/>
                  </a:lnTo>
                </a:path>
                <a:path w="5986780" h="6350">
                  <a:moveTo>
                    <a:pt x="128015" y="6096"/>
                  </a:moveTo>
                  <a:lnTo>
                    <a:pt x="146303" y="6096"/>
                  </a:lnTo>
                </a:path>
                <a:path w="5986780" h="6350">
                  <a:moveTo>
                    <a:pt x="316992" y="6096"/>
                  </a:moveTo>
                  <a:lnTo>
                    <a:pt x="335280" y="6096"/>
                  </a:lnTo>
                </a:path>
                <a:path w="5986780" h="6350">
                  <a:moveTo>
                    <a:pt x="384047" y="6096"/>
                  </a:moveTo>
                  <a:lnTo>
                    <a:pt x="402335" y="6096"/>
                  </a:lnTo>
                </a:path>
                <a:path w="5986780" h="6350">
                  <a:moveTo>
                    <a:pt x="469392" y="6096"/>
                  </a:moveTo>
                  <a:lnTo>
                    <a:pt x="48768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1" name="object 3351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571743" y="4998720"/>
              <a:ext cx="48767" cy="12192"/>
            </a:xfrm>
            <a:prstGeom prst="rect">
              <a:avLst/>
            </a:prstGeom>
          </p:spPr>
        </p:pic>
        <p:sp>
          <p:nvSpPr>
            <p:cNvPr id="3352" name="object 3352"/>
            <p:cNvSpPr/>
            <p:nvPr/>
          </p:nvSpPr>
          <p:spPr>
            <a:xfrm>
              <a:off x="1249679" y="500786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12191" y="0"/>
                  </a:lnTo>
                </a:path>
                <a:path w="554989">
                  <a:moveTo>
                    <a:pt x="475488" y="0"/>
                  </a:moveTo>
                  <a:lnTo>
                    <a:pt x="493775" y="0"/>
                  </a:lnTo>
                </a:path>
                <a:path w="554989">
                  <a:moveTo>
                    <a:pt x="542544" y="0"/>
                  </a:moveTo>
                  <a:lnTo>
                    <a:pt x="5547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3" name="object 3353"/>
            <p:cNvPicPr/>
            <p:nvPr/>
          </p:nvPicPr>
          <p:blipFill>
            <a:blip r:embed="rId982" cstate="print"/>
            <a:stretch>
              <a:fillRect/>
            </a:stretch>
          </p:blipFill>
          <p:spPr>
            <a:xfrm>
              <a:off x="6083808" y="4998720"/>
              <a:ext cx="42672" cy="12192"/>
            </a:xfrm>
            <a:prstGeom prst="rect">
              <a:avLst/>
            </a:prstGeom>
          </p:spPr>
        </p:pic>
        <p:sp>
          <p:nvSpPr>
            <p:cNvPr id="3354" name="object 3354"/>
            <p:cNvSpPr/>
            <p:nvPr/>
          </p:nvSpPr>
          <p:spPr>
            <a:xfrm>
              <a:off x="1822704" y="5007864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18287" y="0"/>
                  </a:lnTo>
                </a:path>
                <a:path w="914400">
                  <a:moveTo>
                    <a:pt x="73151" y="0"/>
                  </a:moveTo>
                  <a:lnTo>
                    <a:pt x="91439" y="0"/>
                  </a:lnTo>
                </a:path>
                <a:path w="914400">
                  <a:moveTo>
                    <a:pt x="182880" y="0"/>
                  </a:moveTo>
                  <a:lnTo>
                    <a:pt x="201168" y="0"/>
                  </a:lnTo>
                </a:path>
                <a:path w="914400">
                  <a:moveTo>
                    <a:pt x="256031" y="0"/>
                  </a:moveTo>
                  <a:lnTo>
                    <a:pt x="274319" y="0"/>
                  </a:lnTo>
                </a:path>
                <a:path w="914400">
                  <a:moveTo>
                    <a:pt x="566927" y="0"/>
                  </a:moveTo>
                  <a:lnTo>
                    <a:pt x="585215" y="0"/>
                  </a:lnTo>
                </a:path>
                <a:path w="914400">
                  <a:moveTo>
                    <a:pt x="682751" y="0"/>
                  </a:moveTo>
                  <a:lnTo>
                    <a:pt x="701039" y="0"/>
                  </a:lnTo>
                </a:path>
                <a:path w="914400">
                  <a:moveTo>
                    <a:pt x="774192" y="0"/>
                  </a:moveTo>
                  <a:lnTo>
                    <a:pt x="792480" y="0"/>
                  </a:lnTo>
                </a:path>
                <a:path w="914400">
                  <a:moveTo>
                    <a:pt x="847344" y="0"/>
                  </a:moveTo>
                  <a:lnTo>
                    <a:pt x="859536" y="0"/>
                  </a:lnTo>
                </a:path>
                <a:path w="914400">
                  <a:moveTo>
                    <a:pt x="896112" y="0"/>
                  </a:moveTo>
                  <a:lnTo>
                    <a:pt x="914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5" name="object 3355"/>
            <p:cNvPicPr/>
            <p:nvPr/>
          </p:nvPicPr>
          <p:blipFill>
            <a:blip r:embed="rId983" cstate="print"/>
            <a:stretch>
              <a:fillRect/>
            </a:stretch>
          </p:blipFill>
          <p:spPr>
            <a:xfrm>
              <a:off x="3986784" y="4998720"/>
              <a:ext cx="36575" cy="12192"/>
            </a:xfrm>
            <a:prstGeom prst="rect">
              <a:avLst/>
            </a:prstGeom>
          </p:spPr>
        </p:pic>
        <p:pic>
          <p:nvPicPr>
            <p:cNvPr id="3356" name="object 3356"/>
            <p:cNvPicPr/>
            <p:nvPr/>
          </p:nvPicPr>
          <p:blipFill>
            <a:blip r:embed="rId984" cstate="print"/>
            <a:stretch>
              <a:fillRect/>
            </a:stretch>
          </p:blipFill>
          <p:spPr>
            <a:xfrm>
              <a:off x="4084320" y="4998720"/>
              <a:ext cx="128016" cy="12192"/>
            </a:xfrm>
            <a:prstGeom prst="rect">
              <a:avLst/>
            </a:prstGeom>
          </p:spPr>
        </p:pic>
        <p:sp>
          <p:nvSpPr>
            <p:cNvPr id="3357" name="object 3357"/>
            <p:cNvSpPr/>
            <p:nvPr/>
          </p:nvSpPr>
          <p:spPr>
            <a:xfrm>
              <a:off x="4242816" y="5007864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18287" y="0"/>
                  </a:lnTo>
                </a:path>
                <a:path w="274320">
                  <a:moveTo>
                    <a:pt x="182879" y="0"/>
                  </a:moveTo>
                  <a:lnTo>
                    <a:pt x="201167" y="0"/>
                  </a:lnTo>
                </a:path>
                <a:path w="274320">
                  <a:moveTo>
                    <a:pt x="256031" y="0"/>
                  </a:moveTo>
                  <a:lnTo>
                    <a:pt x="274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8" name="object 3358"/>
            <p:cNvPicPr/>
            <p:nvPr/>
          </p:nvPicPr>
          <p:blipFill>
            <a:blip r:embed="rId985" cstate="print"/>
            <a:stretch>
              <a:fillRect/>
            </a:stretch>
          </p:blipFill>
          <p:spPr>
            <a:xfrm>
              <a:off x="4669535" y="4992623"/>
              <a:ext cx="121919" cy="18288"/>
            </a:xfrm>
            <a:prstGeom prst="rect">
              <a:avLst/>
            </a:prstGeom>
          </p:spPr>
        </p:pic>
        <p:sp>
          <p:nvSpPr>
            <p:cNvPr id="3359" name="object 3359"/>
            <p:cNvSpPr/>
            <p:nvPr/>
          </p:nvSpPr>
          <p:spPr>
            <a:xfrm>
              <a:off x="4773167" y="50078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0" name="object 3360"/>
            <p:cNvPicPr/>
            <p:nvPr/>
          </p:nvPicPr>
          <p:blipFill>
            <a:blip r:embed="rId986" cstate="print"/>
            <a:stretch>
              <a:fillRect/>
            </a:stretch>
          </p:blipFill>
          <p:spPr>
            <a:xfrm>
              <a:off x="4858511" y="5004816"/>
              <a:ext cx="24384" cy="6096"/>
            </a:xfrm>
            <a:prstGeom prst="rect">
              <a:avLst/>
            </a:prstGeom>
          </p:spPr>
        </p:pic>
        <p:sp>
          <p:nvSpPr>
            <p:cNvPr id="3361" name="object 3361"/>
            <p:cNvSpPr/>
            <p:nvPr/>
          </p:nvSpPr>
          <p:spPr>
            <a:xfrm>
              <a:off x="4931664" y="5007864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18287" y="0"/>
                  </a:lnTo>
                </a:path>
                <a:path w="231775">
                  <a:moveTo>
                    <a:pt x="79248" y="0"/>
                  </a:moveTo>
                  <a:lnTo>
                    <a:pt x="97536" y="0"/>
                  </a:lnTo>
                </a:path>
                <a:path w="231775">
                  <a:moveTo>
                    <a:pt x="213360" y="0"/>
                  </a:moveTo>
                  <a:lnTo>
                    <a:pt x="2316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2" name="object 3362"/>
            <p:cNvPicPr/>
            <p:nvPr/>
          </p:nvPicPr>
          <p:blipFill>
            <a:blip r:embed="rId987" cstate="print"/>
            <a:stretch>
              <a:fillRect/>
            </a:stretch>
          </p:blipFill>
          <p:spPr>
            <a:xfrm>
              <a:off x="5212079" y="5004816"/>
              <a:ext cx="134111" cy="6096"/>
            </a:xfrm>
            <a:prstGeom prst="rect">
              <a:avLst/>
            </a:prstGeom>
          </p:spPr>
        </p:pic>
        <p:sp>
          <p:nvSpPr>
            <p:cNvPr id="3363" name="object 3363"/>
            <p:cNvSpPr/>
            <p:nvPr/>
          </p:nvSpPr>
          <p:spPr>
            <a:xfrm>
              <a:off x="5401055" y="5007864"/>
              <a:ext cx="1127760" cy="0"/>
            </a:xfrm>
            <a:custGeom>
              <a:avLst/>
              <a:gdLst/>
              <a:ahLst/>
              <a:cxnLst/>
              <a:rect l="l" t="t" r="r" b="b"/>
              <a:pathLst>
                <a:path w="1127759">
                  <a:moveTo>
                    <a:pt x="0" y="0"/>
                  </a:moveTo>
                  <a:lnTo>
                    <a:pt x="115824" y="0"/>
                  </a:lnTo>
                </a:path>
                <a:path w="1127759">
                  <a:moveTo>
                    <a:pt x="146303" y="0"/>
                  </a:moveTo>
                  <a:lnTo>
                    <a:pt x="164591" y="0"/>
                  </a:lnTo>
                </a:path>
                <a:path w="1127759">
                  <a:moveTo>
                    <a:pt x="304800" y="0"/>
                  </a:moveTo>
                  <a:lnTo>
                    <a:pt x="323088" y="0"/>
                  </a:lnTo>
                </a:path>
                <a:path w="1127759">
                  <a:moveTo>
                    <a:pt x="384047" y="0"/>
                  </a:moveTo>
                  <a:lnTo>
                    <a:pt x="402335" y="0"/>
                  </a:lnTo>
                </a:path>
                <a:path w="1127759">
                  <a:moveTo>
                    <a:pt x="505967" y="0"/>
                  </a:moveTo>
                  <a:lnTo>
                    <a:pt x="621791" y="0"/>
                  </a:lnTo>
                </a:path>
                <a:path w="1127759">
                  <a:moveTo>
                    <a:pt x="658367" y="0"/>
                  </a:moveTo>
                  <a:lnTo>
                    <a:pt x="676655" y="0"/>
                  </a:lnTo>
                </a:path>
                <a:path w="1127759">
                  <a:moveTo>
                    <a:pt x="810767" y="0"/>
                  </a:moveTo>
                  <a:lnTo>
                    <a:pt x="829055" y="0"/>
                  </a:lnTo>
                </a:path>
                <a:path w="1127759">
                  <a:moveTo>
                    <a:pt x="883920" y="0"/>
                  </a:moveTo>
                  <a:lnTo>
                    <a:pt x="896112" y="0"/>
                  </a:lnTo>
                </a:path>
                <a:path w="1127759">
                  <a:moveTo>
                    <a:pt x="944880" y="0"/>
                  </a:moveTo>
                  <a:lnTo>
                    <a:pt x="963168" y="0"/>
                  </a:lnTo>
                </a:path>
                <a:path w="1127759">
                  <a:moveTo>
                    <a:pt x="1005839" y="0"/>
                  </a:moveTo>
                  <a:lnTo>
                    <a:pt x="1018031" y="0"/>
                  </a:lnTo>
                </a:path>
                <a:path w="1127759">
                  <a:moveTo>
                    <a:pt x="1048511" y="0"/>
                  </a:moveTo>
                  <a:lnTo>
                    <a:pt x="1066799" y="0"/>
                  </a:lnTo>
                </a:path>
                <a:path w="1127759">
                  <a:moveTo>
                    <a:pt x="1115567" y="0"/>
                  </a:moveTo>
                  <a:lnTo>
                    <a:pt x="1127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4" name="object 33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9776" y="5004816"/>
              <a:ext cx="24383" cy="6096"/>
            </a:xfrm>
            <a:prstGeom prst="rect">
              <a:avLst/>
            </a:prstGeom>
          </p:spPr>
        </p:pic>
        <p:sp>
          <p:nvSpPr>
            <p:cNvPr id="3365" name="object 3365"/>
            <p:cNvSpPr/>
            <p:nvPr/>
          </p:nvSpPr>
          <p:spPr>
            <a:xfrm>
              <a:off x="5401055" y="5007864"/>
              <a:ext cx="1286510" cy="6350"/>
            </a:xfrm>
            <a:custGeom>
              <a:avLst/>
              <a:gdLst/>
              <a:ahLst/>
              <a:cxnLst/>
              <a:rect l="l" t="t" r="r" b="b"/>
              <a:pathLst>
                <a:path w="1286509" h="6350">
                  <a:moveTo>
                    <a:pt x="1267967" y="0"/>
                  </a:moveTo>
                  <a:lnTo>
                    <a:pt x="1286256" y="0"/>
                  </a:lnTo>
                </a:path>
                <a:path w="1286509" h="6350">
                  <a:moveTo>
                    <a:pt x="0" y="6095"/>
                  </a:moveTo>
                  <a:lnTo>
                    <a:pt x="18287" y="6095"/>
                  </a:lnTo>
                </a:path>
                <a:path w="1286509" h="6350">
                  <a:moveTo>
                    <a:pt x="97536" y="6095"/>
                  </a:moveTo>
                  <a:lnTo>
                    <a:pt x="115824" y="6095"/>
                  </a:lnTo>
                </a:path>
                <a:path w="1286509" h="6350">
                  <a:moveTo>
                    <a:pt x="146303" y="6095"/>
                  </a:moveTo>
                  <a:lnTo>
                    <a:pt x="164591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6" name="object 3366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1511807" y="4998720"/>
              <a:ext cx="18287" cy="24384"/>
            </a:xfrm>
            <a:prstGeom prst="rect">
              <a:avLst/>
            </a:prstGeom>
          </p:spPr>
        </p:pic>
        <p:sp>
          <p:nvSpPr>
            <p:cNvPr id="3367" name="object 3367"/>
            <p:cNvSpPr/>
            <p:nvPr/>
          </p:nvSpPr>
          <p:spPr>
            <a:xfrm>
              <a:off x="5907023" y="5013960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97536" y="0"/>
                  </a:moveTo>
                  <a:lnTo>
                    <a:pt x="115824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8" name="object 3368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5705855" y="5010911"/>
              <a:ext cx="18287" cy="12192"/>
            </a:xfrm>
            <a:prstGeom prst="rect">
              <a:avLst/>
            </a:prstGeom>
          </p:spPr>
        </p:pic>
        <p:sp>
          <p:nvSpPr>
            <p:cNvPr id="3369" name="object 3369"/>
            <p:cNvSpPr/>
            <p:nvPr/>
          </p:nvSpPr>
          <p:spPr>
            <a:xfrm>
              <a:off x="5401055" y="5013960"/>
              <a:ext cx="1286510" cy="6350"/>
            </a:xfrm>
            <a:custGeom>
              <a:avLst/>
              <a:gdLst/>
              <a:ahLst/>
              <a:cxnLst/>
              <a:rect l="l" t="t" r="r" b="b"/>
              <a:pathLst>
                <a:path w="1286509" h="6350">
                  <a:moveTo>
                    <a:pt x="1280160" y="0"/>
                  </a:moveTo>
                  <a:lnTo>
                    <a:pt x="1286256" y="0"/>
                  </a:lnTo>
                </a:path>
                <a:path w="1286509" h="6350">
                  <a:moveTo>
                    <a:pt x="0" y="6096"/>
                  </a:moveTo>
                  <a:lnTo>
                    <a:pt x="18287" y="6096"/>
                  </a:lnTo>
                </a:path>
                <a:path w="1286509" h="6350">
                  <a:moveTo>
                    <a:pt x="97536" y="6096"/>
                  </a:moveTo>
                  <a:lnTo>
                    <a:pt x="11582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0" name="object 3370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6211823" y="5010911"/>
              <a:ext cx="18287" cy="12192"/>
            </a:xfrm>
            <a:prstGeom prst="rect">
              <a:avLst/>
            </a:prstGeom>
          </p:spPr>
        </p:pic>
        <p:sp>
          <p:nvSpPr>
            <p:cNvPr id="3371" name="object 3371"/>
            <p:cNvSpPr/>
            <p:nvPr/>
          </p:nvSpPr>
          <p:spPr>
            <a:xfrm>
              <a:off x="5401055" y="5020055"/>
              <a:ext cx="1286510" cy="6350"/>
            </a:xfrm>
            <a:custGeom>
              <a:avLst/>
              <a:gdLst/>
              <a:ahLst/>
              <a:cxnLst/>
              <a:rect l="l" t="t" r="r" b="b"/>
              <a:pathLst>
                <a:path w="1286509" h="6350">
                  <a:moveTo>
                    <a:pt x="146303" y="0"/>
                  </a:moveTo>
                  <a:lnTo>
                    <a:pt x="164591" y="0"/>
                  </a:lnTo>
                </a:path>
                <a:path w="1286509" h="6350">
                  <a:moveTo>
                    <a:pt x="505967" y="0"/>
                  </a:moveTo>
                  <a:lnTo>
                    <a:pt x="524255" y="0"/>
                  </a:lnTo>
                </a:path>
                <a:path w="1286509" h="6350">
                  <a:moveTo>
                    <a:pt x="603503" y="0"/>
                  </a:moveTo>
                  <a:lnTo>
                    <a:pt x="621791" y="0"/>
                  </a:lnTo>
                </a:path>
                <a:path w="1286509" h="6350">
                  <a:moveTo>
                    <a:pt x="658367" y="0"/>
                  </a:moveTo>
                  <a:lnTo>
                    <a:pt x="676655" y="0"/>
                  </a:lnTo>
                </a:path>
                <a:path w="1286509" h="6350">
                  <a:moveTo>
                    <a:pt x="1280160" y="0"/>
                  </a:moveTo>
                  <a:lnTo>
                    <a:pt x="1286256" y="0"/>
                  </a:lnTo>
                </a:path>
                <a:path w="1286509" h="6350">
                  <a:moveTo>
                    <a:pt x="0" y="6096"/>
                  </a:moveTo>
                  <a:lnTo>
                    <a:pt x="18287" y="6096"/>
                  </a:lnTo>
                </a:path>
                <a:path w="1286509" h="6350">
                  <a:moveTo>
                    <a:pt x="97536" y="6096"/>
                  </a:moveTo>
                  <a:lnTo>
                    <a:pt x="115824" y="6096"/>
                  </a:lnTo>
                </a:path>
                <a:path w="1286509" h="6350">
                  <a:moveTo>
                    <a:pt x="146303" y="6096"/>
                  </a:moveTo>
                  <a:lnTo>
                    <a:pt x="164591" y="6096"/>
                  </a:lnTo>
                </a:path>
                <a:path w="1286509" h="6350">
                  <a:moveTo>
                    <a:pt x="505967" y="6096"/>
                  </a:moveTo>
                  <a:lnTo>
                    <a:pt x="524255" y="6096"/>
                  </a:lnTo>
                </a:path>
                <a:path w="1286509" h="6350">
                  <a:moveTo>
                    <a:pt x="603503" y="6096"/>
                  </a:moveTo>
                  <a:lnTo>
                    <a:pt x="621791" y="6096"/>
                  </a:lnTo>
                </a:path>
                <a:path w="1286509" h="6350">
                  <a:moveTo>
                    <a:pt x="658367" y="6096"/>
                  </a:moveTo>
                  <a:lnTo>
                    <a:pt x="676655" y="6096"/>
                  </a:lnTo>
                </a:path>
                <a:path w="1286509" h="6350">
                  <a:moveTo>
                    <a:pt x="1280160" y="6096"/>
                  </a:moveTo>
                  <a:lnTo>
                    <a:pt x="128625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2" name="object 3372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1505712" y="5023103"/>
              <a:ext cx="18288" cy="12192"/>
            </a:xfrm>
            <a:prstGeom prst="rect">
              <a:avLst/>
            </a:prstGeom>
          </p:spPr>
        </p:pic>
        <p:sp>
          <p:nvSpPr>
            <p:cNvPr id="3373" name="object 3373"/>
            <p:cNvSpPr/>
            <p:nvPr/>
          </p:nvSpPr>
          <p:spPr>
            <a:xfrm>
              <a:off x="5401055" y="5032247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97536" y="0"/>
                  </a:moveTo>
                  <a:lnTo>
                    <a:pt x="115824" y="0"/>
                  </a:lnTo>
                </a:path>
                <a:path w="165100">
                  <a:moveTo>
                    <a:pt x="146303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4" name="object 3374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5699760" y="5023103"/>
              <a:ext cx="18287" cy="12192"/>
            </a:xfrm>
            <a:prstGeom prst="rect">
              <a:avLst/>
            </a:prstGeom>
          </p:spPr>
        </p:pic>
        <p:sp>
          <p:nvSpPr>
            <p:cNvPr id="3375" name="object 3375"/>
            <p:cNvSpPr/>
            <p:nvPr/>
          </p:nvSpPr>
          <p:spPr>
            <a:xfrm>
              <a:off x="5907023" y="503224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97536" y="0"/>
                  </a:moveTo>
                  <a:lnTo>
                    <a:pt x="115824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6" name="object 3376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6205728" y="5023103"/>
              <a:ext cx="18287" cy="12192"/>
            </a:xfrm>
            <a:prstGeom prst="rect">
              <a:avLst/>
            </a:prstGeom>
          </p:spPr>
        </p:pic>
        <p:sp>
          <p:nvSpPr>
            <p:cNvPr id="3377" name="object 3377"/>
            <p:cNvSpPr/>
            <p:nvPr/>
          </p:nvSpPr>
          <p:spPr>
            <a:xfrm>
              <a:off x="6681216" y="50322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8" name="object 3378"/>
            <p:cNvSpPr/>
            <p:nvPr/>
          </p:nvSpPr>
          <p:spPr>
            <a:xfrm>
              <a:off x="5401055" y="5038343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18287" y="0"/>
                  </a:lnTo>
                </a:path>
                <a:path w="676910">
                  <a:moveTo>
                    <a:pt x="97536" y="0"/>
                  </a:moveTo>
                  <a:lnTo>
                    <a:pt x="115824" y="0"/>
                  </a:lnTo>
                </a:path>
                <a:path w="676910">
                  <a:moveTo>
                    <a:pt x="146303" y="0"/>
                  </a:moveTo>
                  <a:lnTo>
                    <a:pt x="164591" y="0"/>
                  </a:lnTo>
                </a:path>
                <a:path w="676910">
                  <a:moveTo>
                    <a:pt x="505967" y="0"/>
                  </a:moveTo>
                  <a:lnTo>
                    <a:pt x="524255" y="0"/>
                  </a:lnTo>
                </a:path>
                <a:path w="676910">
                  <a:moveTo>
                    <a:pt x="603503" y="0"/>
                  </a:moveTo>
                  <a:lnTo>
                    <a:pt x="621791" y="0"/>
                  </a:lnTo>
                </a:path>
                <a:path w="676910">
                  <a:moveTo>
                    <a:pt x="658367" y="0"/>
                  </a:moveTo>
                  <a:lnTo>
                    <a:pt x="6766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9" name="object 3379"/>
            <p:cNvSpPr/>
            <p:nvPr/>
          </p:nvSpPr>
          <p:spPr>
            <a:xfrm>
              <a:off x="6675120" y="50383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0" name="object 3380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499615" y="5035296"/>
              <a:ext cx="18287" cy="12191"/>
            </a:xfrm>
            <a:prstGeom prst="rect">
              <a:avLst/>
            </a:prstGeom>
          </p:spPr>
        </p:pic>
        <p:sp>
          <p:nvSpPr>
            <p:cNvPr id="3381" name="object 3381"/>
            <p:cNvSpPr/>
            <p:nvPr/>
          </p:nvSpPr>
          <p:spPr>
            <a:xfrm>
              <a:off x="5401055" y="504444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97536" y="0"/>
                  </a:moveTo>
                  <a:lnTo>
                    <a:pt x="115824" y="0"/>
                  </a:lnTo>
                </a:path>
                <a:path w="165100">
                  <a:moveTo>
                    <a:pt x="146303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2" name="object 3382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5693664" y="5035296"/>
              <a:ext cx="18287" cy="12191"/>
            </a:xfrm>
            <a:prstGeom prst="rect">
              <a:avLst/>
            </a:prstGeom>
          </p:spPr>
        </p:pic>
        <p:sp>
          <p:nvSpPr>
            <p:cNvPr id="3383" name="object 3383"/>
            <p:cNvSpPr/>
            <p:nvPr/>
          </p:nvSpPr>
          <p:spPr>
            <a:xfrm>
              <a:off x="5907023" y="5044440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8287" y="0"/>
                  </a:lnTo>
                </a:path>
                <a:path w="170814">
                  <a:moveTo>
                    <a:pt x="97536" y="0"/>
                  </a:moveTo>
                  <a:lnTo>
                    <a:pt x="115824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4" name="object 3384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6199631" y="5035296"/>
              <a:ext cx="18287" cy="12191"/>
            </a:xfrm>
            <a:prstGeom prst="rect">
              <a:avLst/>
            </a:prstGeom>
          </p:spPr>
        </p:pic>
        <p:sp>
          <p:nvSpPr>
            <p:cNvPr id="3385" name="object 3385"/>
            <p:cNvSpPr/>
            <p:nvPr/>
          </p:nvSpPr>
          <p:spPr>
            <a:xfrm>
              <a:off x="5401055" y="5044440"/>
              <a:ext cx="1280160" cy="12700"/>
            </a:xfrm>
            <a:custGeom>
              <a:avLst/>
              <a:gdLst/>
              <a:ahLst/>
              <a:cxnLst/>
              <a:rect l="l" t="t" r="r" b="b"/>
              <a:pathLst>
                <a:path w="1280159" h="12700">
                  <a:moveTo>
                    <a:pt x="1274064" y="0"/>
                  </a:moveTo>
                  <a:lnTo>
                    <a:pt x="1280160" y="0"/>
                  </a:lnTo>
                </a:path>
                <a:path w="1280159" h="12700">
                  <a:moveTo>
                    <a:pt x="0" y="6096"/>
                  </a:moveTo>
                  <a:lnTo>
                    <a:pt x="18287" y="6096"/>
                  </a:lnTo>
                </a:path>
                <a:path w="1280159" h="12700">
                  <a:moveTo>
                    <a:pt x="97536" y="6096"/>
                  </a:moveTo>
                  <a:lnTo>
                    <a:pt x="115824" y="6096"/>
                  </a:lnTo>
                </a:path>
                <a:path w="1280159" h="12700">
                  <a:moveTo>
                    <a:pt x="146303" y="6096"/>
                  </a:moveTo>
                  <a:lnTo>
                    <a:pt x="164591" y="6096"/>
                  </a:lnTo>
                </a:path>
                <a:path w="1280159" h="12700">
                  <a:moveTo>
                    <a:pt x="505967" y="6096"/>
                  </a:moveTo>
                  <a:lnTo>
                    <a:pt x="524255" y="6096"/>
                  </a:lnTo>
                </a:path>
                <a:path w="1280159" h="12700">
                  <a:moveTo>
                    <a:pt x="603503" y="6096"/>
                  </a:moveTo>
                  <a:lnTo>
                    <a:pt x="621791" y="6096"/>
                  </a:lnTo>
                </a:path>
                <a:path w="1280159" h="12700">
                  <a:moveTo>
                    <a:pt x="658367" y="6096"/>
                  </a:moveTo>
                  <a:lnTo>
                    <a:pt x="676655" y="6096"/>
                  </a:lnTo>
                </a:path>
                <a:path w="1280159" h="12700">
                  <a:moveTo>
                    <a:pt x="146303" y="12192"/>
                  </a:moveTo>
                  <a:lnTo>
                    <a:pt x="164591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6" name="object 3386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1475231" y="5047487"/>
              <a:ext cx="36575" cy="18288"/>
            </a:xfrm>
            <a:prstGeom prst="rect">
              <a:avLst/>
            </a:prstGeom>
          </p:spPr>
        </p:pic>
        <p:sp>
          <p:nvSpPr>
            <p:cNvPr id="3387" name="object 3387"/>
            <p:cNvSpPr/>
            <p:nvPr/>
          </p:nvSpPr>
          <p:spPr>
            <a:xfrm>
              <a:off x="6059423" y="50566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8" name="object 3388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5669279" y="5047487"/>
              <a:ext cx="36575" cy="18288"/>
            </a:xfrm>
            <a:prstGeom prst="rect">
              <a:avLst/>
            </a:prstGeom>
          </p:spPr>
        </p:pic>
        <p:pic>
          <p:nvPicPr>
            <p:cNvPr id="3389" name="object 3389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6175247" y="5047487"/>
              <a:ext cx="36575" cy="18288"/>
            </a:xfrm>
            <a:prstGeom prst="rect">
              <a:avLst/>
            </a:prstGeom>
          </p:spPr>
        </p:pic>
        <p:sp>
          <p:nvSpPr>
            <p:cNvPr id="3390" name="object 3390"/>
            <p:cNvSpPr/>
            <p:nvPr/>
          </p:nvSpPr>
          <p:spPr>
            <a:xfrm>
              <a:off x="701040" y="5062728"/>
              <a:ext cx="5377180" cy="73660"/>
            </a:xfrm>
            <a:custGeom>
              <a:avLst/>
              <a:gdLst/>
              <a:ahLst/>
              <a:cxnLst/>
              <a:rect l="l" t="t" r="r" b="b"/>
              <a:pathLst>
                <a:path w="5377180" h="73660">
                  <a:moveTo>
                    <a:pt x="4846320" y="0"/>
                  </a:moveTo>
                  <a:lnTo>
                    <a:pt x="4864608" y="0"/>
                  </a:lnTo>
                </a:path>
                <a:path w="5377180" h="73660">
                  <a:moveTo>
                    <a:pt x="5358384" y="0"/>
                  </a:moveTo>
                  <a:lnTo>
                    <a:pt x="5376672" y="0"/>
                  </a:lnTo>
                </a:path>
                <a:path w="5377180" h="73660">
                  <a:moveTo>
                    <a:pt x="0" y="73151"/>
                  </a:moveTo>
                  <a:lnTo>
                    <a:pt x="18287" y="73151"/>
                  </a:lnTo>
                </a:path>
                <a:path w="5377180" h="73660">
                  <a:moveTo>
                    <a:pt x="3176016" y="73151"/>
                  </a:moveTo>
                  <a:lnTo>
                    <a:pt x="3304032" y="7315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1" name="object 3391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456176" y="5126735"/>
              <a:ext cx="60959" cy="12191"/>
            </a:xfrm>
            <a:prstGeom prst="rect">
              <a:avLst/>
            </a:prstGeom>
          </p:spPr>
        </p:pic>
        <p:sp>
          <p:nvSpPr>
            <p:cNvPr id="3392" name="object 3392"/>
            <p:cNvSpPr/>
            <p:nvPr/>
          </p:nvSpPr>
          <p:spPr>
            <a:xfrm>
              <a:off x="701040" y="5135879"/>
              <a:ext cx="5157470" cy="12700"/>
            </a:xfrm>
            <a:custGeom>
              <a:avLst/>
              <a:gdLst/>
              <a:ahLst/>
              <a:cxnLst/>
              <a:rect l="l" t="t" r="r" b="b"/>
              <a:pathLst>
                <a:path w="5157470" h="12700">
                  <a:moveTo>
                    <a:pt x="5138928" y="0"/>
                  </a:moveTo>
                  <a:lnTo>
                    <a:pt x="5157216" y="0"/>
                  </a:lnTo>
                </a:path>
                <a:path w="5157470" h="12700">
                  <a:moveTo>
                    <a:pt x="0" y="6096"/>
                  </a:moveTo>
                  <a:lnTo>
                    <a:pt x="18287" y="6096"/>
                  </a:lnTo>
                </a:path>
                <a:path w="5157470" h="12700">
                  <a:moveTo>
                    <a:pt x="3176016" y="6096"/>
                  </a:moveTo>
                  <a:lnTo>
                    <a:pt x="3304032" y="6096"/>
                  </a:lnTo>
                </a:path>
                <a:path w="5157470" h="12700">
                  <a:moveTo>
                    <a:pt x="5138928" y="6096"/>
                  </a:moveTo>
                  <a:lnTo>
                    <a:pt x="5157216" y="6096"/>
                  </a:lnTo>
                </a:path>
                <a:path w="5157470" h="12700">
                  <a:moveTo>
                    <a:pt x="0" y="12192"/>
                  </a:moveTo>
                  <a:lnTo>
                    <a:pt x="18287" y="12192"/>
                  </a:lnTo>
                </a:path>
                <a:path w="5157470" h="12700">
                  <a:moveTo>
                    <a:pt x="3176016" y="12192"/>
                  </a:moveTo>
                  <a:lnTo>
                    <a:pt x="3304032" y="12192"/>
                  </a:lnTo>
                </a:path>
                <a:path w="5157470" h="12700">
                  <a:moveTo>
                    <a:pt x="5138928" y="12192"/>
                  </a:moveTo>
                  <a:lnTo>
                    <a:pt x="5157216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3" name="object 3393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4419599" y="5138928"/>
              <a:ext cx="91440" cy="18288"/>
            </a:xfrm>
            <a:prstGeom prst="rect">
              <a:avLst/>
            </a:prstGeom>
          </p:spPr>
        </p:pic>
        <p:sp>
          <p:nvSpPr>
            <p:cNvPr id="3394" name="object 3394"/>
            <p:cNvSpPr/>
            <p:nvPr/>
          </p:nvSpPr>
          <p:spPr>
            <a:xfrm>
              <a:off x="701040" y="5154167"/>
              <a:ext cx="5157470" cy="18415"/>
            </a:xfrm>
            <a:custGeom>
              <a:avLst/>
              <a:gdLst/>
              <a:ahLst/>
              <a:cxnLst/>
              <a:rect l="l" t="t" r="r" b="b"/>
              <a:pathLst>
                <a:path w="5157470" h="18414">
                  <a:moveTo>
                    <a:pt x="0" y="0"/>
                  </a:moveTo>
                  <a:lnTo>
                    <a:pt x="18287" y="0"/>
                  </a:lnTo>
                </a:path>
                <a:path w="5157470" h="18414">
                  <a:moveTo>
                    <a:pt x="3176016" y="0"/>
                  </a:moveTo>
                  <a:lnTo>
                    <a:pt x="3194304" y="0"/>
                  </a:lnTo>
                </a:path>
                <a:path w="5157470" h="18414">
                  <a:moveTo>
                    <a:pt x="3285744" y="0"/>
                  </a:moveTo>
                  <a:lnTo>
                    <a:pt x="3304032" y="0"/>
                  </a:lnTo>
                </a:path>
                <a:path w="5157470" h="18414">
                  <a:moveTo>
                    <a:pt x="5138928" y="0"/>
                  </a:moveTo>
                  <a:lnTo>
                    <a:pt x="5157216" y="0"/>
                  </a:lnTo>
                </a:path>
                <a:path w="5157470" h="18414">
                  <a:moveTo>
                    <a:pt x="0" y="6096"/>
                  </a:moveTo>
                  <a:lnTo>
                    <a:pt x="18287" y="6096"/>
                  </a:lnTo>
                </a:path>
                <a:path w="5157470" h="18414">
                  <a:moveTo>
                    <a:pt x="3176016" y="6096"/>
                  </a:moveTo>
                  <a:lnTo>
                    <a:pt x="3194304" y="6096"/>
                  </a:lnTo>
                </a:path>
                <a:path w="5157470" h="18414">
                  <a:moveTo>
                    <a:pt x="3285744" y="6096"/>
                  </a:moveTo>
                  <a:lnTo>
                    <a:pt x="3304032" y="6096"/>
                  </a:lnTo>
                </a:path>
                <a:path w="5157470" h="18414">
                  <a:moveTo>
                    <a:pt x="5138928" y="6096"/>
                  </a:moveTo>
                  <a:lnTo>
                    <a:pt x="5157216" y="6096"/>
                  </a:lnTo>
                </a:path>
                <a:path w="5157470" h="18414">
                  <a:moveTo>
                    <a:pt x="0" y="12191"/>
                  </a:moveTo>
                  <a:lnTo>
                    <a:pt x="18287" y="12191"/>
                  </a:lnTo>
                </a:path>
                <a:path w="5157470" h="18414">
                  <a:moveTo>
                    <a:pt x="3176016" y="12191"/>
                  </a:moveTo>
                  <a:lnTo>
                    <a:pt x="3194304" y="12191"/>
                  </a:lnTo>
                </a:path>
                <a:path w="5157470" h="18414">
                  <a:moveTo>
                    <a:pt x="3285744" y="12191"/>
                  </a:moveTo>
                  <a:lnTo>
                    <a:pt x="3304032" y="12191"/>
                  </a:lnTo>
                </a:path>
                <a:path w="5157470" h="18414">
                  <a:moveTo>
                    <a:pt x="5138928" y="12191"/>
                  </a:moveTo>
                  <a:lnTo>
                    <a:pt x="5157216" y="12191"/>
                  </a:lnTo>
                </a:path>
                <a:path w="5157470" h="18414">
                  <a:moveTo>
                    <a:pt x="0" y="18287"/>
                  </a:moveTo>
                  <a:lnTo>
                    <a:pt x="18287" y="18287"/>
                  </a:lnTo>
                </a:path>
                <a:path w="5157470" h="18414">
                  <a:moveTo>
                    <a:pt x="3176016" y="18287"/>
                  </a:moveTo>
                  <a:lnTo>
                    <a:pt x="3194304" y="18287"/>
                  </a:lnTo>
                </a:path>
                <a:path w="5157470" h="18414">
                  <a:moveTo>
                    <a:pt x="3285744" y="18287"/>
                  </a:moveTo>
                  <a:lnTo>
                    <a:pt x="3304032" y="1828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5" name="object 3395"/>
            <p:cNvPicPr/>
            <p:nvPr/>
          </p:nvPicPr>
          <p:blipFill>
            <a:blip r:embed="rId990" cstate="print"/>
            <a:stretch>
              <a:fillRect/>
            </a:stretch>
          </p:blipFill>
          <p:spPr>
            <a:xfrm>
              <a:off x="4413503" y="5157216"/>
              <a:ext cx="18287" cy="18287"/>
            </a:xfrm>
            <a:prstGeom prst="rect">
              <a:avLst/>
            </a:prstGeom>
          </p:spPr>
        </p:pic>
        <p:sp>
          <p:nvSpPr>
            <p:cNvPr id="3396" name="object 3396"/>
            <p:cNvSpPr/>
            <p:nvPr/>
          </p:nvSpPr>
          <p:spPr>
            <a:xfrm>
              <a:off x="701040" y="5172455"/>
              <a:ext cx="5157470" cy="6350"/>
            </a:xfrm>
            <a:custGeom>
              <a:avLst/>
              <a:gdLst/>
              <a:ahLst/>
              <a:cxnLst/>
              <a:rect l="l" t="t" r="r" b="b"/>
              <a:pathLst>
                <a:path w="5157470" h="6350">
                  <a:moveTo>
                    <a:pt x="5138928" y="0"/>
                  </a:moveTo>
                  <a:lnTo>
                    <a:pt x="5157216" y="0"/>
                  </a:lnTo>
                </a:path>
                <a:path w="5157470" h="6350">
                  <a:moveTo>
                    <a:pt x="0" y="6096"/>
                  </a:moveTo>
                  <a:lnTo>
                    <a:pt x="18287" y="6096"/>
                  </a:lnTo>
                </a:path>
                <a:path w="5157470" h="6350">
                  <a:moveTo>
                    <a:pt x="54864" y="6096"/>
                  </a:moveTo>
                  <a:lnTo>
                    <a:pt x="73152" y="6096"/>
                  </a:lnTo>
                </a:path>
                <a:path w="5157470" h="6350">
                  <a:moveTo>
                    <a:pt x="128015" y="6096"/>
                  </a:moveTo>
                  <a:lnTo>
                    <a:pt x="146303" y="6096"/>
                  </a:lnTo>
                </a:path>
                <a:path w="5157470" h="6350">
                  <a:moveTo>
                    <a:pt x="219456" y="6096"/>
                  </a:moveTo>
                  <a:lnTo>
                    <a:pt x="237744" y="6096"/>
                  </a:lnTo>
                </a:path>
                <a:path w="5157470" h="6350">
                  <a:moveTo>
                    <a:pt x="274320" y="6096"/>
                  </a:moveTo>
                  <a:lnTo>
                    <a:pt x="377952" y="6096"/>
                  </a:lnTo>
                </a:path>
                <a:path w="5157470" h="6350">
                  <a:moveTo>
                    <a:pt x="505968" y="6096"/>
                  </a:moveTo>
                  <a:lnTo>
                    <a:pt x="603504" y="6096"/>
                  </a:lnTo>
                </a:path>
                <a:path w="5157470" h="6350">
                  <a:moveTo>
                    <a:pt x="676656" y="6096"/>
                  </a:moveTo>
                  <a:lnTo>
                    <a:pt x="768096" y="6096"/>
                  </a:lnTo>
                </a:path>
                <a:path w="5157470" h="6350">
                  <a:moveTo>
                    <a:pt x="835151" y="6096"/>
                  </a:moveTo>
                  <a:lnTo>
                    <a:pt x="853439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7" name="object 3397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627631" y="5175503"/>
              <a:ext cx="60960" cy="6096"/>
            </a:xfrm>
            <a:prstGeom prst="rect">
              <a:avLst/>
            </a:prstGeom>
          </p:spPr>
        </p:pic>
        <p:sp>
          <p:nvSpPr>
            <p:cNvPr id="3398" name="object 3398"/>
            <p:cNvSpPr/>
            <p:nvPr/>
          </p:nvSpPr>
          <p:spPr>
            <a:xfrm>
              <a:off x="1914143" y="5178552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268224" y="0"/>
                  </a:moveTo>
                  <a:lnTo>
                    <a:pt x="286512" y="0"/>
                  </a:lnTo>
                </a:path>
                <a:path w="378460">
                  <a:moveTo>
                    <a:pt x="359664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9" name="object 3399"/>
            <p:cNvPicPr/>
            <p:nvPr/>
          </p:nvPicPr>
          <p:blipFill>
            <a:blip r:embed="rId991" cstate="print"/>
            <a:stretch>
              <a:fillRect/>
            </a:stretch>
          </p:blipFill>
          <p:spPr>
            <a:xfrm>
              <a:off x="2365248" y="5175503"/>
              <a:ext cx="73151" cy="6096"/>
            </a:xfrm>
            <a:prstGeom prst="rect">
              <a:avLst/>
            </a:prstGeom>
          </p:spPr>
        </p:pic>
        <p:sp>
          <p:nvSpPr>
            <p:cNvPr id="3400" name="object 3400"/>
            <p:cNvSpPr/>
            <p:nvPr/>
          </p:nvSpPr>
          <p:spPr>
            <a:xfrm>
              <a:off x="3877055" y="5178552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18287" y="0"/>
                  </a:lnTo>
                </a:path>
                <a:path w="219710">
                  <a:moveTo>
                    <a:pt x="109727" y="0"/>
                  </a:moveTo>
                  <a:lnTo>
                    <a:pt x="128015" y="0"/>
                  </a:lnTo>
                </a:path>
                <a:path w="219710">
                  <a:moveTo>
                    <a:pt x="201167" y="0"/>
                  </a:moveTo>
                  <a:lnTo>
                    <a:pt x="2194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1" name="object 3401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4163567" y="5175503"/>
              <a:ext cx="60960" cy="6096"/>
            </a:xfrm>
            <a:prstGeom prst="rect">
              <a:avLst/>
            </a:prstGeom>
          </p:spPr>
        </p:pic>
        <p:sp>
          <p:nvSpPr>
            <p:cNvPr id="3402" name="object 3402"/>
            <p:cNvSpPr/>
            <p:nvPr/>
          </p:nvSpPr>
          <p:spPr>
            <a:xfrm>
              <a:off x="4413503" y="5178552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39">
                  <a:moveTo>
                    <a:pt x="0" y="0"/>
                  </a:moveTo>
                  <a:lnTo>
                    <a:pt x="6096" y="0"/>
                  </a:lnTo>
                </a:path>
                <a:path w="701039">
                  <a:moveTo>
                    <a:pt x="170688" y="0"/>
                  </a:moveTo>
                  <a:lnTo>
                    <a:pt x="188976" y="0"/>
                  </a:lnTo>
                </a:path>
                <a:path w="701039">
                  <a:moveTo>
                    <a:pt x="237744" y="0"/>
                  </a:moveTo>
                  <a:lnTo>
                    <a:pt x="335280" y="0"/>
                  </a:lnTo>
                </a:path>
                <a:path w="701039">
                  <a:moveTo>
                    <a:pt x="487680" y="0"/>
                  </a:moveTo>
                  <a:lnTo>
                    <a:pt x="573024" y="0"/>
                  </a:lnTo>
                </a:path>
                <a:path w="701039">
                  <a:moveTo>
                    <a:pt x="609600" y="0"/>
                  </a:moveTo>
                  <a:lnTo>
                    <a:pt x="627888" y="0"/>
                  </a:lnTo>
                </a:path>
                <a:path w="701039">
                  <a:moveTo>
                    <a:pt x="682752" y="0"/>
                  </a:moveTo>
                  <a:lnTo>
                    <a:pt x="7010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3" name="object 340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87696" y="5175503"/>
              <a:ext cx="18287" cy="6096"/>
            </a:xfrm>
            <a:prstGeom prst="rect">
              <a:avLst/>
            </a:prstGeom>
          </p:spPr>
        </p:pic>
        <p:pic>
          <p:nvPicPr>
            <p:cNvPr id="3404" name="object 340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66943" y="5175503"/>
              <a:ext cx="18287" cy="6096"/>
            </a:xfrm>
            <a:prstGeom prst="rect">
              <a:avLst/>
            </a:prstGeom>
          </p:spPr>
        </p:pic>
        <p:sp>
          <p:nvSpPr>
            <p:cNvPr id="3405" name="object 3405"/>
            <p:cNvSpPr/>
            <p:nvPr/>
          </p:nvSpPr>
          <p:spPr>
            <a:xfrm>
              <a:off x="5309616" y="5178552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6" name="object 340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7152" y="5175503"/>
              <a:ext cx="24384" cy="6096"/>
            </a:xfrm>
            <a:prstGeom prst="rect">
              <a:avLst/>
            </a:prstGeom>
          </p:spPr>
        </p:pic>
        <p:sp>
          <p:nvSpPr>
            <p:cNvPr id="3407" name="object 3407"/>
            <p:cNvSpPr/>
            <p:nvPr/>
          </p:nvSpPr>
          <p:spPr>
            <a:xfrm>
              <a:off x="701040" y="5178552"/>
              <a:ext cx="5157470" cy="6350"/>
            </a:xfrm>
            <a:custGeom>
              <a:avLst/>
              <a:gdLst/>
              <a:ahLst/>
              <a:cxnLst/>
              <a:rect l="l" t="t" r="r" b="b"/>
              <a:pathLst>
                <a:path w="5157470" h="6350">
                  <a:moveTo>
                    <a:pt x="4882896" y="0"/>
                  </a:moveTo>
                  <a:lnTo>
                    <a:pt x="4974336" y="0"/>
                  </a:lnTo>
                </a:path>
                <a:path w="5157470" h="6350">
                  <a:moveTo>
                    <a:pt x="5047488" y="0"/>
                  </a:moveTo>
                  <a:lnTo>
                    <a:pt x="5065776" y="0"/>
                  </a:lnTo>
                </a:path>
                <a:path w="5157470" h="6350">
                  <a:moveTo>
                    <a:pt x="5138928" y="0"/>
                  </a:moveTo>
                  <a:lnTo>
                    <a:pt x="5157216" y="0"/>
                  </a:lnTo>
                </a:path>
                <a:path w="515747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8" name="object 3408"/>
            <p:cNvPicPr/>
            <p:nvPr/>
          </p:nvPicPr>
          <p:blipFill>
            <a:blip r:embed="rId992" cstate="print"/>
            <a:stretch>
              <a:fillRect/>
            </a:stretch>
          </p:blipFill>
          <p:spPr>
            <a:xfrm>
              <a:off x="2011680" y="5175503"/>
              <a:ext cx="115824" cy="12192"/>
            </a:xfrm>
            <a:prstGeom prst="rect">
              <a:avLst/>
            </a:prstGeom>
          </p:spPr>
        </p:pic>
        <p:sp>
          <p:nvSpPr>
            <p:cNvPr id="3409" name="object 3409"/>
            <p:cNvSpPr/>
            <p:nvPr/>
          </p:nvSpPr>
          <p:spPr>
            <a:xfrm>
              <a:off x="755904" y="5184647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>
                  <a:moveTo>
                    <a:pt x="0" y="0"/>
                  </a:moveTo>
                  <a:lnTo>
                    <a:pt x="18287" y="0"/>
                  </a:lnTo>
                </a:path>
                <a:path w="713740">
                  <a:moveTo>
                    <a:pt x="67055" y="0"/>
                  </a:moveTo>
                  <a:lnTo>
                    <a:pt x="91439" y="0"/>
                  </a:lnTo>
                </a:path>
                <a:path w="713740">
                  <a:moveTo>
                    <a:pt x="219456" y="0"/>
                  </a:moveTo>
                  <a:lnTo>
                    <a:pt x="323088" y="0"/>
                  </a:lnTo>
                </a:path>
                <a:path w="713740">
                  <a:moveTo>
                    <a:pt x="451103" y="0"/>
                  </a:moveTo>
                  <a:lnTo>
                    <a:pt x="548639" y="0"/>
                  </a:lnTo>
                </a:path>
                <a:path w="713740">
                  <a:moveTo>
                    <a:pt x="621791" y="0"/>
                  </a:moveTo>
                  <a:lnTo>
                    <a:pt x="7132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0" name="object 34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24000" y="5181599"/>
              <a:ext cx="48768" cy="6096"/>
            </a:xfrm>
            <a:prstGeom prst="rect">
              <a:avLst/>
            </a:prstGeom>
          </p:spPr>
        </p:pic>
        <p:sp>
          <p:nvSpPr>
            <p:cNvPr id="3411" name="object 3411"/>
            <p:cNvSpPr/>
            <p:nvPr/>
          </p:nvSpPr>
          <p:spPr>
            <a:xfrm>
              <a:off x="1627631" y="518464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2" name="object 3412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097280" y="5175503"/>
              <a:ext cx="91440" cy="18288"/>
            </a:xfrm>
            <a:prstGeom prst="rect">
              <a:avLst/>
            </a:prstGeom>
          </p:spPr>
        </p:pic>
        <p:sp>
          <p:nvSpPr>
            <p:cNvPr id="3413" name="object 3413"/>
            <p:cNvSpPr/>
            <p:nvPr/>
          </p:nvSpPr>
          <p:spPr>
            <a:xfrm>
              <a:off x="1658112" y="518464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4" name="object 3414"/>
            <p:cNvPicPr/>
            <p:nvPr/>
          </p:nvPicPr>
          <p:blipFill>
            <a:blip r:embed="rId993" cstate="print"/>
            <a:stretch>
              <a:fillRect/>
            </a:stretch>
          </p:blipFill>
          <p:spPr>
            <a:xfrm>
              <a:off x="1773936" y="5175503"/>
              <a:ext cx="48768" cy="12192"/>
            </a:xfrm>
            <a:prstGeom prst="rect">
              <a:avLst/>
            </a:prstGeom>
          </p:spPr>
        </p:pic>
        <p:sp>
          <p:nvSpPr>
            <p:cNvPr id="3415" name="object 3415"/>
            <p:cNvSpPr/>
            <p:nvPr/>
          </p:nvSpPr>
          <p:spPr>
            <a:xfrm>
              <a:off x="2109215" y="5184647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6" name="object 341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5520" y="5181599"/>
              <a:ext cx="54863" cy="6096"/>
            </a:xfrm>
            <a:prstGeom prst="rect">
              <a:avLst/>
            </a:prstGeom>
          </p:spPr>
        </p:pic>
        <p:sp>
          <p:nvSpPr>
            <p:cNvPr id="3417" name="object 3417"/>
            <p:cNvSpPr/>
            <p:nvPr/>
          </p:nvSpPr>
          <p:spPr>
            <a:xfrm>
              <a:off x="2365248" y="5184647"/>
              <a:ext cx="1640205" cy="0"/>
            </a:xfrm>
            <a:custGeom>
              <a:avLst/>
              <a:gdLst/>
              <a:ahLst/>
              <a:cxnLst/>
              <a:rect l="l" t="t" r="r" b="b"/>
              <a:pathLst>
                <a:path w="1640204">
                  <a:moveTo>
                    <a:pt x="0" y="0"/>
                  </a:moveTo>
                  <a:lnTo>
                    <a:pt x="18287" y="0"/>
                  </a:lnTo>
                </a:path>
                <a:path w="1640204">
                  <a:moveTo>
                    <a:pt x="48768" y="0"/>
                  </a:moveTo>
                  <a:lnTo>
                    <a:pt x="73151" y="0"/>
                  </a:lnTo>
                </a:path>
                <a:path w="1640204">
                  <a:moveTo>
                    <a:pt x="1511808" y="0"/>
                  </a:moveTo>
                  <a:lnTo>
                    <a:pt x="1530096" y="0"/>
                  </a:lnTo>
                </a:path>
                <a:path w="1640204">
                  <a:moveTo>
                    <a:pt x="1621536" y="0"/>
                  </a:moveTo>
                  <a:lnTo>
                    <a:pt x="1639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8" name="object 341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59935" y="5181599"/>
              <a:ext cx="48767" cy="6096"/>
            </a:xfrm>
            <a:prstGeom prst="rect">
              <a:avLst/>
            </a:prstGeom>
          </p:spPr>
        </p:pic>
        <p:sp>
          <p:nvSpPr>
            <p:cNvPr id="3419" name="object 3419"/>
            <p:cNvSpPr/>
            <p:nvPr/>
          </p:nvSpPr>
          <p:spPr>
            <a:xfrm>
              <a:off x="4163567" y="518464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30479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0" name="object 3420"/>
            <p:cNvPicPr/>
            <p:nvPr/>
          </p:nvPicPr>
          <p:blipFill>
            <a:blip r:embed="rId994" cstate="print"/>
            <a:stretch>
              <a:fillRect/>
            </a:stretch>
          </p:blipFill>
          <p:spPr>
            <a:xfrm>
              <a:off x="5486399" y="5175503"/>
              <a:ext cx="48767" cy="12192"/>
            </a:xfrm>
            <a:prstGeom prst="rect">
              <a:avLst/>
            </a:prstGeom>
          </p:spPr>
        </p:pic>
        <p:pic>
          <p:nvPicPr>
            <p:cNvPr id="3421" name="object 342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5903" y="5181599"/>
              <a:ext cx="54863" cy="6096"/>
            </a:xfrm>
            <a:prstGeom prst="rect">
              <a:avLst/>
            </a:prstGeom>
          </p:spPr>
        </p:pic>
        <p:sp>
          <p:nvSpPr>
            <p:cNvPr id="3422" name="object 3422"/>
            <p:cNvSpPr/>
            <p:nvPr/>
          </p:nvSpPr>
          <p:spPr>
            <a:xfrm>
              <a:off x="4651247" y="5184647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97536" y="0"/>
                  </a:lnTo>
                </a:path>
                <a:path w="335279">
                  <a:moveTo>
                    <a:pt x="249936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3" name="object 3423"/>
            <p:cNvPicPr/>
            <p:nvPr/>
          </p:nvPicPr>
          <p:blipFill>
            <a:blip r:embed="rId995" cstate="print"/>
            <a:stretch>
              <a:fillRect/>
            </a:stretch>
          </p:blipFill>
          <p:spPr>
            <a:xfrm>
              <a:off x="4297679" y="5175503"/>
              <a:ext cx="195072" cy="18288"/>
            </a:xfrm>
            <a:prstGeom prst="rect">
              <a:avLst/>
            </a:prstGeom>
          </p:spPr>
        </p:pic>
        <p:sp>
          <p:nvSpPr>
            <p:cNvPr id="3424" name="object 3424"/>
            <p:cNvSpPr/>
            <p:nvPr/>
          </p:nvSpPr>
          <p:spPr>
            <a:xfrm>
              <a:off x="5023103" y="5184647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79">
                  <a:moveTo>
                    <a:pt x="0" y="0"/>
                  </a:moveTo>
                  <a:lnTo>
                    <a:pt x="18287" y="0"/>
                  </a:lnTo>
                </a:path>
                <a:path w="652779">
                  <a:moveTo>
                    <a:pt x="67056" y="0"/>
                  </a:moveTo>
                  <a:lnTo>
                    <a:pt x="91440" y="0"/>
                  </a:lnTo>
                </a:path>
                <a:path w="652779">
                  <a:moveTo>
                    <a:pt x="170688" y="0"/>
                  </a:moveTo>
                  <a:lnTo>
                    <a:pt x="182880" y="0"/>
                  </a:lnTo>
                </a:path>
                <a:path w="652779">
                  <a:moveTo>
                    <a:pt x="243840" y="0"/>
                  </a:moveTo>
                  <a:lnTo>
                    <a:pt x="256032" y="0"/>
                  </a:lnTo>
                </a:path>
                <a:path w="652779">
                  <a:moveTo>
                    <a:pt x="384048" y="0"/>
                  </a:moveTo>
                  <a:lnTo>
                    <a:pt x="408432" y="0"/>
                  </a:lnTo>
                </a:path>
                <a:path w="652779">
                  <a:moveTo>
                    <a:pt x="560832" y="0"/>
                  </a:moveTo>
                  <a:lnTo>
                    <a:pt x="65227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5" name="object 342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30240" y="5181599"/>
              <a:ext cx="54863" cy="6096"/>
            </a:xfrm>
            <a:prstGeom prst="rect">
              <a:avLst/>
            </a:prstGeom>
          </p:spPr>
        </p:pic>
        <p:sp>
          <p:nvSpPr>
            <p:cNvPr id="3426" name="object 3426"/>
            <p:cNvSpPr/>
            <p:nvPr/>
          </p:nvSpPr>
          <p:spPr>
            <a:xfrm>
              <a:off x="5846064" y="51846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7" name="object 342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73167" y="5175503"/>
              <a:ext cx="79248" cy="18288"/>
            </a:xfrm>
            <a:prstGeom prst="rect">
              <a:avLst/>
            </a:prstGeom>
          </p:spPr>
        </p:pic>
        <p:sp>
          <p:nvSpPr>
            <p:cNvPr id="3428" name="object 3428"/>
            <p:cNvSpPr/>
            <p:nvPr/>
          </p:nvSpPr>
          <p:spPr>
            <a:xfrm>
              <a:off x="701040" y="519074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18287" y="0"/>
                  </a:lnTo>
                </a:path>
                <a:path w="73659">
                  <a:moveTo>
                    <a:pt x="54864" y="0"/>
                  </a:moveTo>
                  <a:lnTo>
                    <a:pt x="731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9" name="object 342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816863" y="5187696"/>
              <a:ext cx="30480" cy="6096"/>
            </a:xfrm>
            <a:prstGeom prst="rect">
              <a:avLst/>
            </a:prstGeom>
          </p:spPr>
        </p:pic>
        <p:sp>
          <p:nvSpPr>
            <p:cNvPr id="3430" name="object 3430"/>
            <p:cNvSpPr/>
            <p:nvPr/>
          </p:nvSpPr>
          <p:spPr>
            <a:xfrm>
              <a:off x="975359" y="5190743"/>
              <a:ext cx="4011295" cy="0"/>
            </a:xfrm>
            <a:custGeom>
              <a:avLst/>
              <a:gdLst/>
              <a:ahLst/>
              <a:cxnLst/>
              <a:rect l="l" t="t" r="r" b="b"/>
              <a:pathLst>
                <a:path w="4011295">
                  <a:moveTo>
                    <a:pt x="0" y="0"/>
                  </a:moveTo>
                  <a:lnTo>
                    <a:pt x="103631" y="0"/>
                  </a:lnTo>
                </a:path>
                <a:path w="4011295">
                  <a:moveTo>
                    <a:pt x="231647" y="0"/>
                  </a:moveTo>
                  <a:lnTo>
                    <a:pt x="329183" y="0"/>
                  </a:lnTo>
                </a:path>
                <a:path w="4011295">
                  <a:moveTo>
                    <a:pt x="402335" y="0"/>
                  </a:moveTo>
                  <a:lnTo>
                    <a:pt x="493775" y="0"/>
                  </a:lnTo>
                </a:path>
                <a:path w="4011295">
                  <a:moveTo>
                    <a:pt x="542544" y="0"/>
                  </a:moveTo>
                  <a:lnTo>
                    <a:pt x="603504" y="0"/>
                  </a:lnTo>
                </a:path>
                <a:path w="4011295">
                  <a:moveTo>
                    <a:pt x="652271" y="0"/>
                  </a:moveTo>
                  <a:lnTo>
                    <a:pt x="670559" y="0"/>
                  </a:lnTo>
                </a:path>
                <a:path w="4011295">
                  <a:moveTo>
                    <a:pt x="676656" y="0"/>
                  </a:moveTo>
                  <a:lnTo>
                    <a:pt x="731519" y="0"/>
                  </a:lnTo>
                </a:path>
                <a:path w="4011295">
                  <a:moveTo>
                    <a:pt x="792480" y="0"/>
                  </a:moveTo>
                  <a:lnTo>
                    <a:pt x="853440" y="0"/>
                  </a:lnTo>
                </a:path>
                <a:path w="4011295">
                  <a:moveTo>
                    <a:pt x="1030224" y="0"/>
                  </a:moveTo>
                  <a:lnTo>
                    <a:pt x="1097280" y="0"/>
                  </a:lnTo>
                </a:path>
                <a:path w="4011295">
                  <a:moveTo>
                    <a:pt x="1133856" y="0"/>
                  </a:moveTo>
                  <a:lnTo>
                    <a:pt x="1152144" y="0"/>
                  </a:lnTo>
                </a:path>
                <a:path w="4011295">
                  <a:moveTo>
                    <a:pt x="1207008" y="0"/>
                  </a:moveTo>
                  <a:lnTo>
                    <a:pt x="1225296" y="0"/>
                  </a:lnTo>
                </a:path>
                <a:path w="4011295">
                  <a:moveTo>
                    <a:pt x="1274064" y="0"/>
                  </a:moveTo>
                  <a:lnTo>
                    <a:pt x="1341120" y="0"/>
                  </a:lnTo>
                </a:path>
                <a:path w="4011295">
                  <a:moveTo>
                    <a:pt x="1389888" y="0"/>
                  </a:moveTo>
                  <a:lnTo>
                    <a:pt x="1408176" y="0"/>
                  </a:lnTo>
                </a:path>
                <a:path w="4011295">
                  <a:moveTo>
                    <a:pt x="1432560" y="0"/>
                  </a:moveTo>
                  <a:lnTo>
                    <a:pt x="1463040" y="0"/>
                  </a:lnTo>
                </a:path>
                <a:path w="4011295">
                  <a:moveTo>
                    <a:pt x="2901696" y="0"/>
                  </a:moveTo>
                  <a:lnTo>
                    <a:pt x="2919984" y="0"/>
                  </a:lnTo>
                </a:path>
                <a:path w="4011295">
                  <a:moveTo>
                    <a:pt x="3011424" y="0"/>
                  </a:moveTo>
                  <a:lnTo>
                    <a:pt x="3029712" y="0"/>
                  </a:lnTo>
                </a:path>
                <a:path w="4011295">
                  <a:moveTo>
                    <a:pt x="3078480" y="0"/>
                  </a:moveTo>
                  <a:lnTo>
                    <a:pt x="3139440" y="0"/>
                  </a:lnTo>
                </a:path>
                <a:path w="4011295">
                  <a:moveTo>
                    <a:pt x="3188208" y="0"/>
                  </a:moveTo>
                  <a:lnTo>
                    <a:pt x="3206496" y="0"/>
                  </a:lnTo>
                </a:path>
                <a:path w="4011295">
                  <a:moveTo>
                    <a:pt x="3212591" y="0"/>
                  </a:moveTo>
                  <a:lnTo>
                    <a:pt x="3267455" y="0"/>
                  </a:lnTo>
                </a:path>
                <a:path w="4011295">
                  <a:moveTo>
                    <a:pt x="3456432" y="0"/>
                  </a:moveTo>
                  <a:lnTo>
                    <a:pt x="3523488" y="0"/>
                  </a:lnTo>
                </a:path>
                <a:path w="4011295">
                  <a:moveTo>
                    <a:pt x="3584448" y="0"/>
                  </a:moveTo>
                  <a:lnTo>
                    <a:pt x="3651504" y="0"/>
                  </a:lnTo>
                </a:path>
                <a:path w="4011295">
                  <a:moveTo>
                    <a:pt x="3675888" y="0"/>
                  </a:moveTo>
                  <a:lnTo>
                    <a:pt x="3773424" y="0"/>
                  </a:lnTo>
                </a:path>
                <a:path w="4011295">
                  <a:moveTo>
                    <a:pt x="3925824" y="0"/>
                  </a:moveTo>
                  <a:lnTo>
                    <a:pt x="40111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1" name="object 343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3103" y="5187696"/>
              <a:ext cx="91439" cy="6096"/>
            </a:xfrm>
            <a:prstGeom prst="rect">
              <a:avLst/>
            </a:prstGeom>
          </p:spPr>
        </p:pic>
        <p:pic>
          <p:nvPicPr>
            <p:cNvPr id="3432" name="object 3432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810768" y="5181599"/>
              <a:ext cx="158496" cy="24383"/>
            </a:xfrm>
            <a:prstGeom prst="rect">
              <a:avLst/>
            </a:prstGeom>
          </p:spPr>
        </p:pic>
        <p:sp>
          <p:nvSpPr>
            <p:cNvPr id="3433" name="object 3433"/>
            <p:cNvSpPr/>
            <p:nvPr/>
          </p:nvSpPr>
          <p:spPr>
            <a:xfrm>
              <a:off x="5193791" y="5190743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>
                  <a:moveTo>
                    <a:pt x="0" y="0"/>
                  </a:moveTo>
                  <a:lnTo>
                    <a:pt x="18287" y="0"/>
                  </a:lnTo>
                </a:path>
                <a:path w="658495">
                  <a:moveTo>
                    <a:pt x="213360" y="0"/>
                  </a:moveTo>
                  <a:lnTo>
                    <a:pt x="237744" y="0"/>
                  </a:lnTo>
                </a:path>
                <a:path w="658495">
                  <a:moveTo>
                    <a:pt x="286511" y="0"/>
                  </a:moveTo>
                  <a:lnTo>
                    <a:pt x="347471" y="0"/>
                  </a:lnTo>
                </a:path>
                <a:path w="658495">
                  <a:moveTo>
                    <a:pt x="390144" y="0"/>
                  </a:moveTo>
                  <a:lnTo>
                    <a:pt x="481584" y="0"/>
                  </a:lnTo>
                </a:path>
                <a:path w="658495">
                  <a:moveTo>
                    <a:pt x="530351" y="0"/>
                  </a:moveTo>
                  <a:lnTo>
                    <a:pt x="597407" y="0"/>
                  </a:lnTo>
                </a:path>
                <a:path w="658495">
                  <a:moveTo>
                    <a:pt x="652271" y="0"/>
                  </a:moveTo>
                  <a:lnTo>
                    <a:pt x="6583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4" name="object 3434"/>
            <p:cNvPicPr/>
            <p:nvPr/>
          </p:nvPicPr>
          <p:blipFill>
            <a:blip r:embed="rId996" cstate="print"/>
            <a:stretch>
              <a:fillRect/>
            </a:stretch>
          </p:blipFill>
          <p:spPr>
            <a:xfrm>
              <a:off x="609600" y="5132831"/>
              <a:ext cx="18287" cy="67056"/>
            </a:xfrm>
            <a:prstGeom prst="rect">
              <a:avLst/>
            </a:prstGeom>
          </p:spPr>
        </p:pic>
        <p:sp>
          <p:nvSpPr>
            <p:cNvPr id="3435" name="object 3435"/>
            <p:cNvSpPr/>
            <p:nvPr/>
          </p:nvSpPr>
          <p:spPr>
            <a:xfrm>
              <a:off x="701040" y="5196840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54864" y="0"/>
                  </a:moveTo>
                  <a:lnTo>
                    <a:pt x="73152" y="0"/>
                  </a:lnTo>
                </a:path>
                <a:path w="695325">
                  <a:moveTo>
                    <a:pt x="115824" y="0"/>
                  </a:moveTo>
                  <a:lnTo>
                    <a:pt x="146304" y="0"/>
                  </a:lnTo>
                </a:path>
                <a:path w="695325">
                  <a:moveTo>
                    <a:pt x="316992" y="0"/>
                  </a:moveTo>
                  <a:lnTo>
                    <a:pt x="335280" y="0"/>
                  </a:lnTo>
                </a:path>
                <a:path w="695325">
                  <a:moveTo>
                    <a:pt x="396240" y="0"/>
                  </a:moveTo>
                  <a:lnTo>
                    <a:pt x="414528" y="0"/>
                  </a:lnTo>
                </a:path>
                <a:path w="695325">
                  <a:moveTo>
                    <a:pt x="469392" y="0"/>
                  </a:moveTo>
                  <a:lnTo>
                    <a:pt x="487680" y="0"/>
                  </a:lnTo>
                </a:path>
                <a:path w="695325">
                  <a:moveTo>
                    <a:pt x="548640" y="0"/>
                  </a:moveTo>
                  <a:lnTo>
                    <a:pt x="560832" y="0"/>
                  </a:lnTo>
                </a:path>
                <a:path w="695325">
                  <a:moveTo>
                    <a:pt x="676656" y="0"/>
                  </a:moveTo>
                  <a:lnTo>
                    <a:pt x="6949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6" name="object 3436"/>
            <p:cNvPicPr/>
            <p:nvPr/>
          </p:nvPicPr>
          <p:blipFill>
            <a:blip r:embed="rId997" cstate="print"/>
            <a:stretch>
              <a:fillRect/>
            </a:stretch>
          </p:blipFill>
          <p:spPr>
            <a:xfrm>
              <a:off x="5260847" y="5181599"/>
              <a:ext cx="79248" cy="18287"/>
            </a:xfrm>
            <a:prstGeom prst="rect">
              <a:avLst/>
            </a:prstGeom>
          </p:spPr>
        </p:pic>
        <p:sp>
          <p:nvSpPr>
            <p:cNvPr id="3437" name="object 3437"/>
            <p:cNvSpPr/>
            <p:nvPr/>
          </p:nvSpPr>
          <p:spPr>
            <a:xfrm>
              <a:off x="2182368" y="5196840"/>
              <a:ext cx="2859405" cy="0"/>
            </a:xfrm>
            <a:custGeom>
              <a:avLst/>
              <a:gdLst/>
              <a:ahLst/>
              <a:cxnLst/>
              <a:rect l="l" t="t" r="r" b="b"/>
              <a:pathLst>
                <a:path w="2859404">
                  <a:moveTo>
                    <a:pt x="0" y="0"/>
                  </a:moveTo>
                  <a:lnTo>
                    <a:pt x="18287" y="0"/>
                  </a:lnTo>
                </a:path>
                <a:path w="2859404">
                  <a:moveTo>
                    <a:pt x="182879" y="0"/>
                  </a:moveTo>
                  <a:lnTo>
                    <a:pt x="201167" y="0"/>
                  </a:lnTo>
                </a:path>
                <a:path w="2859404">
                  <a:moveTo>
                    <a:pt x="225551" y="0"/>
                  </a:moveTo>
                  <a:lnTo>
                    <a:pt x="237744" y="0"/>
                  </a:lnTo>
                </a:path>
                <a:path w="2859404">
                  <a:moveTo>
                    <a:pt x="1694688" y="0"/>
                  </a:moveTo>
                  <a:lnTo>
                    <a:pt x="1712976" y="0"/>
                  </a:lnTo>
                </a:path>
                <a:path w="2859404">
                  <a:moveTo>
                    <a:pt x="1804415" y="0"/>
                  </a:moveTo>
                  <a:lnTo>
                    <a:pt x="1822703" y="0"/>
                  </a:lnTo>
                </a:path>
                <a:path w="2859404">
                  <a:moveTo>
                    <a:pt x="2048255" y="0"/>
                  </a:moveTo>
                  <a:lnTo>
                    <a:pt x="2066543" y="0"/>
                  </a:lnTo>
                </a:path>
                <a:path w="2859404">
                  <a:moveTo>
                    <a:pt x="2109216" y="0"/>
                  </a:moveTo>
                  <a:lnTo>
                    <a:pt x="2127504" y="0"/>
                  </a:lnTo>
                </a:path>
                <a:path w="2859404">
                  <a:moveTo>
                    <a:pt x="2176272" y="0"/>
                  </a:moveTo>
                  <a:lnTo>
                    <a:pt x="2194560" y="0"/>
                  </a:lnTo>
                </a:path>
                <a:path w="2859404">
                  <a:moveTo>
                    <a:pt x="2225040" y="0"/>
                  </a:moveTo>
                  <a:lnTo>
                    <a:pt x="2237231" y="0"/>
                  </a:lnTo>
                </a:path>
                <a:path w="2859404">
                  <a:moveTo>
                    <a:pt x="2505455" y="0"/>
                  </a:moveTo>
                  <a:lnTo>
                    <a:pt x="2523743" y="0"/>
                  </a:lnTo>
                </a:path>
                <a:path w="2859404">
                  <a:moveTo>
                    <a:pt x="2584704" y="0"/>
                  </a:moveTo>
                  <a:lnTo>
                    <a:pt x="2602991" y="0"/>
                  </a:lnTo>
                </a:path>
                <a:path w="2859404">
                  <a:moveTo>
                    <a:pt x="2651760" y="0"/>
                  </a:moveTo>
                  <a:lnTo>
                    <a:pt x="2670048" y="0"/>
                  </a:lnTo>
                </a:path>
                <a:path w="2859404">
                  <a:moveTo>
                    <a:pt x="2718816" y="0"/>
                  </a:moveTo>
                  <a:lnTo>
                    <a:pt x="2737104" y="0"/>
                  </a:lnTo>
                </a:path>
                <a:path w="2859404">
                  <a:moveTo>
                    <a:pt x="2785872" y="0"/>
                  </a:moveTo>
                  <a:lnTo>
                    <a:pt x="2804160" y="0"/>
                  </a:lnTo>
                </a:path>
                <a:path w="2859404">
                  <a:moveTo>
                    <a:pt x="2840735" y="0"/>
                  </a:moveTo>
                  <a:lnTo>
                    <a:pt x="28590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8" name="object 3438"/>
            <p:cNvPicPr/>
            <p:nvPr/>
          </p:nvPicPr>
          <p:blipFill>
            <a:blip r:embed="rId998" cstate="print"/>
            <a:stretch>
              <a:fillRect/>
            </a:stretch>
          </p:blipFill>
          <p:spPr>
            <a:xfrm>
              <a:off x="1450848" y="5181599"/>
              <a:ext cx="573024" cy="30479"/>
            </a:xfrm>
            <a:prstGeom prst="rect">
              <a:avLst/>
            </a:prstGeom>
          </p:spPr>
        </p:pic>
        <p:sp>
          <p:nvSpPr>
            <p:cNvPr id="3439" name="object 3439"/>
            <p:cNvSpPr/>
            <p:nvPr/>
          </p:nvSpPr>
          <p:spPr>
            <a:xfrm>
              <a:off x="615695" y="5196840"/>
              <a:ext cx="4815840" cy="6350"/>
            </a:xfrm>
            <a:custGeom>
              <a:avLst/>
              <a:gdLst/>
              <a:ahLst/>
              <a:cxnLst/>
              <a:rect l="l" t="t" r="r" b="b"/>
              <a:pathLst>
                <a:path w="4815840" h="6350">
                  <a:moveTo>
                    <a:pt x="4468368" y="0"/>
                  </a:moveTo>
                  <a:lnTo>
                    <a:pt x="4498847" y="0"/>
                  </a:lnTo>
                </a:path>
                <a:path w="4815840" h="6350">
                  <a:moveTo>
                    <a:pt x="4785360" y="0"/>
                  </a:moveTo>
                  <a:lnTo>
                    <a:pt x="4815840" y="0"/>
                  </a:lnTo>
                </a:path>
                <a:path w="4815840" h="6350">
                  <a:moveTo>
                    <a:pt x="0" y="6096"/>
                  </a:moveTo>
                  <a:lnTo>
                    <a:pt x="12192" y="6096"/>
                  </a:lnTo>
                </a:path>
                <a:path w="4815840" h="6350">
                  <a:moveTo>
                    <a:pt x="85343" y="6096"/>
                  </a:moveTo>
                  <a:lnTo>
                    <a:pt x="103631" y="6096"/>
                  </a:lnTo>
                </a:path>
                <a:path w="4815840" h="6350">
                  <a:moveTo>
                    <a:pt x="140208" y="6096"/>
                  </a:moveTo>
                  <a:lnTo>
                    <a:pt x="158496" y="6096"/>
                  </a:lnTo>
                </a:path>
                <a:path w="4815840" h="6350">
                  <a:moveTo>
                    <a:pt x="402336" y="6096"/>
                  </a:moveTo>
                  <a:lnTo>
                    <a:pt x="42062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0" name="object 344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91184" y="5199887"/>
              <a:ext cx="18287" cy="6096"/>
            </a:xfrm>
            <a:prstGeom prst="rect">
              <a:avLst/>
            </a:prstGeom>
          </p:spPr>
        </p:pic>
        <p:sp>
          <p:nvSpPr>
            <p:cNvPr id="3441" name="object 3441"/>
            <p:cNvSpPr/>
            <p:nvPr/>
          </p:nvSpPr>
          <p:spPr>
            <a:xfrm>
              <a:off x="1170431" y="5202935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4">
                  <a:moveTo>
                    <a:pt x="0" y="0"/>
                  </a:moveTo>
                  <a:lnTo>
                    <a:pt x="18287" y="0"/>
                  </a:lnTo>
                </a:path>
                <a:path w="299084">
                  <a:moveTo>
                    <a:pt x="79247" y="0"/>
                  </a:moveTo>
                  <a:lnTo>
                    <a:pt x="91439" y="0"/>
                  </a:lnTo>
                </a:path>
                <a:path w="299084">
                  <a:moveTo>
                    <a:pt x="207263" y="0"/>
                  </a:moveTo>
                  <a:lnTo>
                    <a:pt x="225551" y="0"/>
                  </a:lnTo>
                </a:path>
                <a:path w="299084">
                  <a:moveTo>
                    <a:pt x="280416" y="0"/>
                  </a:moveTo>
                  <a:lnTo>
                    <a:pt x="2987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2" name="object 3442"/>
            <p:cNvPicPr/>
            <p:nvPr/>
          </p:nvPicPr>
          <p:blipFill>
            <a:blip r:embed="rId999" cstate="print"/>
            <a:stretch>
              <a:fillRect/>
            </a:stretch>
          </p:blipFill>
          <p:spPr>
            <a:xfrm>
              <a:off x="4364735" y="5193791"/>
              <a:ext cx="274319" cy="12192"/>
            </a:xfrm>
            <a:prstGeom prst="rect">
              <a:avLst/>
            </a:prstGeom>
          </p:spPr>
        </p:pic>
        <p:pic>
          <p:nvPicPr>
            <p:cNvPr id="3443" name="object 3443"/>
            <p:cNvPicPr/>
            <p:nvPr/>
          </p:nvPicPr>
          <p:blipFill>
            <a:blip r:embed="rId1000" cstate="print"/>
            <a:stretch>
              <a:fillRect/>
            </a:stretch>
          </p:blipFill>
          <p:spPr>
            <a:xfrm>
              <a:off x="5193791" y="5193791"/>
              <a:ext cx="24384" cy="12192"/>
            </a:xfrm>
            <a:prstGeom prst="rect">
              <a:avLst/>
            </a:prstGeom>
          </p:spPr>
        </p:pic>
        <p:pic>
          <p:nvPicPr>
            <p:cNvPr id="3444" name="object 3444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2237231" y="5193791"/>
              <a:ext cx="91440" cy="18288"/>
            </a:xfrm>
            <a:prstGeom prst="rect">
              <a:avLst/>
            </a:prstGeom>
          </p:spPr>
        </p:pic>
        <p:pic>
          <p:nvPicPr>
            <p:cNvPr id="3445" name="object 3445"/>
            <p:cNvPicPr/>
            <p:nvPr/>
          </p:nvPicPr>
          <p:blipFill>
            <a:blip r:embed="rId1001" cstate="print"/>
            <a:stretch>
              <a:fillRect/>
            </a:stretch>
          </p:blipFill>
          <p:spPr>
            <a:xfrm>
              <a:off x="2060448" y="5193791"/>
              <a:ext cx="67056" cy="12192"/>
            </a:xfrm>
            <a:prstGeom prst="rect">
              <a:avLst/>
            </a:prstGeom>
          </p:spPr>
        </p:pic>
        <p:sp>
          <p:nvSpPr>
            <p:cNvPr id="3446" name="object 3446"/>
            <p:cNvSpPr/>
            <p:nvPr/>
          </p:nvSpPr>
          <p:spPr>
            <a:xfrm>
              <a:off x="2109215" y="520293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7" name="object 3447"/>
            <p:cNvPicPr/>
            <p:nvPr/>
          </p:nvPicPr>
          <p:blipFill>
            <a:blip r:embed="rId1002" cstate="print"/>
            <a:stretch>
              <a:fillRect/>
            </a:stretch>
          </p:blipFill>
          <p:spPr>
            <a:xfrm>
              <a:off x="2365248" y="5199887"/>
              <a:ext cx="54863" cy="6096"/>
            </a:xfrm>
            <a:prstGeom prst="rect">
              <a:avLst/>
            </a:prstGeom>
          </p:spPr>
        </p:pic>
        <p:sp>
          <p:nvSpPr>
            <p:cNvPr id="3448" name="object 3448"/>
            <p:cNvSpPr/>
            <p:nvPr/>
          </p:nvSpPr>
          <p:spPr>
            <a:xfrm>
              <a:off x="3877055" y="52029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9" name="object 3449"/>
            <p:cNvPicPr/>
            <p:nvPr/>
          </p:nvPicPr>
          <p:blipFill>
            <a:blip r:embed="rId1003" cstate="print"/>
            <a:stretch>
              <a:fillRect/>
            </a:stretch>
          </p:blipFill>
          <p:spPr>
            <a:xfrm>
              <a:off x="5468111" y="5193791"/>
              <a:ext cx="134112" cy="12192"/>
            </a:xfrm>
            <a:prstGeom prst="rect">
              <a:avLst/>
            </a:prstGeom>
          </p:spPr>
        </p:pic>
        <p:pic>
          <p:nvPicPr>
            <p:cNvPr id="3450" name="object 3450"/>
            <p:cNvPicPr/>
            <p:nvPr/>
          </p:nvPicPr>
          <p:blipFill>
            <a:blip r:embed="rId1004" cstate="print"/>
            <a:stretch>
              <a:fillRect/>
            </a:stretch>
          </p:blipFill>
          <p:spPr>
            <a:xfrm>
              <a:off x="3986784" y="5193791"/>
              <a:ext cx="316992" cy="18288"/>
            </a:xfrm>
            <a:prstGeom prst="rect">
              <a:avLst/>
            </a:prstGeom>
          </p:spPr>
        </p:pic>
        <p:sp>
          <p:nvSpPr>
            <p:cNvPr id="3451" name="object 3451"/>
            <p:cNvSpPr/>
            <p:nvPr/>
          </p:nvSpPr>
          <p:spPr>
            <a:xfrm>
              <a:off x="4687823" y="520293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8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2" name="object 34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40223" y="5199887"/>
              <a:ext cx="18287" cy="6096"/>
            </a:xfrm>
            <a:prstGeom prst="rect">
              <a:avLst/>
            </a:prstGeom>
          </p:spPr>
        </p:pic>
        <p:sp>
          <p:nvSpPr>
            <p:cNvPr id="3453" name="object 3453"/>
            <p:cNvSpPr/>
            <p:nvPr/>
          </p:nvSpPr>
          <p:spPr>
            <a:xfrm>
              <a:off x="4901184" y="5202935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6" y="0"/>
                  </a:moveTo>
                  <a:lnTo>
                    <a:pt x="85344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4" name="object 34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77967" y="5199887"/>
              <a:ext cx="36575" cy="6096"/>
            </a:xfrm>
            <a:prstGeom prst="rect">
              <a:avLst/>
            </a:prstGeom>
          </p:spPr>
        </p:pic>
        <p:sp>
          <p:nvSpPr>
            <p:cNvPr id="3455" name="object 3455"/>
            <p:cNvSpPr/>
            <p:nvPr/>
          </p:nvSpPr>
          <p:spPr>
            <a:xfrm>
              <a:off x="5260847" y="5202935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2191" y="0"/>
                  </a:lnTo>
                </a:path>
                <a:path w="170814">
                  <a:moveTo>
                    <a:pt x="48768" y="0"/>
                  </a:moveTo>
                  <a:lnTo>
                    <a:pt x="67056" y="0"/>
                  </a:lnTo>
                </a:path>
                <a:path w="170814">
                  <a:moveTo>
                    <a:pt x="73151" y="0"/>
                  </a:moveTo>
                  <a:lnTo>
                    <a:pt x="79248" y="0"/>
                  </a:lnTo>
                </a:path>
                <a:path w="170814">
                  <a:moveTo>
                    <a:pt x="140208" y="0"/>
                  </a:moveTo>
                  <a:lnTo>
                    <a:pt x="146304" y="0"/>
                  </a:lnTo>
                </a:path>
                <a:path w="170814">
                  <a:moveTo>
                    <a:pt x="152400" y="0"/>
                  </a:moveTo>
                  <a:lnTo>
                    <a:pt x="1706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6" name="object 3456"/>
            <p:cNvPicPr/>
            <p:nvPr/>
          </p:nvPicPr>
          <p:blipFill>
            <a:blip r:embed="rId1005" cstate="print"/>
            <a:stretch>
              <a:fillRect/>
            </a:stretch>
          </p:blipFill>
          <p:spPr>
            <a:xfrm>
              <a:off x="5657087" y="5193791"/>
              <a:ext cx="195072" cy="18288"/>
            </a:xfrm>
            <a:prstGeom prst="rect">
              <a:avLst/>
            </a:prstGeom>
          </p:spPr>
        </p:pic>
        <p:sp>
          <p:nvSpPr>
            <p:cNvPr id="3457" name="object 3457"/>
            <p:cNvSpPr/>
            <p:nvPr/>
          </p:nvSpPr>
          <p:spPr>
            <a:xfrm>
              <a:off x="615695" y="5202935"/>
              <a:ext cx="5236845" cy="6350"/>
            </a:xfrm>
            <a:custGeom>
              <a:avLst/>
              <a:gdLst/>
              <a:ahLst/>
              <a:cxnLst/>
              <a:rect l="l" t="t" r="r" b="b"/>
              <a:pathLst>
                <a:path w="5236845" h="6350">
                  <a:moveTo>
                    <a:pt x="4968240" y="0"/>
                  </a:moveTo>
                  <a:lnTo>
                    <a:pt x="4986528" y="0"/>
                  </a:lnTo>
                </a:path>
                <a:path w="5236845" h="6350">
                  <a:moveTo>
                    <a:pt x="5041392" y="0"/>
                  </a:moveTo>
                  <a:lnTo>
                    <a:pt x="5059680" y="0"/>
                  </a:lnTo>
                </a:path>
                <a:path w="5236845" h="6350">
                  <a:moveTo>
                    <a:pt x="5230368" y="0"/>
                  </a:moveTo>
                  <a:lnTo>
                    <a:pt x="5236464" y="0"/>
                  </a:lnTo>
                </a:path>
                <a:path w="5236845" h="6350">
                  <a:moveTo>
                    <a:pt x="0" y="6096"/>
                  </a:moveTo>
                  <a:lnTo>
                    <a:pt x="12192" y="6096"/>
                  </a:lnTo>
                </a:path>
                <a:path w="5236845" h="6350">
                  <a:moveTo>
                    <a:pt x="85343" y="6096"/>
                  </a:moveTo>
                  <a:lnTo>
                    <a:pt x="103631" y="6096"/>
                  </a:lnTo>
                </a:path>
                <a:path w="5236845" h="6350">
                  <a:moveTo>
                    <a:pt x="140208" y="6096"/>
                  </a:moveTo>
                  <a:lnTo>
                    <a:pt x="158496" y="6096"/>
                  </a:lnTo>
                </a:path>
                <a:path w="5236845" h="6350">
                  <a:moveTo>
                    <a:pt x="195072" y="6096"/>
                  </a:moveTo>
                  <a:lnTo>
                    <a:pt x="207263" y="6096"/>
                  </a:lnTo>
                </a:path>
                <a:path w="5236845" h="6350">
                  <a:moveTo>
                    <a:pt x="213359" y="6096"/>
                  </a:moveTo>
                  <a:lnTo>
                    <a:pt x="23164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8" name="object 34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3920" y="5205984"/>
              <a:ext cx="18287" cy="6096"/>
            </a:xfrm>
            <a:prstGeom prst="rect">
              <a:avLst/>
            </a:prstGeom>
          </p:spPr>
        </p:pic>
        <p:sp>
          <p:nvSpPr>
            <p:cNvPr id="3459" name="object 3459"/>
            <p:cNvSpPr/>
            <p:nvPr/>
          </p:nvSpPr>
          <p:spPr>
            <a:xfrm>
              <a:off x="957072" y="5209031"/>
              <a:ext cx="3474720" cy="0"/>
            </a:xfrm>
            <a:custGeom>
              <a:avLst/>
              <a:gdLst/>
              <a:ahLst/>
              <a:cxnLst/>
              <a:rect l="l" t="t" r="r" b="b"/>
              <a:pathLst>
                <a:path w="3474720">
                  <a:moveTo>
                    <a:pt x="0" y="0"/>
                  </a:moveTo>
                  <a:lnTo>
                    <a:pt x="12191" y="0"/>
                  </a:lnTo>
                </a:path>
                <a:path w="3474720">
                  <a:moveTo>
                    <a:pt x="60960" y="0"/>
                  </a:moveTo>
                  <a:lnTo>
                    <a:pt x="79248" y="0"/>
                  </a:lnTo>
                </a:path>
                <a:path w="3474720">
                  <a:moveTo>
                    <a:pt x="134112" y="0"/>
                  </a:moveTo>
                  <a:lnTo>
                    <a:pt x="152400" y="0"/>
                  </a:lnTo>
                </a:path>
                <a:path w="3474720">
                  <a:moveTo>
                    <a:pt x="213360" y="0"/>
                  </a:moveTo>
                  <a:lnTo>
                    <a:pt x="231648" y="0"/>
                  </a:lnTo>
                </a:path>
                <a:path w="3474720">
                  <a:moveTo>
                    <a:pt x="292608" y="0"/>
                  </a:moveTo>
                  <a:lnTo>
                    <a:pt x="304800" y="0"/>
                  </a:lnTo>
                </a:path>
                <a:path w="3474720">
                  <a:moveTo>
                    <a:pt x="420624" y="0"/>
                  </a:moveTo>
                  <a:lnTo>
                    <a:pt x="438912" y="0"/>
                  </a:lnTo>
                </a:path>
                <a:path w="3474720">
                  <a:moveTo>
                    <a:pt x="493776" y="0"/>
                  </a:moveTo>
                  <a:lnTo>
                    <a:pt x="512064" y="0"/>
                  </a:lnTo>
                </a:path>
                <a:path w="3474720">
                  <a:moveTo>
                    <a:pt x="993648" y="0"/>
                  </a:moveTo>
                  <a:lnTo>
                    <a:pt x="1005840" y="0"/>
                  </a:lnTo>
                </a:path>
                <a:path w="3474720">
                  <a:moveTo>
                    <a:pt x="1036320" y="0"/>
                  </a:moveTo>
                  <a:lnTo>
                    <a:pt x="1048512" y="0"/>
                  </a:lnTo>
                </a:path>
                <a:path w="3474720">
                  <a:moveTo>
                    <a:pt x="1115568" y="0"/>
                  </a:moveTo>
                  <a:lnTo>
                    <a:pt x="1127760" y="0"/>
                  </a:lnTo>
                </a:path>
                <a:path w="3474720">
                  <a:moveTo>
                    <a:pt x="1152144" y="0"/>
                  </a:moveTo>
                  <a:lnTo>
                    <a:pt x="1170432" y="0"/>
                  </a:lnTo>
                </a:path>
                <a:path w="3474720">
                  <a:moveTo>
                    <a:pt x="1225296" y="0"/>
                  </a:moveTo>
                  <a:lnTo>
                    <a:pt x="1243584" y="0"/>
                  </a:lnTo>
                </a:path>
                <a:path w="3474720">
                  <a:moveTo>
                    <a:pt x="1408176" y="0"/>
                  </a:moveTo>
                  <a:lnTo>
                    <a:pt x="1426464" y="0"/>
                  </a:lnTo>
                </a:path>
                <a:path w="3474720">
                  <a:moveTo>
                    <a:pt x="1444752" y="0"/>
                  </a:moveTo>
                  <a:lnTo>
                    <a:pt x="1456944" y="0"/>
                  </a:lnTo>
                </a:path>
                <a:path w="3474720">
                  <a:moveTo>
                    <a:pt x="2919984" y="0"/>
                  </a:moveTo>
                  <a:lnTo>
                    <a:pt x="2938272" y="0"/>
                  </a:lnTo>
                </a:path>
                <a:path w="3474720">
                  <a:moveTo>
                    <a:pt x="3029712" y="0"/>
                  </a:moveTo>
                  <a:lnTo>
                    <a:pt x="3048000" y="0"/>
                  </a:lnTo>
                </a:path>
                <a:path w="3474720">
                  <a:moveTo>
                    <a:pt x="3407664" y="0"/>
                  </a:moveTo>
                  <a:lnTo>
                    <a:pt x="3425952" y="0"/>
                  </a:lnTo>
                </a:path>
                <a:path w="3474720">
                  <a:moveTo>
                    <a:pt x="3450336" y="0"/>
                  </a:moveTo>
                  <a:lnTo>
                    <a:pt x="3474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0" name="object 3460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4492752" y="5205984"/>
              <a:ext cx="73152" cy="6096"/>
            </a:xfrm>
            <a:prstGeom prst="rect">
              <a:avLst/>
            </a:prstGeom>
          </p:spPr>
        </p:pic>
        <p:pic>
          <p:nvPicPr>
            <p:cNvPr id="3461" name="object 34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20767" y="5205984"/>
              <a:ext cx="18287" cy="6096"/>
            </a:xfrm>
            <a:prstGeom prst="rect">
              <a:avLst/>
            </a:prstGeom>
          </p:spPr>
        </p:pic>
        <p:sp>
          <p:nvSpPr>
            <p:cNvPr id="3462" name="object 3462"/>
            <p:cNvSpPr/>
            <p:nvPr/>
          </p:nvSpPr>
          <p:spPr>
            <a:xfrm>
              <a:off x="615695" y="5209031"/>
              <a:ext cx="5236845" cy="6350"/>
            </a:xfrm>
            <a:custGeom>
              <a:avLst/>
              <a:gdLst/>
              <a:ahLst/>
              <a:cxnLst/>
              <a:rect l="l" t="t" r="r" b="b"/>
              <a:pathLst>
                <a:path w="5236845" h="6350">
                  <a:moveTo>
                    <a:pt x="4224528" y="0"/>
                  </a:moveTo>
                  <a:lnTo>
                    <a:pt x="4242816" y="0"/>
                  </a:lnTo>
                </a:path>
                <a:path w="5236845" h="6350">
                  <a:moveTo>
                    <a:pt x="4285488" y="0"/>
                  </a:moveTo>
                  <a:lnTo>
                    <a:pt x="4303776" y="0"/>
                  </a:lnTo>
                </a:path>
                <a:path w="5236845" h="6350">
                  <a:moveTo>
                    <a:pt x="4352544" y="0"/>
                  </a:moveTo>
                  <a:lnTo>
                    <a:pt x="4370832" y="0"/>
                  </a:lnTo>
                </a:path>
                <a:path w="5236845" h="6350">
                  <a:moveTo>
                    <a:pt x="4407408" y="0"/>
                  </a:moveTo>
                  <a:lnTo>
                    <a:pt x="4425695" y="0"/>
                  </a:lnTo>
                </a:path>
                <a:path w="5236845" h="6350">
                  <a:moveTo>
                    <a:pt x="4462272" y="0"/>
                  </a:moveTo>
                  <a:lnTo>
                    <a:pt x="4474464" y="0"/>
                  </a:lnTo>
                </a:path>
                <a:path w="5236845" h="6350">
                  <a:moveTo>
                    <a:pt x="4480560" y="0"/>
                  </a:moveTo>
                  <a:lnTo>
                    <a:pt x="4498848" y="0"/>
                  </a:lnTo>
                </a:path>
                <a:path w="5236845" h="6350">
                  <a:moveTo>
                    <a:pt x="4584192" y="0"/>
                  </a:moveTo>
                  <a:lnTo>
                    <a:pt x="4602480" y="0"/>
                  </a:lnTo>
                </a:path>
                <a:path w="5236845" h="6350">
                  <a:moveTo>
                    <a:pt x="4693920" y="0"/>
                  </a:moveTo>
                  <a:lnTo>
                    <a:pt x="4712208" y="0"/>
                  </a:lnTo>
                </a:path>
                <a:path w="5236845" h="6350">
                  <a:moveTo>
                    <a:pt x="4718304" y="0"/>
                  </a:moveTo>
                  <a:lnTo>
                    <a:pt x="4730495" y="0"/>
                  </a:lnTo>
                </a:path>
                <a:path w="5236845" h="6350">
                  <a:moveTo>
                    <a:pt x="4797552" y="0"/>
                  </a:moveTo>
                  <a:lnTo>
                    <a:pt x="4815840" y="0"/>
                  </a:lnTo>
                </a:path>
                <a:path w="5236845" h="6350">
                  <a:moveTo>
                    <a:pt x="4852416" y="0"/>
                  </a:moveTo>
                  <a:lnTo>
                    <a:pt x="4864608" y="0"/>
                  </a:lnTo>
                </a:path>
                <a:path w="5236845" h="6350">
                  <a:moveTo>
                    <a:pt x="4925568" y="0"/>
                  </a:moveTo>
                  <a:lnTo>
                    <a:pt x="4937759" y="0"/>
                  </a:lnTo>
                </a:path>
                <a:path w="5236845" h="6350">
                  <a:moveTo>
                    <a:pt x="4968240" y="0"/>
                  </a:moveTo>
                  <a:lnTo>
                    <a:pt x="4986528" y="0"/>
                  </a:lnTo>
                </a:path>
                <a:path w="5236845" h="6350">
                  <a:moveTo>
                    <a:pt x="5041392" y="0"/>
                  </a:moveTo>
                  <a:lnTo>
                    <a:pt x="5059680" y="0"/>
                  </a:lnTo>
                </a:path>
                <a:path w="5236845" h="6350">
                  <a:moveTo>
                    <a:pt x="5230368" y="0"/>
                  </a:moveTo>
                  <a:lnTo>
                    <a:pt x="5236464" y="0"/>
                  </a:lnTo>
                </a:path>
                <a:path w="5236845" h="6350">
                  <a:moveTo>
                    <a:pt x="0" y="6096"/>
                  </a:moveTo>
                  <a:lnTo>
                    <a:pt x="18287" y="6096"/>
                  </a:lnTo>
                </a:path>
                <a:path w="5236845" h="6350">
                  <a:moveTo>
                    <a:pt x="85343" y="6096"/>
                  </a:moveTo>
                  <a:lnTo>
                    <a:pt x="103631" y="6096"/>
                  </a:lnTo>
                </a:path>
                <a:path w="5236845" h="6350">
                  <a:moveTo>
                    <a:pt x="140208" y="6096"/>
                  </a:moveTo>
                  <a:lnTo>
                    <a:pt x="1584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3" name="object 34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672" y="5212079"/>
              <a:ext cx="18288" cy="6096"/>
            </a:xfrm>
            <a:prstGeom prst="rect">
              <a:avLst/>
            </a:prstGeom>
          </p:spPr>
        </p:pic>
        <p:sp>
          <p:nvSpPr>
            <p:cNvPr id="3464" name="object 3464"/>
            <p:cNvSpPr/>
            <p:nvPr/>
          </p:nvSpPr>
          <p:spPr>
            <a:xfrm>
              <a:off x="829055" y="5215128"/>
              <a:ext cx="1061085" cy="0"/>
            </a:xfrm>
            <a:custGeom>
              <a:avLst/>
              <a:gdLst/>
              <a:ahLst/>
              <a:cxnLst/>
              <a:rect l="l" t="t" r="r" b="b"/>
              <a:pathLst>
                <a:path w="1061085">
                  <a:moveTo>
                    <a:pt x="0" y="0"/>
                  </a:moveTo>
                  <a:lnTo>
                    <a:pt x="18287" y="0"/>
                  </a:lnTo>
                </a:path>
                <a:path w="1061085">
                  <a:moveTo>
                    <a:pt x="54864" y="0"/>
                  </a:moveTo>
                  <a:lnTo>
                    <a:pt x="67056" y="0"/>
                  </a:lnTo>
                </a:path>
                <a:path w="1061085">
                  <a:moveTo>
                    <a:pt x="128015" y="0"/>
                  </a:moveTo>
                  <a:lnTo>
                    <a:pt x="140207" y="0"/>
                  </a:lnTo>
                </a:path>
                <a:path w="1061085">
                  <a:moveTo>
                    <a:pt x="188976" y="0"/>
                  </a:moveTo>
                  <a:lnTo>
                    <a:pt x="207264" y="0"/>
                  </a:lnTo>
                </a:path>
                <a:path w="1061085">
                  <a:moveTo>
                    <a:pt x="262128" y="0"/>
                  </a:moveTo>
                  <a:lnTo>
                    <a:pt x="280416" y="0"/>
                  </a:lnTo>
                </a:path>
                <a:path w="1061085">
                  <a:moveTo>
                    <a:pt x="341376" y="0"/>
                  </a:moveTo>
                  <a:lnTo>
                    <a:pt x="359664" y="0"/>
                  </a:lnTo>
                </a:path>
                <a:path w="1061085">
                  <a:moveTo>
                    <a:pt x="420624" y="0"/>
                  </a:moveTo>
                  <a:lnTo>
                    <a:pt x="432816" y="0"/>
                  </a:lnTo>
                </a:path>
                <a:path w="1061085">
                  <a:moveTo>
                    <a:pt x="548640" y="0"/>
                  </a:moveTo>
                  <a:lnTo>
                    <a:pt x="566928" y="0"/>
                  </a:lnTo>
                </a:path>
                <a:path w="1061085">
                  <a:moveTo>
                    <a:pt x="621792" y="0"/>
                  </a:moveTo>
                  <a:lnTo>
                    <a:pt x="640080" y="0"/>
                  </a:lnTo>
                </a:path>
                <a:path w="1061085">
                  <a:moveTo>
                    <a:pt x="676656" y="0"/>
                  </a:moveTo>
                  <a:lnTo>
                    <a:pt x="688847" y="0"/>
                  </a:lnTo>
                </a:path>
                <a:path w="1061085">
                  <a:moveTo>
                    <a:pt x="749808" y="0"/>
                  </a:moveTo>
                  <a:lnTo>
                    <a:pt x="762000" y="0"/>
                  </a:lnTo>
                </a:path>
                <a:path w="1061085">
                  <a:moveTo>
                    <a:pt x="798576" y="0"/>
                  </a:moveTo>
                  <a:lnTo>
                    <a:pt x="816863" y="0"/>
                  </a:lnTo>
                </a:path>
                <a:path w="1061085">
                  <a:moveTo>
                    <a:pt x="877824" y="0"/>
                  </a:moveTo>
                  <a:lnTo>
                    <a:pt x="890016" y="0"/>
                  </a:lnTo>
                </a:path>
                <a:path w="1061085">
                  <a:moveTo>
                    <a:pt x="926592" y="0"/>
                  </a:moveTo>
                  <a:lnTo>
                    <a:pt x="938784" y="0"/>
                  </a:lnTo>
                </a:path>
                <a:path w="1061085">
                  <a:moveTo>
                    <a:pt x="999744" y="0"/>
                  </a:moveTo>
                  <a:lnTo>
                    <a:pt x="1011936" y="0"/>
                  </a:lnTo>
                </a:path>
                <a:path w="1061085">
                  <a:moveTo>
                    <a:pt x="1048512" y="0"/>
                  </a:moveTo>
                  <a:lnTo>
                    <a:pt x="10607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5" name="object 346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394960" y="5205984"/>
              <a:ext cx="12191" cy="12192"/>
            </a:xfrm>
            <a:prstGeom prst="rect">
              <a:avLst/>
            </a:prstGeom>
          </p:spPr>
        </p:pic>
        <p:sp>
          <p:nvSpPr>
            <p:cNvPr id="3466" name="object 3466"/>
            <p:cNvSpPr/>
            <p:nvPr/>
          </p:nvSpPr>
          <p:spPr>
            <a:xfrm>
              <a:off x="1993392" y="5215128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>
                  <a:moveTo>
                    <a:pt x="0" y="0"/>
                  </a:moveTo>
                  <a:lnTo>
                    <a:pt x="12192" y="0"/>
                  </a:lnTo>
                </a:path>
                <a:path w="390525">
                  <a:moveTo>
                    <a:pt x="79248" y="0"/>
                  </a:moveTo>
                  <a:lnTo>
                    <a:pt x="91440" y="0"/>
                  </a:lnTo>
                </a:path>
                <a:path w="390525">
                  <a:moveTo>
                    <a:pt x="115824" y="0"/>
                  </a:moveTo>
                  <a:lnTo>
                    <a:pt x="134112" y="0"/>
                  </a:lnTo>
                </a:path>
                <a:path w="390525">
                  <a:moveTo>
                    <a:pt x="188976" y="0"/>
                  </a:moveTo>
                  <a:lnTo>
                    <a:pt x="207264" y="0"/>
                  </a:lnTo>
                </a:path>
                <a:path w="390525">
                  <a:moveTo>
                    <a:pt x="243839" y="0"/>
                  </a:moveTo>
                  <a:lnTo>
                    <a:pt x="256031" y="0"/>
                  </a:lnTo>
                </a:path>
                <a:path w="390525">
                  <a:moveTo>
                    <a:pt x="323088" y="0"/>
                  </a:moveTo>
                  <a:lnTo>
                    <a:pt x="335280" y="0"/>
                  </a:lnTo>
                </a:path>
                <a:path w="390525">
                  <a:moveTo>
                    <a:pt x="371856" y="0"/>
                  </a:moveTo>
                  <a:lnTo>
                    <a:pt x="39014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7" name="object 34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95727" y="5212079"/>
              <a:ext cx="18287" cy="6096"/>
            </a:xfrm>
            <a:prstGeom prst="rect">
              <a:avLst/>
            </a:prstGeom>
          </p:spPr>
        </p:pic>
        <p:sp>
          <p:nvSpPr>
            <p:cNvPr id="3468" name="object 3468"/>
            <p:cNvSpPr/>
            <p:nvPr/>
          </p:nvSpPr>
          <p:spPr>
            <a:xfrm>
              <a:off x="3877055" y="5215128"/>
              <a:ext cx="1164590" cy="0"/>
            </a:xfrm>
            <a:custGeom>
              <a:avLst/>
              <a:gdLst/>
              <a:ahLst/>
              <a:cxnLst/>
              <a:rect l="l" t="t" r="r" b="b"/>
              <a:pathLst>
                <a:path w="1164589">
                  <a:moveTo>
                    <a:pt x="0" y="0"/>
                  </a:moveTo>
                  <a:lnTo>
                    <a:pt x="18287" y="0"/>
                  </a:lnTo>
                </a:path>
                <a:path w="1164589">
                  <a:moveTo>
                    <a:pt x="109727" y="0"/>
                  </a:moveTo>
                  <a:lnTo>
                    <a:pt x="128015" y="0"/>
                  </a:lnTo>
                </a:path>
                <a:path w="1164589">
                  <a:moveTo>
                    <a:pt x="164591" y="0"/>
                  </a:moveTo>
                  <a:lnTo>
                    <a:pt x="176783" y="0"/>
                  </a:lnTo>
                </a:path>
                <a:path w="1164589">
                  <a:moveTo>
                    <a:pt x="365760" y="0"/>
                  </a:moveTo>
                  <a:lnTo>
                    <a:pt x="377951" y="0"/>
                  </a:lnTo>
                </a:path>
                <a:path w="1164589">
                  <a:moveTo>
                    <a:pt x="487680" y="0"/>
                  </a:moveTo>
                  <a:lnTo>
                    <a:pt x="505968" y="0"/>
                  </a:lnTo>
                </a:path>
                <a:path w="1164589">
                  <a:moveTo>
                    <a:pt x="530351" y="0"/>
                  </a:moveTo>
                  <a:lnTo>
                    <a:pt x="548639" y="0"/>
                  </a:lnTo>
                </a:path>
                <a:path w="1164589">
                  <a:moveTo>
                    <a:pt x="963167" y="0"/>
                  </a:moveTo>
                  <a:lnTo>
                    <a:pt x="981455" y="0"/>
                  </a:lnTo>
                </a:path>
                <a:path w="1164589">
                  <a:moveTo>
                    <a:pt x="1024127" y="0"/>
                  </a:moveTo>
                  <a:lnTo>
                    <a:pt x="1042415" y="0"/>
                  </a:lnTo>
                </a:path>
                <a:path w="1164589">
                  <a:moveTo>
                    <a:pt x="1091184" y="0"/>
                  </a:moveTo>
                  <a:lnTo>
                    <a:pt x="1109472" y="0"/>
                  </a:lnTo>
                </a:path>
                <a:path w="1164589">
                  <a:moveTo>
                    <a:pt x="1146047" y="0"/>
                  </a:moveTo>
                  <a:lnTo>
                    <a:pt x="11643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9" name="object 34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1872" y="5212079"/>
              <a:ext cx="18287" cy="6096"/>
            </a:xfrm>
            <a:prstGeom prst="rect">
              <a:avLst/>
            </a:prstGeom>
          </p:spPr>
        </p:pic>
        <p:sp>
          <p:nvSpPr>
            <p:cNvPr id="3470" name="object 3470"/>
            <p:cNvSpPr/>
            <p:nvPr/>
          </p:nvSpPr>
          <p:spPr>
            <a:xfrm>
              <a:off x="5096255" y="52151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1" name="object 3471"/>
            <p:cNvPicPr/>
            <p:nvPr/>
          </p:nvPicPr>
          <p:blipFill>
            <a:blip r:embed="rId1006" cstate="print"/>
            <a:stretch>
              <a:fillRect/>
            </a:stretch>
          </p:blipFill>
          <p:spPr>
            <a:xfrm>
              <a:off x="5205984" y="5205984"/>
              <a:ext cx="67056" cy="18288"/>
            </a:xfrm>
            <a:prstGeom prst="rect">
              <a:avLst/>
            </a:prstGeom>
          </p:spPr>
        </p:pic>
        <p:sp>
          <p:nvSpPr>
            <p:cNvPr id="3472" name="object 3472"/>
            <p:cNvSpPr/>
            <p:nvPr/>
          </p:nvSpPr>
          <p:spPr>
            <a:xfrm>
              <a:off x="621792" y="5215128"/>
              <a:ext cx="5230495" cy="6350"/>
            </a:xfrm>
            <a:custGeom>
              <a:avLst/>
              <a:gdLst/>
              <a:ahLst/>
              <a:cxnLst/>
              <a:rect l="l" t="t" r="r" b="b"/>
              <a:pathLst>
                <a:path w="5230495" h="6350">
                  <a:moveTo>
                    <a:pt x="4584192" y="0"/>
                  </a:moveTo>
                  <a:lnTo>
                    <a:pt x="4596383" y="0"/>
                  </a:lnTo>
                </a:path>
                <a:path w="5230495" h="6350">
                  <a:moveTo>
                    <a:pt x="4687824" y="0"/>
                  </a:moveTo>
                  <a:lnTo>
                    <a:pt x="4706112" y="0"/>
                  </a:lnTo>
                </a:path>
                <a:path w="5230495" h="6350">
                  <a:moveTo>
                    <a:pt x="4791456" y="0"/>
                  </a:moveTo>
                  <a:lnTo>
                    <a:pt x="4809744" y="0"/>
                  </a:lnTo>
                </a:path>
                <a:path w="5230495" h="6350">
                  <a:moveTo>
                    <a:pt x="4846320" y="0"/>
                  </a:moveTo>
                  <a:lnTo>
                    <a:pt x="4858512" y="0"/>
                  </a:lnTo>
                </a:path>
                <a:path w="5230495" h="6350">
                  <a:moveTo>
                    <a:pt x="4919472" y="0"/>
                  </a:moveTo>
                  <a:lnTo>
                    <a:pt x="4931663" y="0"/>
                  </a:lnTo>
                </a:path>
                <a:path w="5230495" h="6350">
                  <a:moveTo>
                    <a:pt x="4962144" y="0"/>
                  </a:moveTo>
                  <a:lnTo>
                    <a:pt x="4980432" y="0"/>
                  </a:lnTo>
                </a:path>
                <a:path w="5230495" h="6350">
                  <a:moveTo>
                    <a:pt x="5035296" y="0"/>
                  </a:moveTo>
                  <a:lnTo>
                    <a:pt x="5053583" y="0"/>
                  </a:lnTo>
                </a:path>
                <a:path w="5230495" h="6350">
                  <a:moveTo>
                    <a:pt x="5090160" y="0"/>
                  </a:moveTo>
                  <a:lnTo>
                    <a:pt x="5102352" y="0"/>
                  </a:lnTo>
                </a:path>
                <a:path w="5230495" h="6350">
                  <a:moveTo>
                    <a:pt x="5169408" y="0"/>
                  </a:moveTo>
                  <a:lnTo>
                    <a:pt x="5181600" y="0"/>
                  </a:lnTo>
                </a:path>
                <a:path w="5230495" h="6350">
                  <a:moveTo>
                    <a:pt x="5224272" y="0"/>
                  </a:moveTo>
                  <a:lnTo>
                    <a:pt x="5230368" y="0"/>
                  </a:lnTo>
                </a:path>
                <a:path w="5230495" h="6350">
                  <a:moveTo>
                    <a:pt x="0" y="6096"/>
                  </a:moveTo>
                  <a:lnTo>
                    <a:pt x="18287" y="6096"/>
                  </a:lnTo>
                </a:path>
                <a:path w="5230495" h="6350">
                  <a:moveTo>
                    <a:pt x="134112" y="6096"/>
                  </a:moveTo>
                  <a:lnTo>
                    <a:pt x="152400" y="6096"/>
                  </a:lnTo>
                </a:path>
                <a:path w="5230495" h="6350">
                  <a:moveTo>
                    <a:pt x="182879" y="6096"/>
                  </a:moveTo>
                  <a:lnTo>
                    <a:pt x="195072" y="6096"/>
                  </a:lnTo>
                </a:path>
                <a:path w="5230495" h="6350">
                  <a:moveTo>
                    <a:pt x="207263" y="6096"/>
                  </a:moveTo>
                  <a:lnTo>
                    <a:pt x="225551" y="6096"/>
                  </a:lnTo>
                </a:path>
                <a:path w="5230495" h="6350">
                  <a:moveTo>
                    <a:pt x="262128" y="6096"/>
                  </a:moveTo>
                  <a:lnTo>
                    <a:pt x="274319" y="6096"/>
                  </a:lnTo>
                </a:path>
                <a:path w="5230495" h="6350">
                  <a:moveTo>
                    <a:pt x="396240" y="6096"/>
                  </a:moveTo>
                  <a:lnTo>
                    <a:pt x="414528" y="6096"/>
                  </a:lnTo>
                </a:path>
                <a:path w="5230495" h="6350">
                  <a:moveTo>
                    <a:pt x="475488" y="6096"/>
                  </a:moveTo>
                  <a:lnTo>
                    <a:pt x="487679" y="6096"/>
                  </a:lnTo>
                </a:path>
                <a:path w="5230495" h="6350">
                  <a:moveTo>
                    <a:pt x="548640" y="6096"/>
                  </a:moveTo>
                  <a:lnTo>
                    <a:pt x="566928" y="6096"/>
                  </a:lnTo>
                </a:path>
                <a:path w="5230495" h="6350">
                  <a:moveTo>
                    <a:pt x="627888" y="6096"/>
                  </a:moveTo>
                  <a:lnTo>
                    <a:pt x="640079" y="6096"/>
                  </a:lnTo>
                </a:path>
                <a:path w="5230495" h="6350">
                  <a:moveTo>
                    <a:pt x="755904" y="6096"/>
                  </a:moveTo>
                  <a:lnTo>
                    <a:pt x="774191" y="6096"/>
                  </a:lnTo>
                </a:path>
                <a:path w="5230495" h="6350">
                  <a:moveTo>
                    <a:pt x="829056" y="6096"/>
                  </a:moveTo>
                  <a:lnTo>
                    <a:pt x="847344" y="6096"/>
                  </a:lnTo>
                </a:path>
                <a:path w="5230495" h="6350">
                  <a:moveTo>
                    <a:pt x="883919" y="6096"/>
                  </a:moveTo>
                  <a:lnTo>
                    <a:pt x="896111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3" name="object 347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78864" y="5218176"/>
              <a:ext cx="18287" cy="6096"/>
            </a:xfrm>
            <a:prstGeom prst="rect">
              <a:avLst/>
            </a:prstGeom>
          </p:spPr>
        </p:pic>
        <p:sp>
          <p:nvSpPr>
            <p:cNvPr id="3474" name="object 3474"/>
            <p:cNvSpPr/>
            <p:nvPr/>
          </p:nvSpPr>
          <p:spPr>
            <a:xfrm>
              <a:off x="1627631" y="522122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79248" y="0"/>
                  </a:moveTo>
                  <a:lnTo>
                    <a:pt x="91440" y="0"/>
                  </a:lnTo>
                </a:path>
                <a:path w="140335">
                  <a:moveTo>
                    <a:pt x="128016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5" name="object 34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828800" y="5218176"/>
              <a:ext cx="18287" cy="6096"/>
            </a:xfrm>
            <a:prstGeom prst="rect">
              <a:avLst/>
            </a:prstGeom>
          </p:spPr>
        </p:pic>
        <p:sp>
          <p:nvSpPr>
            <p:cNvPr id="3476" name="object 3476"/>
            <p:cNvSpPr/>
            <p:nvPr/>
          </p:nvSpPr>
          <p:spPr>
            <a:xfrm>
              <a:off x="1877568" y="522122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7" name="object 3477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5333999" y="5212079"/>
              <a:ext cx="18287" cy="12192"/>
            </a:xfrm>
            <a:prstGeom prst="rect">
              <a:avLst/>
            </a:prstGeom>
          </p:spPr>
        </p:pic>
        <p:sp>
          <p:nvSpPr>
            <p:cNvPr id="3478" name="object 3478"/>
            <p:cNvSpPr/>
            <p:nvPr/>
          </p:nvSpPr>
          <p:spPr>
            <a:xfrm>
              <a:off x="1993392" y="5221223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2192" y="0"/>
                  </a:lnTo>
                </a:path>
                <a:path w="256539">
                  <a:moveTo>
                    <a:pt x="79248" y="0"/>
                  </a:moveTo>
                  <a:lnTo>
                    <a:pt x="91440" y="0"/>
                  </a:lnTo>
                </a:path>
                <a:path w="256539">
                  <a:moveTo>
                    <a:pt x="115824" y="0"/>
                  </a:moveTo>
                  <a:lnTo>
                    <a:pt x="134112" y="0"/>
                  </a:lnTo>
                </a:path>
                <a:path w="256539">
                  <a:moveTo>
                    <a:pt x="188976" y="0"/>
                  </a:moveTo>
                  <a:lnTo>
                    <a:pt x="207264" y="0"/>
                  </a:lnTo>
                </a:path>
                <a:path w="256539">
                  <a:moveTo>
                    <a:pt x="243839" y="0"/>
                  </a:moveTo>
                  <a:lnTo>
                    <a:pt x="2560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9" name="object 347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316480" y="5218176"/>
              <a:ext cx="18287" cy="6096"/>
            </a:xfrm>
            <a:prstGeom prst="rect">
              <a:avLst/>
            </a:prstGeom>
          </p:spPr>
        </p:pic>
        <p:sp>
          <p:nvSpPr>
            <p:cNvPr id="3480" name="object 3480"/>
            <p:cNvSpPr/>
            <p:nvPr/>
          </p:nvSpPr>
          <p:spPr>
            <a:xfrm>
              <a:off x="3877055" y="5221223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8287" y="0"/>
                  </a:lnTo>
                </a:path>
                <a:path w="177164">
                  <a:moveTo>
                    <a:pt x="109727" y="0"/>
                  </a:moveTo>
                  <a:lnTo>
                    <a:pt x="128015" y="0"/>
                  </a:lnTo>
                </a:path>
                <a:path w="177164">
                  <a:moveTo>
                    <a:pt x="164591" y="0"/>
                  </a:moveTo>
                  <a:lnTo>
                    <a:pt x="176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1" name="object 3481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4114799" y="5212079"/>
              <a:ext cx="67056" cy="12192"/>
            </a:xfrm>
            <a:prstGeom prst="rect">
              <a:avLst/>
            </a:prstGeom>
          </p:spPr>
        </p:pic>
        <p:sp>
          <p:nvSpPr>
            <p:cNvPr id="3482" name="object 3482"/>
            <p:cNvSpPr/>
            <p:nvPr/>
          </p:nvSpPr>
          <p:spPr>
            <a:xfrm>
              <a:off x="4163567" y="5221223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18287" y="0"/>
                  </a:lnTo>
                </a:path>
                <a:path w="262254">
                  <a:moveTo>
                    <a:pt x="79248" y="0"/>
                  </a:moveTo>
                  <a:lnTo>
                    <a:pt x="91439" y="0"/>
                  </a:lnTo>
                </a:path>
                <a:path w="262254">
                  <a:moveTo>
                    <a:pt x="243839" y="0"/>
                  </a:moveTo>
                  <a:lnTo>
                    <a:pt x="26212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3" name="object 3483"/>
            <p:cNvPicPr/>
            <p:nvPr/>
          </p:nvPicPr>
          <p:blipFill>
            <a:blip r:embed="rId1007" cstate="print"/>
            <a:stretch>
              <a:fillRect/>
            </a:stretch>
          </p:blipFill>
          <p:spPr>
            <a:xfrm>
              <a:off x="4626864" y="5205984"/>
              <a:ext cx="79248" cy="18288"/>
            </a:xfrm>
            <a:prstGeom prst="rect">
              <a:avLst/>
            </a:prstGeom>
          </p:spPr>
        </p:pic>
        <p:sp>
          <p:nvSpPr>
            <p:cNvPr id="3484" name="object 3484"/>
            <p:cNvSpPr/>
            <p:nvPr/>
          </p:nvSpPr>
          <p:spPr>
            <a:xfrm>
              <a:off x="829055" y="5221223"/>
              <a:ext cx="5023485" cy="6350"/>
            </a:xfrm>
            <a:custGeom>
              <a:avLst/>
              <a:gdLst/>
              <a:ahLst/>
              <a:cxnLst/>
              <a:rect l="l" t="t" r="r" b="b"/>
              <a:pathLst>
                <a:path w="5023485" h="6350">
                  <a:moveTo>
                    <a:pt x="3858768" y="0"/>
                  </a:moveTo>
                  <a:lnTo>
                    <a:pt x="3877055" y="0"/>
                  </a:lnTo>
                </a:path>
                <a:path w="5023485" h="6350">
                  <a:moveTo>
                    <a:pt x="4072128" y="0"/>
                  </a:moveTo>
                  <a:lnTo>
                    <a:pt x="4090416" y="0"/>
                  </a:lnTo>
                </a:path>
                <a:path w="5023485" h="6350">
                  <a:moveTo>
                    <a:pt x="4139184" y="0"/>
                  </a:moveTo>
                  <a:lnTo>
                    <a:pt x="4157472" y="0"/>
                  </a:lnTo>
                </a:path>
                <a:path w="5023485" h="6350">
                  <a:moveTo>
                    <a:pt x="4194048" y="0"/>
                  </a:moveTo>
                  <a:lnTo>
                    <a:pt x="4212335" y="0"/>
                  </a:lnTo>
                </a:path>
                <a:path w="5023485" h="6350">
                  <a:moveTo>
                    <a:pt x="4242816" y="0"/>
                  </a:moveTo>
                  <a:lnTo>
                    <a:pt x="4255008" y="0"/>
                  </a:lnTo>
                </a:path>
                <a:path w="5023485" h="6350">
                  <a:moveTo>
                    <a:pt x="4267200" y="0"/>
                  </a:moveTo>
                  <a:lnTo>
                    <a:pt x="4285488" y="0"/>
                  </a:lnTo>
                </a:path>
                <a:path w="5023485" h="6350">
                  <a:moveTo>
                    <a:pt x="4425696" y="0"/>
                  </a:moveTo>
                  <a:lnTo>
                    <a:pt x="4437888" y="0"/>
                  </a:lnTo>
                </a:path>
                <a:path w="5023485" h="6350">
                  <a:moveTo>
                    <a:pt x="4480560" y="0"/>
                  </a:moveTo>
                  <a:lnTo>
                    <a:pt x="4498848" y="0"/>
                  </a:lnTo>
                </a:path>
                <a:path w="5023485" h="6350">
                  <a:moveTo>
                    <a:pt x="4565904" y="0"/>
                  </a:moveTo>
                  <a:lnTo>
                    <a:pt x="4572000" y="0"/>
                  </a:lnTo>
                </a:path>
                <a:path w="5023485" h="6350">
                  <a:moveTo>
                    <a:pt x="4584192" y="0"/>
                  </a:moveTo>
                  <a:lnTo>
                    <a:pt x="4602480" y="0"/>
                  </a:lnTo>
                </a:path>
                <a:path w="5023485" h="6350">
                  <a:moveTo>
                    <a:pt x="4639056" y="0"/>
                  </a:moveTo>
                  <a:lnTo>
                    <a:pt x="4651248" y="0"/>
                  </a:lnTo>
                </a:path>
                <a:path w="5023485" h="6350">
                  <a:moveTo>
                    <a:pt x="4712208" y="0"/>
                  </a:moveTo>
                  <a:lnTo>
                    <a:pt x="4724400" y="0"/>
                  </a:lnTo>
                </a:path>
                <a:path w="5023485" h="6350">
                  <a:moveTo>
                    <a:pt x="4754880" y="0"/>
                  </a:moveTo>
                  <a:lnTo>
                    <a:pt x="4773168" y="0"/>
                  </a:lnTo>
                </a:path>
                <a:path w="5023485" h="6350">
                  <a:moveTo>
                    <a:pt x="4828032" y="0"/>
                  </a:moveTo>
                  <a:lnTo>
                    <a:pt x="4846320" y="0"/>
                  </a:lnTo>
                </a:path>
                <a:path w="5023485" h="6350">
                  <a:moveTo>
                    <a:pt x="4882896" y="0"/>
                  </a:moveTo>
                  <a:lnTo>
                    <a:pt x="4895088" y="0"/>
                  </a:lnTo>
                </a:path>
                <a:path w="5023485" h="6350">
                  <a:moveTo>
                    <a:pt x="4962144" y="0"/>
                  </a:moveTo>
                  <a:lnTo>
                    <a:pt x="4974335" y="0"/>
                  </a:lnTo>
                </a:path>
                <a:path w="5023485" h="6350">
                  <a:moveTo>
                    <a:pt x="5017008" y="0"/>
                  </a:moveTo>
                  <a:lnTo>
                    <a:pt x="5023104" y="0"/>
                  </a:lnTo>
                </a:path>
                <a:path w="5023485" h="6350">
                  <a:moveTo>
                    <a:pt x="0" y="6095"/>
                  </a:moveTo>
                  <a:lnTo>
                    <a:pt x="18287" y="6095"/>
                  </a:lnTo>
                </a:path>
                <a:path w="5023485" h="6350">
                  <a:moveTo>
                    <a:pt x="48768" y="6095"/>
                  </a:moveTo>
                  <a:lnTo>
                    <a:pt x="67056" y="6095"/>
                  </a:lnTo>
                </a:path>
                <a:path w="5023485" h="6350">
                  <a:moveTo>
                    <a:pt x="188976" y="6095"/>
                  </a:moveTo>
                  <a:lnTo>
                    <a:pt x="207264" y="6095"/>
                  </a:lnTo>
                </a:path>
                <a:path w="5023485" h="6350">
                  <a:moveTo>
                    <a:pt x="268224" y="6095"/>
                  </a:moveTo>
                  <a:lnTo>
                    <a:pt x="286512" y="6095"/>
                  </a:lnTo>
                </a:path>
                <a:path w="5023485" h="6350">
                  <a:moveTo>
                    <a:pt x="341376" y="6095"/>
                  </a:moveTo>
                  <a:lnTo>
                    <a:pt x="359664" y="6095"/>
                  </a:lnTo>
                </a:path>
                <a:path w="5023485" h="6350">
                  <a:moveTo>
                    <a:pt x="420624" y="6095"/>
                  </a:moveTo>
                  <a:lnTo>
                    <a:pt x="432816" y="6095"/>
                  </a:lnTo>
                </a:path>
                <a:path w="5023485" h="6350">
                  <a:moveTo>
                    <a:pt x="548640" y="6095"/>
                  </a:moveTo>
                  <a:lnTo>
                    <a:pt x="566928" y="6095"/>
                  </a:lnTo>
                </a:path>
                <a:path w="5023485" h="6350">
                  <a:moveTo>
                    <a:pt x="621792" y="6095"/>
                  </a:moveTo>
                  <a:lnTo>
                    <a:pt x="640080" y="6095"/>
                  </a:lnTo>
                </a:path>
                <a:path w="5023485" h="6350">
                  <a:moveTo>
                    <a:pt x="670560" y="6095"/>
                  </a:moveTo>
                  <a:lnTo>
                    <a:pt x="688847" y="6095"/>
                  </a:lnTo>
                </a:path>
                <a:path w="5023485" h="6350">
                  <a:moveTo>
                    <a:pt x="749808" y="6095"/>
                  </a:moveTo>
                  <a:lnTo>
                    <a:pt x="768096" y="6095"/>
                  </a:lnTo>
                </a:path>
                <a:path w="5023485" h="6350">
                  <a:moveTo>
                    <a:pt x="798576" y="6095"/>
                  </a:moveTo>
                  <a:lnTo>
                    <a:pt x="816863" y="6095"/>
                  </a:lnTo>
                </a:path>
                <a:path w="5023485" h="6350">
                  <a:moveTo>
                    <a:pt x="877824" y="6095"/>
                  </a:moveTo>
                  <a:lnTo>
                    <a:pt x="896112" y="6095"/>
                  </a:lnTo>
                </a:path>
                <a:path w="5023485" h="6350">
                  <a:moveTo>
                    <a:pt x="920495" y="6095"/>
                  </a:moveTo>
                  <a:lnTo>
                    <a:pt x="938783" y="6095"/>
                  </a:lnTo>
                </a:path>
                <a:path w="5023485" h="6350">
                  <a:moveTo>
                    <a:pt x="999744" y="6095"/>
                  </a:moveTo>
                  <a:lnTo>
                    <a:pt x="1018032" y="6095"/>
                  </a:lnTo>
                </a:path>
                <a:path w="5023485" h="6350">
                  <a:moveTo>
                    <a:pt x="1042415" y="6095"/>
                  </a:moveTo>
                  <a:lnTo>
                    <a:pt x="1060703" y="6095"/>
                  </a:lnTo>
                </a:path>
                <a:path w="5023485" h="6350">
                  <a:moveTo>
                    <a:pt x="1158240" y="6095"/>
                  </a:moveTo>
                  <a:lnTo>
                    <a:pt x="1261872" y="6095"/>
                  </a:lnTo>
                </a:path>
                <a:path w="5023485" h="6350">
                  <a:moveTo>
                    <a:pt x="1280160" y="6095"/>
                  </a:moveTo>
                  <a:lnTo>
                    <a:pt x="1371600" y="6095"/>
                  </a:lnTo>
                </a:path>
                <a:path w="5023485" h="6350">
                  <a:moveTo>
                    <a:pt x="1402080" y="6095"/>
                  </a:moveTo>
                  <a:lnTo>
                    <a:pt x="1420368" y="6095"/>
                  </a:lnTo>
                </a:path>
                <a:path w="5023485" h="6350">
                  <a:moveTo>
                    <a:pt x="3048000" y="6095"/>
                  </a:moveTo>
                  <a:lnTo>
                    <a:pt x="3066288" y="6095"/>
                  </a:lnTo>
                </a:path>
                <a:path w="5023485" h="6350">
                  <a:moveTo>
                    <a:pt x="3157728" y="6095"/>
                  </a:moveTo>
                  <a:lnTo>
                    <a:pt x="3176016" y="6095"/>
                  </a:lnTo>
                </a:path>
                <a:path w="5023485" h="6350">
                  <a:moveTo>
                    <a:pt x="3206496" y="6095"/>
                  </a:moveTo>
                  <a:lnTo>
                    <a:pt x="3224784" y="6095"/>
                  </a:lnTo>
                </a:path>
                <a:path w="5023485" h="6350">
                  <a:moveTo>
                    <a:pt x="3285744" y="6095"/>
                  </a:moveTo>
                  <a:lnTo>
                    <a:pt x="3304031" y="6095"/>
                  </a:lnTo>
                </a:path>
                <a:path w="5023485" h="6350">
                  <a:moveTo>
                    <a:pt x="3334512" y="6095"/>
                  </a:moveTo>
                  <a:lnTo>
                    <a:pt x="3352800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5" name="object 3485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798576" y="5224272"/>
              <a:ext cx="18287" cy="12192"/>
            </a:xfrm>
            <a:prstGeom prst="rect">
              <a:avLst/>
            </a:prstGeom>
          </p:spPr>
        </p:pic>
        <p:sp>
          <p:nvSpPr>
            <p:cNvPr id="3486" name="object 3486"/>
            <p:cNvSpPr/>
            <p:nvPr/>
          </p:nvSpPr>
          <p:spPr>
            <a:xfrm>
              <a:off x="4242816" y="522732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" y="0"/>
                  </a:lnTo>
                </a:path>
                <a:path w="182879">
                  <a:moveTo>
                    <a:pt x="164591" y="0"/>
                  </a:moveTo>
                  <a:lnTo>
                    <a:pt x="1828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7" name="object 3487"/>
            <p:cNvPicPr/>
            <p:nvPr/>
          </p:nvPicPr>
          <p:blipFill>
            <a:blip r:embed="rId1008" cstate="print"/>
            <a:stretch>
              <a:fillRect/>
            </a:stretch>
          </p:blipFill>
          <p:spPr>
            <a:xfrm>
              <a:off x="621792" y="5218176"/>
              <a:ext cx="152400" cy="24383"/>
            </a:xfrm>
            <a:prstGeom prst="rect">
              <a:avLst/>
            </a:prstGeom>
          </p:spPr>
        </p:pic>
        <p:sp>
          <p:nvSpPr>
            <p:cNvPr id="3488" name="object 3488"/>
            <p:cNvSpPr/>
            <p:nvPr/>
          </p:nvSpPr>
          <p:spPr>
            <a:xfrm>
              <a:off x="755904" y="5227320"/>
              <a:ext cx="5096510" cy="6350"/>
            </a:xfrm>
            <a:custGeom>
              <a:avLst/>
              <a:gdLst/>
              <a:ahLst/>
              <a:cxnLst/>
              <a:rect l="l" t="t" r="r" b="b"/>
              <a:pathLst>
                <a:path w="5096510" h="6350">
                  <a:moveTo>
                    <a:pt x="3870959" y="0"/>
                  </a:moveTo>
                  <a:lnTo>
                    <a:pt x="3889248" y="0"/>
                  </a:lnTo>
                </a:path>
                <a:path w="5096510" h="6350">
                  <a:moveTo>
                    <a:pt x="3931920" y="0"/>
                  </a:moveTo>
                  <a:lnTo>
                    <a:pt x="3950207" y="0"/>
                  </a:lnTo>
                </a:path>
                <a:path w="5096510" h="6350">
                  <a:moveTo>
                    <a:pt x="4212336" y="0"/>
                  </a:moveTo>
                  <a:lnTo>
                    <a:pt x="4230624" y="0"/>
                  </a:lnTo>
                </a:path>
                <a:path w="5096510" h="6350">
                  <a:moveTo>
                    <a:pt x="4267200" y="0"/>
                  </a:moveTo>
                  <a:lnTo>
                    <a:pt x="4285487" y="0"/>
                  </a:lnTo>
                </a:path>
                <a:path w="5096510" h="6350">
                  <a:moveTo>
                    <a:pt x="4340352" y="0"/>
                  </a:moveTo>
                  <a:lnTo>
                    <a:pt x="4358640" y="0"/>
                  </a:lnTo>
                </a:path>
                <a:path w="5096510" h="6350">
                  <a:moveTo>
                    <a:pt x="4450080" y="0"/>
                  </a:moveTo>
                  <a:lnTo>
                    <a:pt x="4468368" y="0"/>
                  </a:lnTo>
                </a:path>
                <a:path w="5096510" h="6350">
                  <a:moveTo>
                    <a:pt x="4553712" y="0"/>
                  </a:moveTo>
                  <a:lnTo>
                    <a:pt x="4572000" y="0"/>
                  </a:lnTo>
                </a:path>
                <a:path w="5096510" h="6350">
                  <a:moveTo>
                    <a:pt x="4584192" y="0"/>
                  </a:moveTo>
                  <a:lnTo>
                    <a:pt x="4596383" y="0"/>
                  </a:lnTo>
                </a:path>
                <a:path w="5096510" h="6350">
                  <a:moveTo>
                    <a:pt x="4632959" y="0"/>
                  </a:moveTo>
                  <a:lnTo>
                    <a:pt x="4645152" y="0"/>
                  </a:lnTo>
                </a:path>
                <a:path w="5096510" h="6350">
                  <a:moveTo>
                    <a:pt x="4657344" y="0"/>
                  </a:moveTo>
                  <a:lnTo>
                    <a:pt x="4675632" y="0"/>
                  </a:lnTo>
                </a:path>
                <a:path w="5096510" h="6350">
                  <a:moveTo>
                    <a:pt x="4706112" y="0"/>
                  </a:moveTo>
                  <a:lnTo>
                    <a:pt x="4803648" y="0"/>
                  </a:lnTo>
                </a:path>
                <a:path w="5096510" h="6350">
                  <a:moveTo>
                    <a:pt x="4828032" y="0"/>
                  </a:moveTo>
                  <a:lnTo>
                    <a:pt x="4846320" y="0"/>
                  </a:lnTo>
                </a:path>
                <a:path w="5096510" h="6350">
                  <a:moveTo>
                    <a:pt x="4901183" y="0"/>
                  </a:moveTo>
                  <a:lnTo>
                    <a:pt x="4919472" y="0"/>
                  </a:lnTo>
                </a:path>
                <a:path w="5096510" h="6350">
                  <a:moveTo>
                    <a:pt x="4949952" y="0"/>
                  </a:moveTo>
                  <a:lnTo>
                    <a:pt x="4968240" y="0"/>
                  </a:lnTo>
                </a:path>
                <a:path w="5096510" h="6350">
                  <a:moveTo>
                    <a:pt x="5035296" y="0"/>
                  </a:moveTo>
                  <a:lnTo>
                    <a:pt x="5047487" y="0"/>
                  </a:lnTo>
                </a:path>
                <a:path w="5096510" h="6350">
                  <a:moveTo>
                    <a:pt x="5090159" y="0"/>
                  </a:moveTo>
                  <a:lnTo>
                    <a:pt x="5096256" y="0"/>
                  </a:lnTo>
                </a:path>
                <a:path w="5096510" h="6350">
                  <a:moveTo>
                    <a:pt x="0" y="6096"/>
                  </a:moveTo>
                  <a:lnTo>
                    <a:pt x="18287" y="6096"/>
                  </a:lnTo>
                </a:path>
                <a:path w="5096510" h="6350">
                  <a:moveTo>
                    <a:pt x="73151" y="6096"/>
                  </a:moveTo>
                  <a:lnTo>
                    <a:pt x="91439" y="6096"/>
                  </a:lnTo>
                </a:path>
                <a:path w="5096510" h="6350">
                  <a:moveTo>
                    <a:pt x="121919" y="6096"/>
                  </a:moveTo>
                  <a:lnTo>
                    <a:pt x="140207" y="6096"/>
                  </a:lnTo>
                </a:path>
                <a:path w="5096510" h="6350">
                  <a:moveTo>
                    <a:pt x="262128" y="6096"/>
                  </a:moveTo>
                  <a:lnTo>
                    <a:pt x="280416" y="6096"/>
                  </a:lnTo>
                </a:path>
                <a:path w="5096510" h="6350">
                  <a:moveTo>
                    <a:pt x="341375" y="6096"/>
                  </a:moveTo>
                  <a:lnTo>
                    <a:pt x="359663" y="6096"/>
                  </a:lnTo>
                </a:path>
                <a:path w="5096510" h="6350">
                  <a:moveTo>
                    <a:pt x="414528" y="6096"/>
                  </a:moveTo>
                  <a:lnTo>
                    <a:pt x="432816" y="6096"/>
                  </a:lnTo>
                </a:path>
                <a:path w="5096510" h="6350">
                  <a:moveTo>
                    <a:pt x="493775" y="6096"/>
                  </a:moveTo>
                  <a:lnTo>
                    <a:pt x="505967" y="6096"/>
                  </a:lnTo>
                </a:path>
                <a:path w="5096510" h="6350">
                  <a:moveTo>
                    <a:pt x="621791" y="6096"/>
                  </a:moveTo>
                  <a:lnTo>
                    <a:pt x="640079" y="6096"/>
                  </a:lnTo>
                </a:path>
                <a:path w="5096510" h="6350">
                  <a:moveTo>
                    <a:pt x="694944" y="6096"/>
                  </a:moveTo>
                  <a:lnTo>
                    <a:pt x="713232" y="6096"/>
                  </a:lnTo>
                </a:path>
                <a:path w="5096510" h="6350">
                  <a:moveTo>
                    <a:pt x="743711" y="6096"/>
                  </a:moveTo>
                  <a:lnTo>
                    <a:pt x="761999" y="6096"/>
                  </a:lnTo>
                </a:path>
                <a:path w="5096510" h="6350">
                  <a:moveTo>
                    <a:pt x="822960" y="6096"/>
                  </a:moveTo>
                  <a:lnTo>
                    <a:pt x="84124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9" name="object 3489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5065776" y="5224272"/>
              <a:ext cx="18287" cy="12192"/>
            </a:xfrm>
            <a:prstGeom prst="rect">
              <a:avLst/>
            </a:prstGeom>
          </p:spPr>
        </p:pic>
        <p:sp>
          <p:nvSpPr>
            <p:cNvPr id="3490" name="object 3490"/>
            <p:cNvSpPr/>
            <p:nvPr/>
          </p:nvSpPr>
          <p:spPr>
            <a:xfrm>
              <a:off x="1627631" y="5233416"/>
              <a:ext cx="3017520" cy="0"/>
            </a:xfrm>
            <a:custGeom>
              <a:avLst/>
              <a:gdLst/>
              <a:ahLst/>
              <a:cxnLst/>
              <a:rect l="l" t="t" r="r" b="b"/>
              <a:pathLst>
                <a:path w="3017520">
                  <a:moveTo>
                    <a:pt x="0" y="0"/>
                  </a:moveTo>
                  <a:lnTo>
                    <a:pt x="18287" y="0"/>
                  </a:lnTo>
                </a:path>
                <a:path w="3017520">
                  <a:moveTo>
                    <a:pt x="79248" y="0"/>
                  </a:moveTo>
                  <a:lnTo>
                    <a:pt x="97536" y="0"/>
                  </a:lnTo>
                </a:path>
                <a:path w="3017520">
                  <a:moveTo>
                    <a:pt x="121919" y="0"/>
                  </a:moveTo>
                  <a:lnTo>
                    <a:pt x="140207" y="0"/>
                  </a:lnTo>
                </a:path>
                <a:path w="3017520">
                  <a:moveTo>
                    <a:pt x="201168" y="0"/>
                  </a:moveTo>
                  <a:lnTo>
                    <a:pt x="219456" y="0"/>
                  </a:lnTo>
                </a:path>
                <a:path w="3017520">
                  <a:moveTo>
                    <a:pt x="243839" y="0"/>
                  </a:moveTo>
                  <a:lnTo>
                    <a:pt x="262127" y="0"/>
                  </a:lnTo>
                </a:path>
                <a:path w="3017520">
                  <a:moveTo>
                    <a:pt x="359664" y="0"/>
                  </a:moveTo>
                  <a:lnTo>
                    <a:pt x="463296" y="0"/>
                  </a:lnTo>
                </a:path>
                <a:path w="3017520">
                  <a:moveTo>
                    <a:pt x="481584" y="0"/>
                  </a:moveTo>
                  <a:lnTo>
                    <a:pt x="573024" y="0"/>
                  </a:lnTo>
                </a:path>
                <a:path w="3017520">
                  <a:moveTo>
                    <a:pt x="603504" y="0"/>
                  </a:moveTo>
                  <a:lnTo>
                    <a:pt x="621792" y="0"/>
                  </a:lnTo>
                </a:path>
                <a:path w="3017520">
                  <a:moveTo>
                    <a:pt x="2249424" y="0"/>
                  </a:moveTo>
                  <a:lnTo>
                    <a:pt x="2267712" y="0"/>
                  </a:lnTo>
                </a:path>
                <a:path w="3017520">
                  <a:moveTo>
                    <a:pt x="2359152" y="0"/>
                  </a:moveTo>
                  <a:lnTo>
                    <a:pt x="2377440" y="0"/>
                  </a:lnTo>
                </a:path>
                <a:path w="3017520">
                  <a:moveTo>
                    <a:pt x="2407920" y="0"/>
                  </a:moveTo>
                  <a:lnTo>
                    <a:pt x="2426208" y="0"/>
                  </a:lnTo>
                </a:path>
                <a:path w="3017520">
                  <a:moveTo>
                    <a:pt x="2487168" y="0"/>
                  </a:moveTo>
                  <a:lnTo>
                    <a:pt x="2505456" y="0"/>
                  </a:lnTo>
                </a:path>
                <a:path w="3017520">
                  <a:moveTo>
                    <a:pt x="2535936" y="0"/>
                  </a:moveTo>
                  <a:lnTo>
                    <a:pt x="2554224" y="0"/>
                  </a:lnTo>
                </a:path>
                <a:path w="3017520">
                  <a:moveTo>
                    <a:pt x="2999232" y="0"/>
                  </a:moveTo>
                  <a:lnTo>
                    <a:pt x="30175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1" name="object 3491"/>
            <p:cNvPicPr/>
            <p:nvPr/>
          </p:nvPicPr>
          <p:blipFill>
            <a:blip r:embed="rId1009" cstate="print"/>
            <a:stretch>
              <a:fillRect/>
            </a:stretch>
          </p:blipFill>
          <p:spPr>
            <a:xfrm>
              <a:off x="4760976" y="5205984"/>
              <a:ext cx="158495" cy="42672"/>
            </a:xfrm>
            <a:prstGeom prst="rect">
              <a:avLst/>
            </a:prstGeom>
          </p:spPr>
        </p:pic>
        <p:sp>
          <p:nvSpPr>
            <p:cNvPr id="3492" name="object 3492"/>
            <p:cNvSpPr/>
            <p:nvPr/>
          </p:nvSpPr>
          <p:spPr>
            <a:xfrm>
              <a:off x="4687823" y="5233416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18287" y="0"/>
                  </a:lnTo>
                </a:path>
                <a:path w="713739">
                  <a:moveTo>
                    <a:pt x="213360" y="0"/>
                  </a:moveTo>
                  <a:lnTo>
                    <a:pt x="231648" y="0"/>
                  </a:lnTo>
                </a:path>
                <a:path w="713739">
                  <a:moveTo>
                    <a:pt x="280416" y="0"/>
                  </a:moveTo>
                  <a:lnTo>
                    <a:pt x="298704" y="0"/>
                  </a:lnTo>
                </a:path>
                <a:path w="713739">
                  <a:moveTo>
                    <a:pt x="335279" y="0"/>
                  </a:moveTo>
                  <a:lnTo>
                    <a:pt x="353567" y="0"/>
                  </a:lnTo>
                </a:path>
                <a:path w="713739">
                  <a:moveTo>
                    <a:pt x="408432" y="0"/>
                  </a:moveTo>
                  <a:lnTo>
                    <a:pt x="426720" y="0"/>
                  </a:lnTo>
                </a:path>
                <a:path w="713739">
                  <a:moveTo>
                    <a:pt x="652272" y="0"/>
                  </a:moveTo>
                  <a:lnTo>
                    <a:pt x="664463" y="0"/>
                  </a:lnTo>
                </a:path>
                <a:path w="713739">
                  <a:moveTo>
                    <a:pt x="701039" y="0"/>
                  </a:moveTo>
                  <a:lnTo>
                    <a:pt x="7132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3" name="object 3493"/>
            <p:cNvPicPr/>
            <p:nvPr/>
          </p:nvPicPr>
          <p:blipFill>
            <a:blip r:embed="rId1010" cstate="print"/>
            <a:stretch>
              <a:fillRect/>
            </a:stretch>
          </p:blipFill>
          <p:spPr>
            <a:xfrm>
              <a:off x="4242816" y="5218176"/>
              <a:ext cx="182879" cy="30479"/>
            </a:xfrm>
            <a:prstGeom prst="rect">
              <a:avLst/>
            </a:prstGeom>
          </p:spPr>
        </p:pic>
        <p:sp>
          <p:nvSpPr>
            <p:cNvPr id="3494" name="object 3494"/>
            <p:cNvSpPr/>
            <p:nvPr/>
          </p:nvSpPr>
          <p:spPr>
            <a:xfrm>
              <a:off x="701040" y="5233416"/>
              <a:ext cx="5151120" cy="6350"/>
            </a:xfrm>
            <a:custGeom>
              <a:avLst/>
              <a:gdLst/>
              <a:ahLst/>
              <a:cxnLst/>
              <a:rect l="l" t="t" r="r" b="b"/>
              <a:pathLst>
                <a:path w="5151120" h="6350">
                  <a:moveTo>
                    <a:pt x="4712208" y="0"/>
                  </a:moveTo>
                  <a:lnTo>
                    <a:pt x="4730496" y="0"/>
                  </a:lnTo>
                </a:path>
                <a:path w="5151120" h="6350">
                  <a:moveTo>
                    <a:pt x="4760976" y="0"/>
                  </a:moveTo>
                  <a:lnTo>
                    <a:pt x="4858512" y="0"/>
                  </a:lnTo>
                </a:path>
                <a:path w="5151120" h="6350">
                  <a:moveTo>
                    <a:pt x="4882896" y="0"/>
                  </a:moveTo>
                  <a:lnTo>
                    <a:pt x="4901184" y="0"/>
                  </a:lnTo>
                </a:path>
                <a:path w="5151120" h="6350">
                  <a:moveTo>
                    <a:pt x="4956048" y="0"/>
                  </a:moveTo>
                  <a:lnTo>
                    <a:pt x="4974336" y="0"/>
                  </a:lnTo>
                </a:path>
                <a:path w="5151120" h="6350">
                  <a:moveTo>
                    <a:pt x="5004816" y="0"/>
                  </a:moveTo>
                  <a:lnTo>
                    <a:pt x="5023104" y="0"/>
                  </a:lnTo>
                </a:path>
                <a:path w="5151120" h="6350">
                  <a:moveTo>
                    <a:pt x="5090160" y="0"/>
                  </a:moveTo>
                  <a:lnTo>
                    <a:pt x="5102352" y="0"/>
                  </a:lnTo>
                </a:path>
                <a:path w="5151120" h="6350">
                  <a:moveTo>
                    <a:pt x="5145024" y="0"/>
                  </a:moveTo>
                  <a:lnTo>
                    <a:pt x="5151120" y="0"/>
                  </a:lnTo>
                </a:path>
                <a:path w="5151120" h="6350">
                  <a:moveTo>
                    <a:pt x="0" y="6096"/>
                  </a:moveTo>
                  <a:lnTo>
                    <a:pt x="18287" y="6096"/>
                  </a:lnTo>
                </a:path>
                <a:path w="5151120" h="6350">
                  <a:moveTo>
                    <a:pt x="54864" y="6096"/>
                  </a:moveTo>
                  <a:lnTo>
                    <a:pt x="73152" y="6096"/>
                  </a:lnTo>
                </a:path>
                <a:path w="5151120" h="6350">
                  <a:moveTo>
                    <a:pt x="97535" y="6096"/>
                  </a:moveTo>
                  <a:lnTo>
                    <a:pt x="109727" y="6096"/>
                  </a:lnTo>
                </a:path>
                <a:path w="5151120" h="6350">
                  <a:moveTo>
                    <a:pt x="128015" y="6096"/>
                  </a:moveTo>
                  <a:lnTo>
                    <a:pt x="146303" y="6096"/>
                  </a:lnTo>
                </a:path>
                <a:path w="5151120" h="6350">
                  <a:moveTo>
                    <a:pt x="176784" y="6096"/>
                  </a:moveTo>
                  <a:lnTo>
                    <a:pt x="195072" y="6096"/>
                  </a:lnTo>
                </a:path>
                <a:path w="5151120" h="6350">
                  <a:moveTo>
                    <a:pt x="316992" y="6096"/>
                  </a:moveTo>
                  <a:lnTo>
                    <a:pt x="335280" y="6096"/>
                  </a:lnTo>
                </a:path>
                <a:path w="5151120" h="6350">
                  <a:moveTo>
                    <a:pt x="402335" y="6096"/>
                  </a:moveTo>
                  <a:lnTo>
                    <a:pt x="487679" y="6096"/>
                  </a:lnTo>
                </a:path>
                <a:path w="5151120" h="6350">
                  <a:moveTo>
                    <a:pt x="548640" y="6096"/>
                  </a:moveTo>
                  <a:lnTo>
                    <a:pt x="560832" y="6096"/>
                  </a:lnTo>
                </a:path>
                <a:path w="5151120" h="6350">
                  <a:moveTo>
                    <a:pt x="676656" y="6096"/>
                  </a:moveTo>
                  <a:lnTo>
                    <a:pt x="694944" y="6096"/>
                  </a:lnTo>
                </a:path>
                <a:path w="5151120" h="6350">
                  <a:moveTo>
                    <a:pt x="749808" y="6096"/>
                  </a:moveTo>
                  <a:lnTo>
                    <a:pt x="768096" y="6096"/>
                  </a:lnTo>
                </a:path>
                <a:path w="5151120" h="6350">
                  <a:moveTo>
                    <a:pt x="798576" y="6096"/>
                  </a:moveTo>
                  <a:lnTo>
                    <a:pt x="816863" y="6096"/>
                  </a:lnTo>
                </a:path>
                <a:path w="5151120" h="6350">
                  <a:moveTo>
                    <a:pt x="877824" y="6096"/>
                  </a:moveTo>
                  <a:lnTo>
                    <a:pt x="8961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5" name="object 3495"/>
            <p:cNvPicPr/>
            <p:nvPr/>
          </p:nvPicPr>
          <p:blipFill>
            <a:blip r:embed="rId1011" cstate="print"/>
            <a:stretch>
              <a:fillRect/>
            </a:stretch>
          </p:blipFill>
          <p:spPr>
            <a:xfrm>
              <a:off x="2316480" y="5218176"/>
              <a:ext cx="91440" cy="30479"/>
            </a:xfrm>
            <a:prstGeom prst="rect">
              <a:avLst/>
            </a:prstGeom>
          </p:spPr>
        </p:pic>
        <p:sp>
          <p:nvSpPr>
            <p:cNvPr id="3496" name="object 3496"/>
            <p:cNvSpPr/>
            <p:nvPr/>
          </p:nvSpPr>
          <p:spPr>
            <a:xfrm>
              <a:off x="1627631" y="5239511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79248" y="0"/>
                  </a:moveTo>
                  <a:lnTo>
                    <a:pt x="97536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7" name="object 3497"/>
            <p:cNvPicPr/>
            <p:nvPr/>
          </p:nvPicPr>
          <p:blipFill>
            <a:blip r:embed="rId1012" cstate="print"/>
            <a:stretch>
              <a:fillRect/>
            </a:stretch>
          </p:blipFill>
          <p:spPr>
            <a:xfrm>
              <a:off x="5205984" y="5224272"/>
              <a:ext cx="121920" cy="24384"/>
            </a:xfrm>
            <a:prstGeom prst="rect">
              <a:avLst/>
            </a:prstGeom>
          </p:spPr>
        </p:pic>
        <p:sp>
          <p:nvSpPr>
            <p:cNvPr id="3498" name="object 3498"/>
            <p:cNvSpPr/>
            <p:nvPr/>
          </p:nvSpPr>
          <p:spPr>
            <a:xfrm>
              <a:off x="1828800" y="5239511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18287" y="0"/>
                  </a:lnTo>
                </a:path>
                <a:path w="4023360">
                  <a:moveTo>
                    <a:pt x="42671" y="0"/>
                  </a:moveTo>
                  <a:lnTo>
                    <a:pt x="60959" y="0"/>
                  </a:lnTo>
                </a:path>
                <a:path w="4023360">
                  <a:moveTo>
                    <a:pt x="158496" y="0"/>
                  </a:moveTo>
                  <a:lnTo>
                    <a:pt x="262128" y="0"/>
                  </a:lnTo>
                </a:path>
                <a:path w="4023360">
                  <a:moveTo>
                    <a:pt x="280416" y="0"/>
                  </a:moveTo>
                  <a:lnTo>
                    <a:pt x="371856" y="0"/>
                  </a:lnTo>
                </a:path>
                <a:path w="4023360">
                  <a:moveTo>
                    <a:pt x="402336" y="0"/>
                  </a:moveTo>
                  <a:lnTo>
                    <a:pt x="420624" y="0"/>
                  </a:lnTo>
                </a:path>
                <a:path w="4023360">
                  <a:moveTo>
                    <a:pt x="487680" y="0"/>
                  </a:moveTo>
                  <a:lnTo>
                    <a:pt x="505968" y="0"/>
                  </a:lnTo>
                </a:path>
                <a:path w="4023360">
                  <a:moveTo>
                    <a:pt x="2048256" y="0"/>
                  </a:moveTo>
                  <a:lnTo>
                    <a:pt x="2066544" y="0"/>
                  </a:lnTo>
                </a:path>
                <a:path w="4023360">
                  <a:moveTo>
                    <a:pt x="2157984" y="0"/>
                  </a:moveTo>
                  <a:lnTo>
                    <a:pt x="2176272" y="0"/>
                  </a:lnTo>
                </a:path>
                <a:path w="4023360">
                  <a:moveTo>
                    <a:pt x="2206752" y="0"/>
                  </a:moveTo>
                  <a:lnTo>
                    <a:pt x="2225040" y="0"/>
                  </a:lnTo>
                </a:path>
                <a:path w="4023360">
                  <a:moveTo>
                    <a:pt x="2286000" y="0"/>
                  </a:moveTo>
                  <a:lnTo>
                    <a:pt x="2304288" y="0"/>
                  </a:lnTo>
                </a:path>
                <a:path w="4023360">
                  <a:moveTo>
                    <a:pt x="2334768" y="0"/>
                  </a:moveTo>
                  <a:lnTo>
                    <a:pt x="2353056" y="0"/>
                  </a:lnTo>
                </a:path>
                <a:path w="4023360">
                  <a:moveTo>
                    <a:pt x="2414016" y="0"/>
                  </a:moveTo>
                  <a:lnTo>
                    <a:pt x="2432304" y="0"/>
                  </a:lnTo>
                </a:path>
                <a:path w="4023360">
                  <a:moveTo>
                    <a:pt x="2798064" y="0"/>
                  </a:moveTo>
                  <a:lnTo>
                    <a:pt x="2816352" y="0"/>
                  </a:lnTo>
                </a:path>
                <a:path w="4023360">
                  <a:moveTo>
                    <a:pt x="2859024" y="0"/>
                  </a:moveTo>
                  <a:lnTo>
                    <a:pt x="2877312" y="0"/>
                  </a:lnTo>
                </a:path>
                <a:path w="4023360">
                  <a:moveTo>
                    <a:pt x="3072384" y="0"/>
                  </a:moveTo>
                  <a:lnTo>
                    <a:pt x="3090672" y="0"/>
                  </a:lnTo>
                </a:path>
                <a:path w="4023360">
                  <a:moveTo>
                    <a:pt x="3139440" y="0"/>
                  </a:moveTo>
                  <a:lnTo>
                    <a:pt x="3157728" y="0"/>
                  </a:lnTo>
                </a:path>
                <a:path w="4023360">
                  <a:moveTo>
                    <a:pt x="3194304" y="0"/>
                  </a:moveTo>
                  <a:lnTo>
                    <a:pt x="3212591" y="0"/>
                  </a:lnTo>
                </a:path>
                <a:path w="4023360">
                  <a:moveTo>
                    <a:pt x="3236976" y="0"/>
                  </a:moveTo>
                  <a:lnTo>
                    <a:pt x="3249168" y="0"/>
                  </a:lnTo>
                </a:path>
                <a:path w="4023360">
                  <a:moveTo>
                    <a:pt x="3267456" y="0"/>
                  </a:moveTo>
                  <a:lnTo>
                    <a:pt x="3285744" y="0"/>
                  </a:lnTo>
                </a:path>
                <a:path w="4023360">
                  <a:moveTo>
                    <a:pt x="3383280" y="0"/>
                  </a:moveTo>
                  <a:lnTo>
                    <a:pt x="3395472" y="0"/>
                  </a:lnTo>
                </a:path>
                <a:path w="4023360">
                  <a:moveTo>
                    <a:pt x="3480816" y="0"/>
                  </a:moveTo>
                  <a:lnTo>
                    <a:pt x="3499104" y="0"/>
                  </a:lnTo>
                </a:path>
                <a:path w="4023360">
                  <a:moveTo>
                    <a:pt x="3517392" y="0"/>
                  </a:moveTo>
                  <a:lnTo>
                    <a:pt x="3523488" y="0"/>
                  </a:lnTo>
                </a:path>
                <a:path w="4023360">
                  <a:moveTo>
                    <a:pt x="3584448" y="0"/>
                  </a:moveTo>
                  <a:lnTo>
                    <a:pt x="3602736" y="0"/>
                  </a:lnTo>
                </a:path>
                <a:path w="4023360">
                  <a:moveTo>
                    <a:pt x="3633216" y="0"/>
                  </a:moveTo>
                  <a:lnTo>
                    <a:pt x="3730752" y="0"/>
                  </a:lnTo>
                </a:path>
                <a:path w="4023360">
                  <a:moveTo>
                    <a:pt x="3755136" y="0"/>
                  </a:moveTo>
                  <a:lnTo>
                    <a:pt x="3773424" y="0"/>
                  </a:lnTo>
                </a:path>
                <a:path w="4023360">
                  <a:moveTo>
                    <a:pt x="3828288" y="0"/>
                  </a:moveTo>
                  <a:lnTo>
                    <a:pt x="3846576" y="0"/>
                  </a:lnTo>
                </a:path>
                <a:path w="4023360">
                  <a:moveTo>
                    <a:pt x="3877056" y="0"/>
                  </a:moveTo>
                  <a:lnTo>
                    <a:pt x="3895344" y="0"/>
                  </a:lnTo>
                </a:path>
                <a:path w="4023360">
                  <a:moveTo>
                    <a:pt x="3962400" y="0"/>
                  </a:moveTo>
                  <a:lnTo>
                    <a:pt x="3974591" y="0"/>
                  </a:lnTo>
                </a:path>
                <a:path w="4023360">
                  <a:moveTo>
                    <a:pt x="4017264" y="0"/>
                  </a:moveTo>
                  <a:lnTo>
                    <a:pt x="40233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9" name="object 3499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646176" y="5242560"/>
              <a:ext cx="24384" cy="6096"/>
            </a:xfrm>
            <a:prstGeom prst="rect">
              <a:avLst/>
            </a:prstGeom>
          </p:spPr>
        </p:pic>
        <p:sp>
          <p:nvSpPr>
            <p:cNvPr id="3500" name="object 3500"/>
            <p:cNvSpPr/>
            <p:nvPr/>
          </p:nvSpPr>
          <p:spPr>
            <a:xfrm>
              <a:off x="701040" y="5245608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4">
                  <a:moveTo>
                    <a:pt x="0" y="0"/>
                  </a:moveTo>
                  <a:lnTo>
                    <a:pt x="18287" y="0"/>
                  </a:lnTo>
                </a:path>
                <a:path w="1390014">
                  <a:moveTo>
                    <a:pt x="54864" y="0"/>
                  </a:moveTo>
                  <a:lnTo>
                    <a:pt x="73152" y="0"/>
                  </a:lnTo>
                </a:path>
                <a:path w="1390014">
                  <a:moveTo>
                    <a:pt x="316992" y="0"/>
                  </a:moveTo>
                  <a:lnTo>
                    <a:pt x="335280" y="0"/>
                  </a:lnTo>
                </a:path>
                <a:path w="1390014">
                  <a:moveTo>
                    <a:pt x="408432" y="0"/>
                  </a:moveTo>
                  <a:lnTo>
                    <a:pt x="487680" y="0"/>
                  </a:lnTo>
                </a:path>
                <a:path w="1390014">
                  <a:moveTo>
                    <a:pt x="548640" y="0"/>
                  </a:moveTo>
                  <a:lnTo>
                    <a:pt x="560832" y="0"/>
                  </a:lnTo>
                </a:path>
                <a:path w="1390014">
                  <a:moveTo>
                    <a:pt x="676656" y="0"/>
                  </a:moveTo>
                  <a:lnTo>
                    <a:pt x="694944" y="0"/>
                  </a:lnTo>
                </a:path>
                <a:path w="1390014">
                  <a:moveTo>
                    <a:pt x="749808" y="0"/>
                  </a:moveTo>
                  <a:lnTo>
                    <a:pt x="768096" y="0"/>
                  </a:lnTo>
                </a:path>
                <a:path w="1390014">
                  <a:moveTo>
                    <a:pt x="798576" y="0"/>
                  </a:moveTo>
                  <a:lnTo>
                    <a:pt x="816863" y="0"/>
                  </a:lnTo>
                </a:path>
                <a:path w="1390014">
                  <a:moveTo>
                    <a:pt x="877824" y="0"/>
                  </a:moveTo>
                  <a:lnTo>
                    <a:pt x="896112" y="0"/>
                  </a:lnTo>
                </a:path>
                <a:path w="1390014">
                  <a:moveTo>
                    <a:pt x="926591" y="0"/>
                  </a:moveTo>
                  <a:lnTo>
                    <a:pt x="944879" y="0"/>
                  </a:lnTo>
                </a:path>
                <a:path w="1390014">
                  <a:moveTo>
                    <a:pt x="1005840" y="0"/>
                  </a:moveTo>
                  <a:lnTo>
                    <a:pt x="1024128" y="0"/>
                  </a:lnTo>
                </a:path>
                <a:path w="1390014">
                  <a:moveTo>
                    <a:pt x="1048511" y="0"/>
                  </a:moveTo>
                  <a:lnTo>
                    <a:pt x="1066799" y="0"/>
                  </a:lnTo>
                </a:path>
                <a:path w="1390014">
                  <a:moveTo>
                    <a:pt x="1127760" y="0"/>
                  </a:moveTo>
                  <a:lnTo>
                    <a:pt x="1146048" y="0"/>
                  </a:lnTo>
                </a:path>
                <a:path w="1390014">
                  <a:moveTo>
                    <a:pt x="1170431" y="0"/>
                  </a:moveTo>
                  <a:lnTo>
                    <a:pt x="1188719" y="0"/>
                  </a:lnTo>
                </a:path>
                <a:path w="1390014">
                  <a:moveTo>
                    <a:pt x="1286256" y="0"/>
                  </a:moveTo>
                  <a:lnTo>
                    <a:pt x="13898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1" name="object 3501"/>
            <p:cNvPicPr/>
            <p:nvPr/>
          </p:nvPicPr>
          <p:blipFill>
            <a:blip r:embed="rId1013" cstate="print"/>
            <a:stretch>
              <a:fillRect/>
            </a:stretch>
          </p:blipFill>
          <p:spPr>
            <a:xfrm>
              <a:off x="1950720" y="5212079"/>
              <a:ext cx="54863" cy="54863"/>
            </a:xfrm>
            <a:prstGeom prst="rect">
              <a:avLst/>
            </a:prstGeom>
          </p:spPr>
        </p:pic>
        <p:sp>
          <p:nvSpPr>
            <p:cNvPr id="3502" name="object 3502"/>
            <p:cNvSpPr/>
            <p:nvPr/>
          </p:nvSpPr>
          <p:spPr>
            <a:xfrm>
              <a:off x="2109215" y="5245608"/>
              <a:ext cx="2152015" cy="0"/>
            </a:xfrm>
            <a:custGeom>
              <a:avLst/>
              <a:gdLst/>
              <a:ahLst/>
              <a:cxnLst/>
              <a:rect l="l" t="t" r="r" b="b"/>
              <a:pathLst>
                <a:path w="2152015">
                  <a:moveTo>
                    <a:pt x="0" y="0"/>
                  </a:moveTo>
                  <a:lnTo>
                    <a:pt x="91439" y="0"/>
                  </a:lnTo>
                </a:path>
                <a:path w="2152015">
                  <a:moveTo>
                    <a:pt x="121919" y="0"/>
                  </a:moveTo>
                  <a:lnTo>
                    <a:pt x="140207" y="0"/>
                  </a:lnTo>
                </a:path>
                <a:path w="2152015">
                  <a:moveTo>
                    <a:pt x="207263" y="0"/>
                  </a:moveTo>
                  <a:lnTo>
                    <a:pt x="225551" y="0"/>
                  </a:lnTo>
                </a:path>
                <a:path w="2152015">
                  <a:moveTo>
                    <a:pt x="1767840" y="0"/>
                  </a:moveTo>
                  <a:lnTo>
                    <a:pt x="1786128" y="0"/>
                  </a:lnTo>
                </a:path>
                <a:path w="2152015">
                  <a:moveTo>
                    <a:pt x="1877568" y="0"/>
                  </a:moveTo>
                  <a:lnTo>
                    <a:pt x="1895856" y="0"/>
                  </a:lnTo>
                </a:path>
                <a:path w="2152015">
                  <a:moveTo>
                    <a:pt x="1926335" y="0"/>
                  </a:moveTo>
                  <a:lnTo>
                    <a:pt x="1944623" y="0"/>
                  </a:lnTo>
                </a:path>
                <a:path w="2152015">
                  <a:moveTo>
                    <a:pt x="2005583" y="0"/>
                  </a:moveTo>
                  <a:lnTo>
                    <a:pt x="2023871" y="0"/>
                  </a:lnTo>
                </a:path>
                <a:path w="2152015">
                  <a:moveTo>
                    <a:pt x="2054352" y="0"/>
                  </a:moveTo>
                  <a:lnTo>
                    <a:pt x="2072640" y="0"/>
                  </a:lnTo>
                </a:path>
                <a:path w="2152015">
                  <a:moveTo>
                    <a:pt x="2133600" y="0"/>
                  </a:moveTo>
                  <a:lnTo>
                    <a:pt x="21518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3" name="object 350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86384" y="5242560"/>
              <a:ext cx="24383" cy="12192"/>
            </a:xfrm>
            <a:prstGeom prst="rect">
              <a:avLst/>
            </a:prstGeom>
          </p:spPr>
        </p:pic>
        <p:sp>
          <p:nvSpPr>
            <p:cNvPr id="3504" name="object 3504"/>
            <p:cNvSpPr/>
            <p:nvPr/>
          </p:nvSpPr>
          <p:spPr>
            <a:xfrm>
              <a:off x="701040" y="5245608"/>
              <a:ext cx="5151120" cy="6350"/>
            </a:xfrm>
            <a:custGeom>
              <a:avLst/>
              <a:gdLst/>
              <a:ahLst/>
              <a:cxnLst/>
              <a:rect l="l" t="t" r="r" b="b"/>
              <a:pathLst>
                <a:path w="5151120" h="6350">
                  <a:moveTo>
                    <a:pt x="3663696" y="0"/>
                  </a:moveTo>
                  <a:lnTo>
                    <a:pt x="3681984" y="0"/>
                  </a:lnTo>
                </a:path>
                <a:path w="5151120" h="6350">
                  <a:moveTo>
                    <a:pt x="3712464" y="0"/>
                  </a:moveTo>
                  <a:lnTo>
                    <a:pt x="3724655" y="0"/>
                  </a:lnTo>
                </a:path>
                <a:path w="5151120" h="6350">
                  <a:moveTo>
                    <a:pt x="3925824" y="0"/>
                  </a:moveTo>
                  <a:lnTo>
                    <a:pt x="3944112" y="0"/>
                  </a:lnTo>
                </a:path>
                <a:path w="5151120" h="6350">
                  <a:moveTo>
                    <a:pt x="3986784" y="0"/>
                  </a:moveTo>
                  <a:lnTo>
                    <a:pt x="4005072" y="0"/>
                  </a:lnTo>
                </a:path>
                <a:path w="5151120" h="6350">
                  <a:moveTo>
                    <a:pt x="4139184" y="0"/>
                  </a:moveTo>
                  <a:lnTo>
                    <a:pt x="4157472" y="0"/>
                  </a:lnTo>
                </a:path>
                <a:path w="5151120" h="6350">
                  <a:moveTo>
                    <a:pt x="4200144" y="0"/>
                  </a:moveTo>
                  <a:lnTo>
                    <a:pt x="4218432" y="0"/>
                  </a:lnTo>
                </a:path>
                <a:path w="5151120" h="6350">
                  <a:moveTo>
                    <a:pt x="4267200" y="0"/>
                  </a:moveTo>
                  <a:lnTo>
                    <a:pt x="4285488" y="0"/>
                  </a:lnTo>
                </a:path>
                <a:path w="5151120" h="6350">
                  <a:moveTo>
                    <a:pt x="4322064" y="0"/>
                  </a:moveTo>
                  <a:lnTo>
                    <a:pt x="4340352" y="0"/>
                  </a:lnTo>
                </a:path>
                <a:path w="5151120" h="6350">
                  <a:moveTo>
                    <a:pt x="4395216" y="0"/>
                  </a:moveTo>
                  <a:lnTo>
                    <a:pt x="4413504" y="0"/>
                  </a:lnTo>
                </a:path>
                <a:path w="5151120" h="6350">
                  <a:moveTo>
                    <a:pt x="4547616" y="0"/>
                  </a:moveTo>
                  <a:lnTo>
                    <a:pt x="4559808" y="0"/>
                  </a:lnTo>
                </a:path>
                <a:path w="5151120" h="6350">
                  <a:moveTo>
                    <a:pt x="4608576" y="0"/>
                  </a:moveTo>
                  <a:lnTo>
                    <a:pt x="4626864" y="0"/>
                  </a:lnTo>
                </a:path>
                <a:path w="5151120" h="6350">
                  <a:moveTo>
                    <a:pt x="4712208" y="0"/>
                  </a:moveTo>
                  <a:lnTo>
                    <a:pt x="4730496" y="0"/>
                  </a:lnTo>
                </a:path>
                <a:path w="5151120" h="6350">
                  <a:moveTo>
                    <a:pt x="4760976" y="0"/>
                  </a:moveTo>
                  <a:lnTo>
                    <a:pt x="4858512" y="0"/>
                  </a:lnTo>
                </a:path>
                <a:path w="5151120" h="6350">
                  <a:moveTo>
                    <a:pt x="4882896" y="0"/>
                  </a:moveTo>
                  <a:lnTo>
                    <a:pt x="4901184" y="0"/>
                  </a:lnTo>
                </a:path>
                <a:path w="5151120" h="6350">
                  <a:moveTo>
                    <a:pt x="4956048" y="0"/>
                  </a:moveTo>
                  <a:lnTo>
                    <a:pt x="4974336" y="0"/>
                  </a:lnTo>
                </a:path>
                <a:path w="5151120" h="6350">
                  <a:moveTo>
                    <a:pt x="5004816" y="0"/>
                  </a:moveTo>
                  <a:lnTo>
                    <a:pt x="5023104" y="0"/>
                  </a:lnTo>
                </a:path>
                <a:path w="5151120" h="6350">
                  <a:moveTo>
                    <a:pt x="5090160" y="0"/>
                  </a:moveTo>
                  <a:lnTo>
                    <a:pt x="5102352" y="0"/>
                  </a:lnTo>
                </a:path>
                <a:path w="5151120" h="6350">
                  <a:moveTo>
                    <a:pt x="5145024" y="0"/>
                  </a:moveTo>
                  <a:lnTo>
                    <a:pt x="5151120" y="0"/>
                  </a:lnTo>
                </a:path>
                <a:path w="5151120" h="6350">
                  <a:moveTo>
                    <a:pt x="0" y="6096"/>
                  </a:moveTo>
                  <a:lnTo>
                    <a:pt x="18287" y="6096"/>
                  </a:lnTo>
                </a:path>
                <a:path w="5151120" h="6350">
                  <a:moveTo>
                    <a:pt x="54864" y="6096"/>
                  </a:moveTo>
                  <a:lnTo>
                    <a:pt x="731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5" name="object 350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346191" y="5236464"/>
              <a:ext cx="54863" cy="18288"/>
            </a:xfrm>
            <a:prstGeom prst="rect">
              <a:avLst/>
            </a:prstGeom>
          </p:spPr>
        </p:pic>
        <p:sp>
          <p:nvSpPr>
            <p:cNvPr id="3506" name="object 3506"/>
            <p:cNvSpPr/>
            <p:nvPr/>
          </p:nvSpPr>
          <p:spPr>
            <a:xfrm>
              <a:off x="829055" y="5251703"/>
              <a:ext cx="817244" cy="0"/>
            </a:xfrm>
            <a:custGeom>
              <a:avLst/>
              <a:gdLst/>
              <a:ahLst/>
              <a:cxnLst/>
              <a:rect l="l" t="t" r="r" b="b"/>
              <a:pathLst>
                <a:path w="817244">
                  <a:moveTo>
                    <a:pt x="0" y="0"/>
                  </a:moveTo>
                  <a:lnTo>
                    <a:pt x="18287" y="0"/>
                  </a:lnTo>
                </a:path>
                <a:path w="817244">
                  <a:moveTo>
                    <a:pt x="48768" y="0"/>
                  </a:moveTo>
                  <a:lnTo>
                    <a:pt x="67056" y="0"/>
                  </a:lnTo>
                </a:path>
                <a:path w="817244">
                  <a:moveTo>
                    <a:pt x="188976" y="0"/>
                  </a:moveTo>
                  <a:lnTo>
                    <a:pt x="207264" y="0"/>
                  </a:lnTo>
                </a:path>
                <a:path w="817244">
                  <a:moveTo>
                    <a:pt x="292608" y="0"/>
                  </a:moveTo>
                  <a:lnTo>
                    <a:pt x="359664" y="0"/>
                  </a:lnTo>
                </a:path>
                <a:path w="817244">
                  <a:moveTo>
                    <a:pt x="420624" y="0"/>
                  </a:moveTo>
                  <a:lnTo>
                    <a:pt x="432816" y="0"/>
                  </a:lnTo>
                </a:path>
                <a:path w="817244">
                  <a:moveTo>
                    <a:pt x="548640" y="0"/>
                  </a:moveTo>
                  <a:lnTo>
                    <a:pt x="566928" y="0"/>
                  </a:lnTo>
                </a:path>
                <a:path w="817244">
                  <a:moveTo>
                    <a:pt x="621792" y="0"/>
                  </a:moveTo>
                  <a:lnTo>
                    <a:pt x="640080" y="0"/>
                  </a:lnTo>
                </a:path>
                <a:path w="817244">
                  <a:moveTo>
                    <a:pt x="670560" y="0"/>
                  </a:moveTo>
                  <a:lnTo>
                    <a:pt x="688847" y="0"/>
                  </a:lnTo>
                </a:path>
                <a:path w="817244">
                  <a:moveTo>
                    <a:pt x="749808" y="0"/>
                  </a:moveTo>
                  <a:lnTo>
                    <a:pt x="768096" y="0"/>
                  </a:lnTo>
                </a:path>
                <a:path w="817244">
                  <a:moveTo>
                    <a:pt x="798576" y="0"/>
                  </a:moveTo>
                  <a:lnTo>
                    <a:pt x="8168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7" name="object 35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06879" y="5248655"/>
              <a:ext cx="18287" cy="6096"/>
            </a:xfrm>
            <a:prstGeom prst="rect">
              <a:avLst/>
            </a:prstGeom>
          </p:spPr>
        </p:pic>
        <p:pic>
          <p:nvPicPr>
            <p:cNvPr id="3508" name="object 35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053584" y="5242560"/>
              <a:ext cx="24384" cy="12192"/>
            </a:xfrm>
            <a:prstGeom prst="rect">
              <a:avLst/>
            </a:prstGeom>
          </p:spPr>
        </p:pic>
        <p:sp>
          <p:nvSpPr>
            <p:cNvPr id="3509" name="object 3509"/>
            <p:cNvSpPr/>
            <p:nvPr/>
          </p:nvSpPr>
          <p:spPr>
            <a:xfrm>
              <a:off x="1749551" y="5251703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5">
                  <a:moveTo>
                    <a:pt x="0" y="0"/>
                  </a:moveTo>
                  <a:lnTo>
                    <a:pt x="18287" y="0"/>
                  </a:lnTo>
                </a:path>
                <a:path w="2432685">
                  <a:moveTo>
                    <a:pt x="79248" y="0"/>
                  </a:moveTo>
                  <a:lnTo>
                    <a:pt x="97536" y="0"/>
                  </a:lnTo>
                </a:path>
                <a:path w="2432685">
                  <a:moveTo>
                    <a:pt x="121919" y="0"/>
                  </a:moveTo>
                  <a:lnTo>
                    <a:pt x="140207" y="0"/>
                  </a:lnTo>
                </a:path>
                <a:path w="2432685">
                  <a:moveTo>
                    <a:pt x="237744" y="0"/>
                  </a:moveTo>
                  <a:lnTo>
                    <a:pt x="256032" y="0"/>
                  </a:lnTo>
                </a:path>
                <a:path w="2432685">
                  <a:moveTo>
                    <a:pt x="359664" y="0"/>
                  </a:moveTo>
                  <a:lnTo>
                    <a:pt x="377952" y="0"/>
                  </a:lnTo>
                </a:path>
                <a:path w="2432685">
                  <a:moveTo>
                    <a:pt x="432816" y="0"/>
                  </a:moveTo>
                  <a:lnTo>
                    <a:pt x="451104" y="0"/>
                  </a:lnTo>
                </a:path>
                <a:path w="2432685">
                  <a:moveTo>
                    <a:pt x="481584" y="0"/>
                  </a:moveTo>
                  <a:lnTo>
                    <a:pt x="499872" y="0"/>
                  </a:lnTo>
                </a:path>
                <a:path w="2432685">
                  <a:moveTo>
                    <a:pt x="566928" y="0"/>
                  </a:moveTo>
                  <a:lnTo>
                    <a:pt x="585216" y="0"/>
                  </a:lnTo>
                </a:path>
                <a:path w="2432685">
                  <a:moveTo>
                    <a:pt x="615696" y="0"/>
                  </a:moveTo>
                  <a:lnTo>
                    <a:pt x="633984" y="0"/>
                  </a:lnTo>
                </a:path>
                <a:path w="2432685">
                  <a:moveTo>
                    <a:pt x="2127504" y="0"/>
                  </a:moveTo>
                  <a:lnTo>
                    <a:pt x="2145792" y="0"/>
                  </a:lnTo>
                </a:path>
                <a:path w="2432685">
                  <a:moveTo>
                    <a:pt x="2237232" y="0"/>
                  </a:moveTo>
                  <a:lnTo>
                    <a:pt x="2255520" y="0"/>
                  </a:lnTo>
                </a:path>
                <a:path w="2432685">
                  <a:moveTo>
                    <a:pt x="2286000" y="0"/>
                  </a:moveTo>
                  <a:lnTo>
                    <a:pt x="2304288" y="0"/>
                  </a:lnTo>
                </a:path>
                <a:path w="2432685">
                  <a:moveTo>
                    <a:pt x="2365248" y="0"/>
                  </a:moveTo>
                  <a:lnTo>
                    <a:pt x="2383536" y="0"/>
                  </a:lnTo>
                </a:path>
                <a:path w="2432685">
                  <a:moveTo>
                    <a:pt x="2414016" y="0"/>
                  </a:moveTo>
                  <a:lnTo>
                    <a:pt x="24323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0" name="object 351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242816" y="5248655"/>
              <a:ext cx="73151" cy="6096"/>
            </a:xfrm>
            <a:prstGeom prst="rect">
              <a:avLst/>
            </a:prstGeom>
          </p:spPr>
        </p:pic>
        <p:sp>
          <p:nvSpPr>
            <p:cNvPr id="3511" name="object 3511"/>
            <p:cNvSpPr/>
            <p:nvPr/>
          </p:nvSpPr>
          <p:spPr>
            <a:xfrm>
              <a:off x="4364735" y="5251703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8287" y="0"/>
                  </a:lnTo>
                </a:path>
                <a:path w="60960">
                  <a:moveTo>
                    <a:pt x="48767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2" name="object 3512"/>
            <p:cNvPicPr/>
            <p:nvPr/>
          </p:nvPicPr>
          <p:blipFill>
            <a:blip r:embed="rId1014" cstate="print"/>
            <a:stretch>
              <a:fillRect/>
            </a:stretch>
          </p:blipFill>
          <p:spPr>
            <a:xfrm>
              <a:off x="4498847" y="5212079"/>
              <a:ext cx="60960" cy="42672"/>
            </a:xfrm>
            <a:prstGeom prst="rect">
              <a:avLst/>
            </a:prstGeom>
          </p:spPr>
        </p:pic>
        <p:sp>
          <p:nvSpPr>
            <p:cNvPr id="3513" name="object 3513"/>
            <p:cNvSpPr/>
            <p:nvPr/>
          </p:nvSpPr>
          <p:spPr>
            <a:xfrm>
              <a:off x="4541520" y="5251703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8287" y="0"/>
                  </a:lnTo>
                </a:path>
                <a:path w="165100">
                  <a:moveTo>
                    <a:pt x="85343" y="0"/>
                  </a:moveTo>
                  <a:lnTo>
                    <a:pt x="103631" y="0"/>
                  </a:lnTo>
                </a:path>
                <a:path w="165100">
                  <a:moveTo>
                    <a:pt x="146303" y="0"/>
                  </a:moveTo>
                  <a:lnTo>
                    <a:pt x="1645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4" name="object 351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7072" y="5248655"/>
              <a:ext cx="24384" cy="6096"/>
            </a:xfrm>
            <a:prstGeom prst="rect">
              <a:avLst/>
            </a:prstGeom>
          </p:spPr>
        </p:pic>
        <p:sp>
          <p:nvSpPr>
            <p:cNvPr id="3515" name="object 3515"/>
            <p:cNvSpPr/>
            <p:nvPr/>
          </p:nvSpPr>
          <p:spPr>
            <a:xfrm>
              <a:off x="701040" y="5251703"/>
              <a:ext cx="5151120" cy="6350"/>
            </a:xfrm>
            <a:custGeom>
              <a:avLst/>
              <a:gdLst/>
              <a:ahLst/>
              <a:cxnLst/>
              <a:rect l="l" t="t" r="r" b="b"/>
              <a:pathLst>
                <a:path w="5151120" h="6350">
                  <a:moveTo>
                    <a:pt x="4139184" y="0"/>
                  </a:moveTo>
                  <a:lnTo>
                    <a:pt x="4157472" y="0"/>
                  </a:lnTo>
                </a:path>
                <a:path w="5151120" h="6350">
                  <a:moveTo>
                    <a:pt x="4200144" y="0"/>
                  </a:moveTo>
                  <a:lnTo>
                    <a:pt x="4218432" y="0"/>
                  </a:lnTo>
                </a:path>
                <a:path w="5151120" h="6350">
                  <a:moveTo>
                    <a:pt x="4267200" y="0"/>
                  </a:moveTo>
                  <a:lnTo>
                    <a:pt x="4285488" y="0"/>
                  </a:lnTo>
                </a:path>
                <a:path w="5151120" h="6350">
                  <a:moveTo>
                    <a:pt x="4322064" y="0"/>
                  </a:moveTo>
                  <a:lnTo>
                    <a:pt x="4340352" y="0"/>
                  </a:lnTo>
                </a:path>
                <a:path w="5151120" h="6350">
                  <a:moveTo>
                    <a:pt x="4395216" y="0"/>
                  </a:moveTo>
                  <a:lnTo>
                    <a:pt x="4413504" y="0"/>
                  </a:lnTo>
                </a:path>
                <a:path w="5151120" h="6350">
                  <a:moveTo>
                    <a:pt x="4608576" y="0"/>
                  </a:moveTo>
                  <a:lnTo>
                    <a:pt x="4626864" y="0"/>
                  </a:lnTo>
                </a:path>
                <a:path w="5151120" h="6350">
                  <a:moveTo>
                    <a:pt x="4712208" y="0"/>
                  </a:moveTo>
                  <a:lnTo>
                    <a:pt x="4730496" y="0"/>
                  </a:lnTo>
                </a:path>
                <a:path w="5151120" h="6350">
                  <a:moveTo>
                    <a:pt x="4760976" y="0"/>
                  </a:moveTo>
                  <a:lnTo>
                    <a:pt x="4779264" y="0"/>
                  </a:lnTo>
                </a:path>
                <a:path w="5151120" h="6350">
                  <a:moveTo>
                    <a:pt x="4882896" y="0"/>
                  </a:moveTo>
                  <a:lnTo>
                    <a:pt x="4901184" y="0"/>
                  </a:lnTo>
                </a:path>
                <a:path w="5151120" h="6350">
                  <a:moveTo>
                    <a:pt x="4956048" y="0"/>
                  </a:moveTo>
                  <a:lnTo>
                    <a:pt x="4974336" y="0"/>
                  </a:lnTo>
                </a:path>
                <a:path w="5151120" h="6350">
                  <a:moveTo>
                    <a:pt x="5004816" y="0"/>
                  </a:moveTo>
                  <a:lnTo>
                    <a:pt x="5023104" y="0"/>
                  </a:lnTo>
                </a:path>
                <a:path w="5151120" h="6350">
                  <a:moveTo>
                    <a:pt x="5090160" y="0"/>
                  </a:moveTo>
                  <a:lnTo>
                    <a:pt x="5102352" y="0"/>
                  </a:lnTo>
                </a:path>
                <a:path w="5151120" h="6350">
                  <a:moveTo>
                    <a:pt x="5145024" y="0"/>
                  </a:moveTo>
                  <a:lnTo>
                    <a:pt x="5151120" y="0"/>
                  </a:lnTo>
                </a:path>
                <a:path w="5151120" h="6350">
                  <a:moveTo>
                    <a:pt x="0" y="6095"/>
                  </a:moveTo>
                  <a:lnTo>
                    <a:pt x="18287" y="6095"/>
                  </a:lnTo>
                </a:path>
                <a:path w="5151120" h="6350">
                  <a:moveTo>
                    <a:pt x="54864" y="6095"/>
                  </a:moveTo>
                  <a:lnTo>
                    <a:pt x="73152" y="6095"/>
                  </a:lnTo>
                </a:path>
                <a:path w="5151120" h="6350">
                  <a:moveTo>
                    <a:pt x="85344" y="6095"/>
                  </a:moveTo>
                  <a:lnTo>
                    <a:pt x="97536" y="6095"/>
                  </a:lnTo>
                </a:path>
                <a:path w="5151120" h="6350">
                  <a:moveTo>
                    <a:pt x="128015" y="6095"/>
                  </a:moveTo>
                  <a:lnTo>
                    <a:pt x="146303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6" name="object 3516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829055" y="5242560"/>
              <a:ext cx="67056" cy="18287"/>
            </a:xfrm>
            <a:prstGeom prst="rect">
              <a:avLst/>
            </a:prstGeom>
          </p:spPr>
        </p:pic>
        <p:sp>
          <p:nvSpPr>
            <p:cNvPr id="3517" name="object 3517"/>
            <p:cNvSpPr/>
            <p:nvPr/>
          </p:nvSpPr>
          <p:spPr>
            <a:xfrm>
              <a:off x="1018031" y="5257799"/>
              <a:ext cx="749935" cy="0"/>
            </a:xfrm>
            <a:custGeom>
              <a:avLst/>
              <a:gdLst/>
              <a:ahLst/>
              <a:cxnLst/>
              <a:rect l="l" t="t" r="r" b="b"/>
              <a:pathLst>
                <a:path w="749935">
                  <a:moveTo>
                    <a:pt x="0" y="0"/>
                  </a:moveTo>
                  <a:lnTo>
                    <a:pt x="18287" y="0"/>
                  </a:lnTo>
                </a:path>
                <a:path w="749935">
                  <a:moveTo>
                    <a:pt x="97535" y="0"/>
                  </a:moveTo>
                  <a:lnTo>
                    <a:pt x="115823" y="0"/>
                  </a:lnTo>
                </a:path>
                <a:path w="749935">
                  <a:moveTo>
                    <a:pt x="152400" y="0"/>
                  </a:moveTo>
                  <a:lnTo>
                    <a:pt x="170687" y="0"/>
                  </a:lnTo>
                </a:path>
                <a:path w="749935">
                  <a:moveTo>
                    <a:pt x="231647" y="0"/>
                  </a:moveTo>
                  <a:lnTo>
                    <a:pt x="243839" y="0"/>
                  </a:lnTo>
                </a:path>
                <a:path w="749935">
                  <a:moveTo>
                    <a:pt x="359663" y="0"/>
                  </a:moveTo>
                  <a:lnTo>
                    <a:pt x="377951" y="0"/>
                  </a:lnTo>
                </a:path>
                <a:path w="749935">
                  <a:moveTo>
                    <a:pt x="432816" y="0"/>
                  </a:moveTo>
                  <a:lnTo>
                    <a:pt x="451103" y="0"/>
                  </a:lnTo>
                </a:path>
                <a:path w="749935">
                  <a:moveTo>
                    <a:pt x="487679" y="0"/>
                  </a:moveTo>
                  <a:lnTo>
                    <a:pt x="499871" y="0"/>
                  </a:lnTo>
                </a:path>
                <a:path w="749935">
                  <a:moveTo>
                    <a:pt x="560832" y="0"/>
                  </a:moveTo>
                  <a:lnTo>
                    <a:pt x="573023" y="0"/>
                  </a:lnTo>
                </a:path>
                <a:path w="749935">
                  <a:moveTo>
                    <a:pt x="609599" y="0"/>
                  </a:moveTo>
                  <a:lnTo>
                    <a:pt x="627887" y="0"/>
                  </a:lnTo>
                </a:path>
                <a:path w="749935">
                  <a:moveTo>
                    <a:pt x="688847" y="0"/>
                  </a:moveTo>
                  <a:lnTo>
                    <a:pt x="701040" y="0"/>
                  </a:lnTo>
                </a:path>
                <a:path w="749935">
                  <a:moveTo>
                    <a:pt x="737616" y="0"/>
                  </a:moveTo>
                  <a:lnTo>
                    <a:pt x="7498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8" name="object 3518"/>
            <p:cNvPicPr/>
            <p:nvPr/>
          </p:nvPicPr>
          <p:blipFill>
            <a:blip r:embed="rId1015" cstate="print"/>
            <a:stretch>
              <a:fillRect/>
            </a:stretch>
          </p:blipFill>
          <p:spPr>
            <a:xfrm>
              <a:off x="1828800" y="5254752"/>
              <a:ext cx="60959" cy="6096"/>
            </a:xfrm>
            <a:prstGeom prst="rect">
              <a:avLst/>
            </a:prstGeom>
          </p:spPr>
        </p:pic>
        <p:sp>
          <p:nvSpPr>
            <p:cNvPr id="3519" name="object 3519"/>
            <p:cNvSpPr/>
            <p:nvPr/>
          </p:nvSpPr>
          <p:spPr>
            <a:xfrm>
              <a:off x="2109215" y="5257799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0" y="0"/>
                  </a:moveTo>
                  <a:lnTo>
                    <a:pt x="18287" y="0"/>
                  </a:lnTo>
                </a:path>
                <a:path w="274319">
                  <a:moveTo>
                    <a:pt x="73152" y="0"/>
                  </a:moveTo>
                  <a:lnTo>
                    <a:pt x="91440" y="0"/>
                  </a:lnTo>
                </a:path>
                <a:path w="274319">
                  <a:moveTo>
                    <a:pt x="128015" y="0"/>
                  </a:moveTo>
                  <a:lnTo>
                    <a:pt x="140207" y="0"/>
                  </a:lnTo>
                </a:path>
                <a:path w="274319">
                  <a:moveTo>
                    <a:pt x="207263" y="0"/>
                  </a:moveTo>
                  <a:lnTo>
                    <a:pt x="219456" y="0"/>
                  </a:lnTo>
                </a:path>
                <a:path w="274319">
                  <a:moveTo>
                    <a:pt x="256031" y="0"/>
                  </a:moveTo>
                  <a:lnTo>
                    <a:pt x="274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0" name="object 352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389631" y="5248655"/>
              <a:ext cx="30480" cy="18287"/>
            </a:xfrm>
            <a:prstGeom prst="rect">
              <a:avLst/>
            </a:prstGeom>
          </p:spPr>
        </p:pic>
        <p:sp>
          <p:nvSpPr>
            <p:cNvPr id="3521" name="object 3521"/>
            <p:cNvSpPr/>
            <p:nvPr/>
          </p:nvSpPr>
          <p:spPr>
            <a:xfrm>
              <a:off x="3877055" y="5257799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4">
                  <a:moveTo>
                    <a:pt x="0" y="0"/>
                  </a:moveTo>
                  <a:lnTo>
                    <a:pt x="18287" y="0"/>
                  </a:lnTo>
                </a:path>
                <a:path w="1237614">
                  <a:moveTo>
                    <a:pt x="109727" y="0"/>
                  </a:moveTo>
                  <a:lnTo>
                    <a:pt x="128015" y="0"/>
                  </a:lnTo>
                </a:path>
                <a:path w="1237614">
                  <a:moveTo>
                    <a:pt x="164591" y="0"/>
                  </a:moveTo>
                  <a:lnTo>
                    <a:pt x="176783" y="0"/>
                  </a:lnTo>
                </a:path>
                <a:path w="1237614">
                  <a:moveTo>
                    <a:pt x="237743" y="0"/>
                  </a:moveTo>
                  <a:lnTo>
                    <a:pt x="249935" y="0"/>
                  </a:lnTo>
                </a:path>
                <a:path w="1237614">
                  <a:moveTo>
                    <a:pt x="286512" y="0"/>
                  </a:moveTo>
                  <a:lnTo>
                    <a:pt x="304800" y="0"/>
                  </a:lnTo>
                </a:path>
                <a:path w="1237614">
                  <a:moveTo>
                    <a:pt x="365760" y="0"/>
                  </a:moveTo>
                  <a:lnTo>
                    <a:pt x="377951" y="0"/>
                  </a:lnTo>
                </a:path>
                <a:path w="1237614">
                  <a:moveTo>
                    <a:pt x="414527" y="0"/>
                  </a:moveTo>
                  <a:lnTo>
                    <a:pt x="426719" y="0"/>
                  </a:lnTo>
                </a:path>
                <a:path w="1237614">
                  <a:moveTo>
                    <a:pt x="487680" y="0"/>
                  </a:moveTo>
                  <a:lnTo>
                    <a:pt x="505968" y="0"/>
                  </a:lnTo>
                </a:path>
                <a:path w="1237614">
                  <a:moveTo>
                    <a:pt x="536447" y="0"/>
                  </a:moveTo>
                  <a:lnTo>
                    <a:pt x="548639" y="0"/>
                  </a:lnTo>
                </a:path>
                <a:path w="1237614">
                  <a:moveTo>
                    <a:pt x="621791" y="0"/>
                  </a:moveTo>
                  <a:lnTo>
                    <a:pt x="633983" y="0"/>
                  </a:lnTo>
                </a:path>
                <a:path w="1237614">
                  <a:moveTo>
                    <a:pt x="670560" y="0"/>
                  </a:moveTo>
                  <a:lnTo>
                    <a:pt x="682751" y="0"/>
                  </a:lnTo>
                </a:path>
                <a:path w="1237614">
                  <a:moveTo>
                    <a:pt x="749807" y="0"/>
                  </a:moveTo>
                  <a:lnTo>
                    <a:pt x="761999" y="0"/>
                  </a:lnTo>
                </a:path>
                <a:path w="1237614">
                  <a:moveTo>
                    <a:pt x="810767" y="0"/>
                  </a:moveTo>
                  <a:lnTo>
                    <a:pt x="829055" y="0"/>
                  </a:lnTo>
                </a:path>
                <a:path w="1237614">
                  <a:moveTo>
                    <a:pt x="890015" y="0"/>
                  </a:moveTo>
                  <a:lnTo>
                    <a:pt x="902207" y="0"/>
                  </a:lnTo>
                </a:path>
                <a:path w="1237614">
                  <a:moveTo>
                    <a:pt x="963167" y="0"/>
                  </a:moveTo>
                  <a:lnTo>
                    <a:pt x="981455" y="0"/>
                  </a:lnTo>
                </a:path>
                <a:path w="1237614">
                  <a:moveTo>
                    <a:pt x="1024127" y="0"/>
                  </a:moveTo>
                  <a:lnTo>
                    <a:pt x="1042415" y="0"/>
                  </a:lnTo>
                </a:path>
                <a:path w="1237614">
                  <a:moveTo>
                    <a:pt x="1091184" y="0"/>
                  </a:moveTo>
                  <a:lnTo>
                    <a:pt x="1109472" y="0"/>
                  </a:lnTo>
                </a:path>
                <a:path w="1237614">
                  <a:moveTo>
                    <a:pt x="1146047" y="0"/>
                  </a:moveTo>
                  <a:lnTo>
                    <a:pt x="1164335" y="0"/>
                  </a:lnTo>
                </a:path>
                <a:path w="1237614">
                  <a:moveTo>
                    <a:pt x="1176527" y="0"/>
                  </a:moveTo>
                  <a:lnTo>
                    <a:pt x="1188719" y="0"/>
                  </a:lnTo>
                </a:path>
                <a:path w="1237614">
                  <a:moveTo>
                    <a:pt x="1219200" y="0"/>
                  </a:moveTo>
                  <a:lnTo>
                    <a:pt x="1237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2" name="object 3522"/>
            <p:cNvPicPr/>
            <p:nvPr/>
          </p:nvPicPr>
          <p:blipFill>
            <a:blip r:embed="rId1016" cstate="print"/>
            <a:stretch>
              <a:fillRect/>
            </a:stretch>
          </p:blipFill>
          <p:spPr>
            <a:xfrm>
              <a:off x="5212079" y="5248655"/>
              <a:ext cx="48767" cy="12191"/>
            </a:xfrm>
            <a:prstGeom prst="rect">
              <a:avLst/>
            </a:prstGeom>
          </p:spPr>
        </p:pic>
        <p:sp>
          <p:nvSpPr>
            <p:cNvPr id="3523" name="object 3523"/>
            <p:cNvSpPr/>
            <p:nvPr/>
          </p:nvSpPr>
          <p:spPr>
            <a:xfrm>
              <a:off x="5309616" y="5257799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>
                  <a:moveTo>
                    <a:pt x="0" y="0"/>
                  </a:moveTo>
                  <a:lnTo>
                    <a:pt x="18287" y="0"/>
                  </a:lnTo>
                </a:path>
                <a:path w="121920">
                  <a:moveTo>
                    <a:pt x="42671" y="0"/>
                  </a:moveTo>
                  <a:lnTo>
                    <a:pt x="48767" y="0"/>
                  </a:lnTo>
                </a:path>
                <a:path w="121920">
                  <a:moveTo>
                    <a:pt x="73151" y="0"/>
                  </a:moveTo>
                  <a:lnTo>
                    <a:pt x="79247" y="0"/>
                  </a:lnTo>
                </a:path>
                <a:path w="121920">
                  <a:moveTo>
                    <a:pt x="103631" y="0"/>
                  </a:moveTo>
                  <a:lnTo>
                    <a:pt x="1219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4" name="object 35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62016" y="5254752"/>
              <a:ext cx="18287" cy="6096"/>
            </a:xfrm>
            <a:prstGeom prst="rect">
              <a:avLst/>
            </a:prstGeom>
          </p:spPr>
        </p:pic>
        <p:sp>
          <p:nvSpPr>
            <p:cNvPr id="3525" name="object 3525"/>
            <p:cNvSpPr/>
            <p:nvPr/>
          </p:nvSpPr>
          <p:spPr>
            <a:xfrm>
              <a:off x="701040" y="5257799"/>
              <a:ext cx="5151120" cy="6350"/>
            </a:xfrm>
            <a:custGeom>
              <a:avLst/>
              <a:gdLst/>
              <a:ahLst/>
              <a:cxnLst/>
              <a:rect l="l" t="t" r="r" b="b"/>
              <a:pathLst>
                <a:path w="5151120" h="6350">
                  <a:moveTo>
                    <a:pt x="4882896" y="0"/>
                  </a:moveTo>
                  <a:lnTo>
                    <a:pt x="4901184" y="0"/>
                  </a:lnTo>
                </a:path>
                <a:path w="5151120" h="6350">
                  <a:moveTo>
                    <a:pt x="4956048" y="0"/>
                  </a:moveTo>
                  <a:lnTo>
                    <a:pt x="4974336" y="0"/>
                  </a:lnTo>
                </a:path>
                <a:path w="5151120" h="6350">
                  <a:moveTo>
                    <a:pt x="5010912" y="0"/>
                  </a:moveTo>
                  <a:lnTo>
                    <a:pt x="5023104" y="0"/>
                  </a:lnTo>
                </a:path>
                <a:path w="5151120" h="6350">
                  <a:moveTo>
                    <a:pt x="5090160" y="0"/>
                  </a:moveTo>
                  <a:lnTo>
                    <a:pt x="5102352" y="0"/>
                  </a:lnTo>
                </a:path>
                <a:path w="5151120" h="6350">
                  <a:moveTo>
                    <a:pt x="5145024" y="0"/>
                  </a:moveTo>
                  <a:lnTo>
                    <a:pt x="5151120" y="0"/>
                  </a:lnTo>
                </a:path>
                <a:path w="5151120" h="6350">
                  <a:moveTo>
                    <a:pt x="0" y="6096"/>
                  </a:moveTo>
                  <a:lnTo>
                    <a:pt x="18287" y="6096"/>
                  </a:lnTo>
                </a:path>
                <a:path w="5151120" h="6350">
                  <a:moveTo>
                    <a:pt x="54864" y="6096"/>
                  </a:moveTo>
                  <a:lnTo>
                    <a:pt x="7315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6" name="object 352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0287" y="5260847"/>
              <a:ext cx="18287" cy="6096"/>
            </a:xfrm>
            <a:prstGeom prst="rect">
              <a:avLst/>
            </a:prstGeom>
          </p:spPr>
        </p:pic>
        <p:sp>
          <p:nvSpPr>
            <p:cNvPr id="3527" name="object 3527"/>
            <p:cNvSpPr/>
            <p:nvPr/>
          </p:nvSpPr>
          <p:spPr>
            <a:xfrm>
              <a:off x="829055" y="5263896"/>
              <a:ext cx="4212590" cy="0"/>
            </a:xfrm>
            <a:custGeom>
              <a:avLst/>
              <a:gdLst/>
              <a:ahLst/>
              <a:cxnLst/>
              <a:rect l="l" t="t" r="r" b="b"/>
              <a:pathLst>
                <a:path w="4212590">
                  <a:moveTo>
                    <a:pt x="0" y="0"/>
                  </a:moveTo>
                  <a:lnTo>
                    <a:pt x="18287" y="0"/>
                  </a:lnTo>
                </a:path>
                <a:path w="4212590">
                  <a:moveTo>
                    <a:pt x="54864" y="0"/>
                  </a:moveTo>
                  <a:lnTo>
                    <a:pt x="67056" y="0"/>
                  </a:lnTo>
                </a:path>
                <a:path w="4212590">
                  <a:moveTo>
                    <a:pt x="128015" y="0"/>
                  </a:moveTo>
                  <a:lnTo>
                    <a:pt x="140207" y="0"/>
                  </a:lnTo>
                </a:path>
                <a:path w="4212590">
                  <a:moveTo>
                    <a:pt x="188976" y="0"/>
                  </a:moveTo>
                  <a:lnTo>
                    <a:pt x="207264" y="0"/>
                  </a:lnTo>
                </a:path>
                <a:path w="4212590">
                  <a:moveTo>
                    <a:pt x="280416" y="0"/>
                  </a:moveTo>
                  <a:lnTo>
                    <a:pt x="298704" y="0"/>
                  </a:lnTo>
                </a:path>
                <a:path w="4212590">
                  <a:moveTo>
                    <a:pt x="341376" y="0"/>
                  </a:moveTo>
                  <a:lnTo>
                    <a:pt x="359664" y="0"/>
                  </a:lnTo>
                </a:path>
                <a:path w="4212590">
                  <a:moveTo>
                    <a:pt x="420624" y="0"/>
                  </a:moveTo>
                  <a:lnTo>
                    <a:pt x="432816" y="0"/>
                  </a:lnTo>
                </a:path>
                <a:path w="4212590">
                  <a:moveTo>
                    <a:pt x="548640" y="0"/>
                  </a:moveTo>
                  <a:lnTo>
                    <a:pt x="566928" y="0"/>
                  </a:lnTo>
                </a:path>
                <a:path w="4212590">
                  <a:moveTo>
                    <a:pt x="621792" y="0"/>
                  </a:moveTo>
                  <a:lnTo>
                    <a:pt x="640080" y="0"/>
                  </a:lnTo>
                </a:path>
                <a:path w="4212590">
                  <a:moveTo>
                    <a:pt x="676656" y="0"/>
                  </a:moveTo>
                  <a:lnTo>
                    <a:pt x="688847" y="0"/>
                  </a:lnTo>
                </a:path>
                <a:path w="4212590">
                  <a:moveTo>
                    <a:pt x="749808" y="0"/>
                  </a:moveTo>
                  <a:lnTo>
                    <a:pt x="762000" y="0"/>
                  </a:lnTo>
                </a:path>
                <a:path w="4212590">
                  <a:moveTo>
                    <a:pt x="798576" y="0"/>
                  </a:moveTo>
                  <a:lnTo>
                    <a:pt x="816863" y="0"/>
                  </a:lnTo>
                </a:path>
                <a:path w="4212590">
                  <a:moveTo>
                    <a:pt x="877824" y="0"/>
                  </a:moveTo>
                  <a:lnTo>
                    <a:pt x="890016" y="0"/>
                  </a:lnTo>
                </a:path>
                <a:path w="4212590">
                  <a:moveTo>
                    <a:pt x="926592" y="0"/>
                  </a:moveTo>
                  <a:lnTo>
                    <a:pt x="938784" y="0"/>
                  </a:lnTo>
                </a:path>
                <a:path w="4212590">
                  <a:moveTo>
                    <a:pt x="999744" y="0"/>
                  </a:moveTo>
                  <a:lnTo>
                    <a:pt x="1011936" y="0"/>
                  </a:lnTo>
                </a:path>
                <a:path w="4212590">
                  <a:moveTo>
                    <a:pt x="1048512" y="0"/>
                  </a:moveTo>
                  <a:lnTo>
                    <a:pt x="1060704" y="0"/>
                  </a:lnTo>
                </a:path>
                <a:path w="4212590">
                  <a:moveTo>
                    <a:pt x="1164336" y="0"/>
                  </a:moveTo>
                  <a:lnTo>
                    <a:pt x="1176528" y="0"/>
                  </a:lnTo>
                </a:path>
                <a:path w="4212590">
                  <a:moveTo>
                    <a:pt x="1280160" y="0"/>
                  </a:moveTo>
                  <a:lnTo>
                    <a:pt x="1298448" y="0"/>
                  </a:lnTo>
                </a:path>
                <a:path w="4212590">
                  <a:moveTo>
                    <a:pt x="1353312" y="0"/>
                  </a:moveTo>
                  <a:lnTo>
                    <a:pt x="1371600" y="0"/>
                  </a:lnTo>
                </a:path>
                <a:path w="4212590">
                  <a:moveTo>
                    <a:pt x="1408176" y="0"/>
                  </a:moveTo>
                  <a:lnTo>
                    <a:pt x="1420368" y="0"/>
                  </a:lnTo>
                </a:path>
                <a:path w="4212590">
                  <a:moveTo>
                    <a:pt x="1487424" y="0"/>
                  </a:moveTo>
                  <a:lnTo>
                    <a:pt x="1499616" y="0"/>
                  </a:lnTo>
                </a:path>
                <a:path w="4212590">
                  <a:moveTo>
                    <a:pt x="1536192" y="0"/>
                  </a:moveTo>
                  <a:lnTo>
                    <a:pt x="1554480" y="0"/>
                  </a:lnTo>
                </a:path>
                <a:path w="4212590">
                  <a:moveTo>
                    <a:pt x="3048000" y="0"/>
                  </a:moveTo>
                  <a:lnTo>
                    <a:pt x="3066288" y="0"/>
                  </a:lnTo>
                </a:path>
                <a:path w="4212590">
                  <a:moveTo>
                    <a:pt x="3157728" y="0"/>
                  </a:moveTo>
                  <a:lnTo>
                    <a:pt x="3176016" y="0"/>
                  </a:lnTo>
                </a:path>
                <a:path w="4212590">
                  <a:moveTo>
                    <a:pt x="3212592" y="0"/>
                  </a:moveTo>
                  <a:lnTo>
                    <a:pt x="3224784" y="0"/>
                  </a:lnTo>
                </a:path>
                <a:path w="4212590">
                  <a:moveTo>
                    <a:pt x="3285744" y="0"/>
                  </a:moveTo>
                  <a:lnTo>
                    <a:pt x="3297935" y="0"/>
                  </a:lnTo>
                </a:path>
                <a:path w="4212590">
                  <a:moveTo>
                    <a:pt x="3334512" y="0"/>
                  </a:moveTo>
                  <a:lnTo>
                    <a:pt x="3352800" y="0"/>
                  </a:lnTo>
                </a:path>
                <a:path w="4212590">
                  <a:moveTo>
                    <a:pt x="3535680" y="0"/>
                  </a:moveTo>
                  <a:lnTo>
                    <a:pt x="3553968" y="0"/>
                  </a:lnTo>
                </a:path>
                <a:path w="4212590">
                  <a:moveTo>
                    <a:pt x="3584448" y="0"/>
                  </a:moveTo>
                  <a:lnTo>
                    <a:pt x="3596639" y="0"/>
                  </a:lnTo>
                </a:path>
                <a:path w="4212590">
                  <a:moveTo>
                    <a:pt x="3669792" y="0"/>
                  </a:moveTo>
                  <a:lnTo>
                    <a:pt x="3681983" y="0"/>
                  </a:lnTo>
                </a:path>
                <a:path w="4212590">
                  <a:moveTo>
                    <a:pt x="3718560" y="0"/>
                  </a:moveTo>
                  <a:lnTo>
                    <a:pt x="3730752" y="0"/>
                  </a:lnTo>
                </a:path>
                <a:path w="4212590">
                  <a:moveTo>
                    <a:pt x="3797807" y="0"/>
                  </a:moveTo>
                  <a:lnTo>
                    <a:pt x="3810000" y="0"/>
                  </a:lnTo>
                </a:path>
                <a:path w="4212590">
                  <a:moveTo>
                    <a:pt x="3858768" y="0"/>
                  </a:moveTo>
                  <a:lnTo>
                    <a:pt x="3877055" y="0"/>
                  </a:lnTo>
                </a:path>
                <a:path w="4212590">
                  <a:moveTo>
                    <a:pt x="3931920" y="0"/>
                  </a:moveTo>
                  <a:lnTo>
                    <a:pt x="3950208" y="0"/>
                  </a:lnTo>
                </a:path>
                <a:path w="4212590">
                  <a:moveTo>
                    <a:pt x="4139184" y="0"/>
                  </a:moveTo>
                  <a:lnTo>
                    <a:pt x="4157472" y="0"/>
                  </a:lnTo>
                </a:path>
                <a:path w="4212590">
                  <a:moveTo>
                    <a:pt x="4194048" y="0"/>
                  </a:moveTo>
                  <a:lnTo>
                    <a:pt x="421233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8" name="object 35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47487" y="5260847"/>
              <a:ext cx="18287" cy="6096"/>
            </a:xfrm>
            <a:prstGeom prst="rect">
              <a:avLst/>
            </a:prstGeom>
          </p:spPr>
        </p:pic>
        <p:sp>
          <p:nvSpPr>
            <p:cNvPr id="3529" name="object 3529"/>
            <p:cNvSpPr/>
            <p:nvPr/>
          </p:nvSpPr>
          <p:spPr>
            <a:xfrm>
              <a:off x="701040" y="5263896"/>
              <a:ext cx="5151120" cy="6350"/>
            </a:xfrm>
            <a:custGeom>
              <a:avLst/>
              <a:gdLst/>
              <a:ahLst/>
              <a:cxnLst/>
              <a:rect l="l" t="t" r="r" b="b"/>
              <a:pathLst>
                <a:path w="5151120" h="6350">
                  <a:moveTo>
                    <a:pt x="4395216" y="0"/>
                  </a:moveTo>
                  <a:lnTo>
                    <a:pt x="4413504" y="0"/>
                  </a:lnTo>
                </a:path>
                <a:path w="5151120" h="6350">
                  <a:moveTo>
                    <a:pt x="4608576" y="0"/>
                  </a:moveTo>
                  <a:lnTo>
                    <a:pt x="4626864" y="0"/>
                  </a:lnTo>
                </a:path>
                <a:path w="5151120" h="6350">
                  <a:moveTo>
                    <a:pt x="4651248" y="0"/>
                  </a:moveTo>
                  <a:lnTo>
                    <a:pt x="4663440" y="0"/>
                  </a:lnTo>
                </a:path>
                <a:path w="5151120" h="6350">
                  <a:moveTo>
                    <a:pt x="4675632" y="0"/>
                  </a:moveTo>
                  <a:lnTo>
                    <a:pt x="4687824" y="0"/>
                  </a:lnTo>
                </a:path>
                <a:path w="5151120" h="6350">
                  <a:moveTo>
                    <a:pt x="4712208" y="0"/>
                  </a:moveTo>
                  <a:lnTo>
                    <a:pt x="4730496" y="0"/>
                  </a:lnTo>
                </a:path>
                <a:path w="5151120" h="6350">
                  <a:moveTo>
                    <a:pt x="4767072" y="0"/>
                  </a:moveTo>
                  <a:lnTo>
                    <a:pt x="4779264" y="0"/>
                  </a:lnTo>
                </a:path>
                <a:path w="5151120" h="6350">
                  <a:moveTo>
                    <a:pt x="4882896" y="0"/>
                  </a:moveTo>
                  <a:lnTo>
                    <a:pt x="4901184" y="0"/>
                  </a:lnTo>
                </a:path>
                <a:path w="5151120" h="6350">
                  <a:moveTo>
                    <a:pt x="4956048" y="0"/>
                  </a:moveTo>
                  <a:lnTo>
                    <a:pt x="4974336" y="0"/>
                  </a:lnTo>
                </a:path>
                <a:path w="5151120" h="6350">
                  <a:moveTo>
                    <a:pt x="5010912" y="0"/>
                  </a:moveTo>
                  <a:lnTo>
                    <a:pt x="5023104" y="0"/>
                  </a:lnTo>
                </a:path>
                <a:path w="5151120" h="6350">
                  <a:moveTo>
                    <a:pt x="5090160" y="0"/>
                  </a:moveTo>
                  <a:lnTo>
                    <a:pt x="5102352" y="0"/>
                  </a:lnTo>
                </a:path>
                <a:path w="5151120" h="6350">
                  <a:moveTo>
                    <a:pt x="5145024" y="0"/>
                  </a:moveTo>
                  <a:lnTo>
                    <a:pt x="5151120" y="0"/>
                  </a:lnTo>
                </a:path>
                <a:path w="5151120" h="6350">
                  <a:moveTo>
                    <a:pt x="0" y="6096"/>
                  </a:moveTo>
                  <a:lnTo>
                    <a:pt x="18287" y="6096"/>
                  </a:lnTo>
                </a:path>
                <a:path w="5151120" h="6350">
                  <a:moveTo>
                    <a:pt x="54864" y="6096"/>
                  </a:moveTo>
                  <a:lnTo>
                    <a:pt x="73152" y="6096"/>
                  </a:lnTo>
                </a:path>
                <a:path w="5151120" h="6350">
                  <a:moveTo>
                    <a:pt x="79247" y="6096"/>
                  </a:moveTo>
                  <a:lnTo>
                    <a:pt x="91439" y="6096"/>
                  </a:lnTo>
                </a:path>
                <a:path w="5151120" h="6350">
                  <a:moveTo>
                    <a:pt x="128015" y="6096"/>
                  </a:moveTo>
                  <a:lnTo>
                    <a:pt x="146303" y="6096"/>
                  </a:lnTo>
                </a:path>
                <a:path w="5151120" h="6350">
                  <a:moveTo>
                    <a:pt x="256031" y="6096"/>
                  </a:moveTo>
                  <a:lnTo>
                    <a:pt x="268223" y="6096"/>
                  </a:lnTo>
                </a:path>
                <a:path w="5151120" h="6350">
                  <a:moveTo>
                    <a:pt x="316992" y="6096"/>
                  </a:moveTo>
                  <a:lnTo>
                    <a:pt x="335280" y="6096"/>
                  </a:lnTo>
                </a:path>
                <a:path w="5151120" h="6350">
                  <a:moveTo>
                    <a:pt x="469392" y="6096"/>
                  </a:moveTo>
                  <a:lnTo>
                    <a:pt x="487680" y="6096"/>
                  </a:lnTo>
                </a:path>
                <a:path w="5151120" h="6350">
                  <a:moveTo>
                    <a:pt x="548640" y="6096"/>
                  </a:moveTo>
                  <a:lnTo>
                    <a:pt x="560832" y="6096"/>
                  </a:lnTo>
                </a:path>
                <a:path w="5151120" h="6350">
                  <a:moveTo>
                    <a:pt x="676656" y="6096"/>
                  </a:moveTo>
                  <a:lnTo>
                    <a:pt x="69494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0" name="object 3530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700784" y="5266943"/>
              <a:ext cx="73151" cy="6096"/>
            </a:xfrm>
            <a:prstGeom prst="rect">
              <a:avLst/>
            </a:prstGeom>
          </p:spPr>
        </p:pic>
        <p:sp>
          <p:nvSpPr>
            <p:cNvPr id="3531" name="object 3531"/>
            <p:cNvSpPr/>
            <p:nvPr/>
          </p:nvSpPr>
          <p:spPr>
            <a:xfrm>
              <a:off x="1950720" y="5269991"/>
              <a:ext cx="1945005" cy="0"/>
            </a:xfrm>
            <a:custGeom>
              <a:avLst/>
              <a:gdLst/>
              <a:ahLst/>
              <a:cxnLst/>
              <a:rect l="l" t="t" r="r" b="b"/>
              <a:pathLst>
                <a:path w="1945004">
                  <a:moveTo>
                    <a:pt x="0" y="0"/>
                  </a:moveTo>
                  <a:lnTo>
                    <a:pt x="12192" y="0"/>
                  </a:lnTo>
                </a:path>
                <a:path w="1945004">
                  <a:moveTo>
                    <a:pt x="121919" y="0"/>
                  </a:moveTo>
                  <a:lnTo>
                    <a:pt x="134112" y="0"/>
                  </a:lnTo>
                </a:path>
                <a:path w="1945004">
                  <a:moveTo>
                    <a:pt x="158495" y="0"/>
                  </a:moveTo>
                  <a:lnTo>
                    <a:pt x="176783" y="0"/>
                  </a:lnTo>
                </a:path>
                <a:path w="1945004">
                  <a:moveTo>
                    <a:pt x="231648" y="0"/>
                  </a:moveTo>
                  <a:lnTo>
                    <a:pt x="249936" y="0"/>
                  </a:lnTo>
                </a:path>
                <a:path w="1945004">
                  <a:moveTo>
                    <a:pt x="414527" y="0"/>
                  </a:moveTo>
                  <a:lnTo>
                    <a:pt x="432815" y="0"/>
                  </a:lnTo>
                </a:path>
                <a:path w="1945004">
                  <a:moveTo>
                    <a:pt x="457200" y="0"/>
                  </a:moveTo>
                  <a:lnTo>
                    <a:pt x="469392" y="0"/>
                  </a:lnTo>
                </a:path>
                <a:path w="1945004">
                  <a:moveTo>
                    <a:pt x="1926336" y="0"/>
                  </a:moveTo>
                  <a:lnTo>
                    <a:pt x="19446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2" name="object 353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236720" y="5260847"/>
              <a:ext cx="67056" cy="12192"/>
            </a:xfrm>
            <a:prstGeom prst="rect">
              <a:avLst/>
            </a:prstGeom>
          </p:spPr>
        </p:pic>
        <p:pic>
          <p:nvPicPr>
            <p:cNvPr id="3533" name="object 353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83920" y="5266943"/>
              <a:ext cx="18287" cy="12192"/>
            </a:xfrm>
            <a:prstGeom prst="rect">
              <a:avLst/>
            </a:prstGeom>
          </p:spPr>
        </p:pic>
        <p:sp>
          <p:nvSpPr>
            <p:cNvPr id="3534" name="object 3534"/>
            <p:cNvSpPr/>
            <p:nvPr/>
          </p:nvSpPr>
          <p:spPr>
            <a:xfrm>
              <a:off x="4285487" y="5269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5" name="object 3535"/>
            <p:cNvPicPr/>
            <p:nvPr/>
          </p:nvPicPr>
          <p:blipFill>
            <a:blip r:embed="rId1017" cstate="print"/>
            <a:stretch>
              <a:fillRect/>
            </a:stretch>
          </p:blipFill>
          <p:spPr>
            <a:xfrm>
              <a:off x="4358640" y="5266943"/>
              <a:ext cx="73151" cy="6096"/>
            </a:xfrm>
            <a:prstGeom prst="rect">
              <a:avLst/>
            </a:prstGeom>
          </p:spPr>
        </p:pic>
        <p:pic>
          <p:nvPicPr>
            <p:cNvPr id="3536" name="object 35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3376" y="5266943"/>
              <a:ext cx="18287" cy="12192"/>
            </a:xfrm>
            <a:prstGeom prst="rect">
              <a:avLst/>
            </a:prstGeom>
          </p:spPr>
        </p:pic>
        <p:sp>
          <p:nvSpPr>
            <p:cNvPr id="3537" name="object 3537"/>
            <p:cNvSpPr/>
            <p:nvPr/>
          </p:nvSpPr>
          <p:spPr>
            <a:xfrm>
              <a:off x="4492752" y="5269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8" name="object 3538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1450848" y="5266943"/>
              <a:ext cx="201167" cy="12192"/>
            </a:xfrm>
            <a:prstGeom prst="rect">
              <a:avLst/>
            </a:prstGeom>
          </p:spPr>
        </p:pic>
        <p:sp>
          <p:nvSpPr>
            <p:cNvPr id="3539" name="object 3539"/>
            <p:cNvSpPr/>
            <p:nvPr/>
          </p:nvSpPr>
          <p:spPr>
            <a:xfrm>
              <a:off x="4687823" y="526999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0" name="object 3540"/>
            <p:cNvPicPr/>
            <p:nvPr/>
          </p:nvPicPr>
          <p:blipFill>
            <a:blip r:embed="rId1019" cstate="print"/>
            <a:stretch>
              <a:fillRect/>
            </a:stretch>
          </p:blipFill>
          <p:spPr>
            <a:xfrm>
              <a:off x="4834128" y="5260847"/>
              <a:ext cx="85343" cy="12192"/>
            </a:xfrm>
            <a:prstGeom prst="rect">
              <a:avLst/>
            </a:prstGeom>
          </p:spPr>
        </p:pic>
        <p:sp>
          <p:nvSpPr>
            <p:cNvPr id="3541" name="object 3541"/>
            <p:cNvSpPr/>
            <p:nvPr/>
          </p:nvSpPr>
          <p:spPr>
            <a:xfrm>
              <a:off x="4901184" y="526999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67056" y="0"/>
                  </a:moveTo>
                  <a:lnTo>
                    <a:pt x="85344" y="0"/>
                  </a:lnTo>
                </a:path>
                <a:path w="213360">
                  <a:moveTo>
                    <a:pt x="121919" y="0"/>
                  </a:moveTo>
                  <a:lnTo>
                    <a:pt x="140207" y="0"/>
                  </a:lnTo>
                </a:path>
                <a:path w="213360">
                  <a:moveTo>
                    <a:pt x="146304" y="0"/>
                  </a:moveTo>
                  <a:lnTo>
                    <a:pt x="158496" y="0"/>
                  </a:lnTo>
                </a:path>
                <a:path w="213360">
                  <a:moveTo>
                    <a:pt x="195072" y="0"/>
                  </a:moveTo>
                  <a:lnTo>
                    <a:pt x="2133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2" name="object 3542"/>
            <p:cNvPicPr/>
            <p:nvPr/>
          </p:nvPicPr>
          <p:blipFill>
            <a:blip r:embed="rId1020" cstate="print"/>
            <a:stretch>
              <a:fillRect/>
            </a:stretch>
          </p:blipFill>
          <p:spPr>
            <a:xfrm>
              <a:off x="5218176" y="5260847"/>
              <a:ext cx="36575" cy="12192"/>
            </a:xfrm>
            <a:prstGeom prst="rect">
              <a:avLst/>
            </a:prstGeom>
          </p:spPr>
        </p:pic>
        <p:sp>
          <p:nvSpPr>
            <p:cNvPr id="3543" name="object 3543"/>
            <p:cNvSpPr/>
            <p:nvPr/>
          </p:nvSpPr>
          <p:spPr>
            <a:xfrm>
              <a:off x="5309616" y="5269991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18287" y="0"/>
                  </a:lnTo>
                </a:path>
                <a:path w="365760">
                  <a:moveTo>
                    <a:pt x="103631" y="0"/>
                  </a:moveTo>
                  <a:lnTo>
                    <a:pt x="121919" y="0"/>
                  </a:lnTo>
                </a:path>
                <a:path w="365760">
                  <a:moveTo>
                    <a:pt x="231647" y="0"/>
                  </a:moveTo>
                  <a:lnTo>
                    <a:pt x="243839" y="0"/>
                  </a:lnTo>
                </a:path>
                <a:path w="365760">
                  <a:moveTo>
                    <a:pt x="274320" y="0"/>
                  </a:moveTo>
                  <a:lnTo>
                    <a:pt x="292608" y="0"/>
                  </a:lnTo>
                </a:path>
                <a:path w="365760">
                  <a:moveTo>
                    <a:pt x="347471" y="0"/>
                  </a:moveTo>
                  <a:lnTo>
                    <a:pt x="3657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4" name="object 3544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3986784" y="5266943"/>
              <a:ext cx="201168" cy="12192"/>
            </a:xfrm>
            <a:prstGeom prst="rect">
              <a:avLst/>
            </a:prstGeom>
          </p:spPr>
        </p:pic>
        <p:sp>
          <p:nvSpPr>
            <p:cNvPr id="3545" name="object 3545"/>
            <p:cNvSpPr/>
            <p:nvPr/>
          </p:nvSpPr>
          <p:spPr>
            <a:xfrm>
              <a:off x="701040" y="52760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6" name="object 3546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755904" y="5273040"/>
              <a:ext cx="36576" cy="6096"/>
            </a:xfrm>
            <a:prstGeom prst="rect">
              <a:avLst/>
            </a:prstGeom>
          </p:spPr>
        </p:pic>
        <p:sp>
          <p:nvSpPr>
            <p:cNvPr id="3547" name="object 3547"/>
            <p:cNvSpPr/>
            <p:nvPr/>
          </p:nvSpPr>
          <p:spPr>
            <a:xfrm>
              <a:off x="1018031" y="5276087"/>
              <a:ext cx="451484" cy="0"/>
            </a:xfrm>
            <a:custGeom>
              <a:avLst/>
              <a:gdLst/>
              <a:ahLst/>
              <a:cxnLst/>
              <a:rect l="l" t="t" r="r" b="b"/>
              <a:pathLst>
                <a:path w="451484">
                  <a:moveTo>
                    <a:pt x="0" y="0"/>
                  </a:moveTo>
                  <a:lnTo>
                    <a:pt x="18287" y="0"/>
                  </a:lnTo>
                </a:path>
                <a:path w="451484">
                  <a:moveTo>
                    <a:pt x="152400" y="0"/>
                  </a:moveTo>
                  <a:lnTo>
                    <a:pt x="170687" y="0"/>
                  </a:lnTo>
                </a:path>
                <a:path w="451484">
                  <a:moveTo>
                    <a:pt x="231647" y="0"/>
                  </a:moveTo>
                  <a:lnTo>
                    <a:pt x="243839" y="0"/>
                  </a:lnTo>
                </a:path>
                <a:path w="451484">
                  <a:moveTo>
                    <a:pt x="359663" y="0"/>
                  </a:moveTo>
                  <a:lnTo>
                    <a:pt x="377951" y="0"/>
                  </a:lnTo>
                </a:path>
                <a:path w="451484">
                  <a:moveTo>
                    <a:pt x="432816" y="0"/>
                  </a:moveTo>
                  <a:lnTo>
                    <a:pt x="4511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8" name="object 3548"/>
            <p:cNvPicPr/>
            <p:nvPr/>
          </p:nvPicPr>
          <p:blipFill>
            <a:blip r:embed="rId1021" cstate="print"/>
            <a:stretch>
              <a:fillRect/>
            </a:stretch>
          </p:blipFill>
          <p:spPr>
            <a:xfrm>
              <a:off x="1755648" y="5266943"/>
              <a:ext cx="140207" cy="18288"/>
            </a:xfrm>
            <a:prstGeom prst="rect">
              <a:avLst/>
            </a:prstGeom>
          </p:spPr>
        </p:pic>
        <p:pic>
          <p:nvPicPr>
            <p:cNvPr id="3549" name="object 354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52287" y="5266943"/>
              <a:ext cx="36576" cy="12192"/>
            </a:xfrm>
            <a:prstGeom prst="rect">
              <a:avLst/>
            </a:prstGeom>
          </p:spPr>
        </p:pic>
        <p:sp>
          <p:nvSpPr>
            <p:cNvPr id="3550" name="object 3550"/>
            <p:cNvSpPr/>
            <p:nvPr/>
          </p:nvSpPr>
          <p:spPr>
            <a:xfrm>
              <a:off x="2109215" y="5276087"/>
              <a:ext cx="1896110" cy="0"/>
            </a:xfrm>
            <a:custGeom>
              <a:avLst/>
              <a:gdLst/>
              <a:ahLst/>
              <a:cxnLst/>
              <a:rect l="l" t="t" r="r" b="b"/>
              <a:pathLst>
                <a:path w="1896110">
                  <a:moveTo>
                    <a:pt x="0" y="0"/>
                  </a:moveTo>
                  <a:lnTo>
                    <a:pt x="18287" y="0"/>
                  </a:lnTo>
                </a:path>
                <a:path w="1896110">
                  <a:moveTo>
                    <a:pt x="1767840" y="0"/>
                  </a:moveTo>
                  <a:lnTo>
                    <a:pt x="1786128" y="0"/>
                  </a:lnTo>
                </a:path>
                <a:path w="1896110">
                  <a:moveTo>
                    <a:pt x="1877568" y="0"/>
                  </a:moveTo>
                  <a:lnTo>
                    <a:pt x="18958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1" name="object 3551"/>
            <p:cNvPicPr/>
            <p:nvPr/>
          </p:nvPicPr>
          <p:blipFill>
            <a:blip r:embed="rId1022" cstate="print"/>
            <a:stretch>
              <a:fillRect/>
            </a:stretch>
          </p:blipFill>
          <p:spPr>
            <a:xfrm>
              <a:off x="2182368" y="5266943"/>
              <a:ext cx="201167" cy="18288"/>
            </a:xfrm>
            <a:prstGeom prst="rect">
              <a:avLst/>
            </a:prstGeom>
          </p:spPr>
        </p:pic>
        <p:sp>
          <p:nvSpPr>
            <p:cNvPr id="3552" name="object 3552"/>
            <p:cNvSpPr/>
            <p:nvPr/>
          </p:nvSpPr>
          <p:spPr>
            <a:xfrm>
              <a:off x="4163567" y="5276087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24384" y="0"/>
                  </a:lnTo>
                </a:path>
                <a:path w="542925">
                  <a:moveTo>
                    <a:pt x="73151" y="0"/>
                  </a:moveTo>
                  <a:lnTo>
                    <a:pt x="85343" y="0"/>
                  </a:lnTo>
                </a:path>
                <a:path w="542925">
                  <a:moveTo>
                    <a:pt x="195072" y="0"/>
                  </a:moveTo>
                  <a:lnTo>
                    <a:pt x="219456" y="0"/>
                  </a:lnTo>
                </a:path>
                <a:path w="542925">
                  <a:moveTo>
                    <a:pt x="524255" y="0"/>
                  </a:moveTo>
                  <a:lnTo>
                    <a:pt x="5425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3" name="object 355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760976" y="5266943"/>
              <a:ext cx="18287" cy="12192"/>
            </a:xfrm>
            <a:prstGeom prst="rect">
              <a:avLst/>
            </a:prstGeom>
          </p:spPr>
        </p:pic>
        <p:sp>
          <p:nvSpPr>
            <p:cNvPr id="3554" name="object 3554"/>
            <p:cNvSpPr/>
            <p:nvPr/>
          </p:nvSpPr>
          <p:spPr>
            <a:xfrm>
              <a:off x="4834128" y="527608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24384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5" name="object 3555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4547616" y="5266943"/>
              <a:ext cx="91439" cy="18288"/>
            </a:xfrm>
            <a:prstGeom prst="rect">
              <a:avLst/>
            </a:prstGeom>
          </p:spPr>
        </p:pic>
        <p:pic>
          <p:nvPicPr>
            <p:cNvPr id="3556" name="object 355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968240" y="5273040"/>
              <a:ext cx="91439" cy="6096"/>
            </a:xfrm>
            <a:prstGeom prst="rect">
              <a:avLst/>
            </a:prstGeom>
          </p:spPr>
        </p:pic>
        <p:sp>
          <p:nvSpPr>
            <p:cNvPr id="3557" name="object 3557"/>
            <p:cNvSpPr/>
            <p:nvPr/>
          </p:nvSpPr>
          <p:spPr>
            <a:xfrm>
              <a:off x="829055" y="5276087"/>
              <a:ext cx="4773295" cy="6350"/>
            </a:xfrm>
            <a:custGeom>
              <a:avLst/>
              <a:gdLst/>
              <a:ahLst/>
              <a:cxnLst/>
              <a:rect l="l" t="t" r="r" b="b"/>
              <a:pathLst>
                <a:path w="4773295" h="6350">
                  <a:moveTo>
                    <a:pt x="4395216" y="0"/>
                  </a:moveTo>
                  <a:lnTo>
                    <a:pt x="4419600" y="0"/>
                  </a:lnTo>
                </a:path>
                <a:path w="4773295" h="6350">
                  <a:moveTo>
                    <a:pt x="4480560" y="0"/>
                  </a:moveTo>
                  <a:lnTo>
                    <a:pt x="4498848" y="0"/>
                  </a:lnTo>
                </a:path>
                <a:path w="4773295" h="6350">
                  <a:moveTo>
                    <a:pt x="4584192" y="0"/>
                  </a:moveTo>
                  <a:lnTo>
                    <a:pt x="4602480" y="0"/>
                  </a:lnTo>
                </a:path>
                <a:path w="4773295" h="6350">
                  <a:moveTo>
                    <a:pt x="4754880" y="0"/>
                  </a:moveTo>
                  <a:lnTo>
                    <a:pt x="4773168" y="0"/>
                  </a:lnTo>
                </a:path>
                <a:path w="4773295" h="6350">
                  <a:moveTo>
                    <a:pt x="0" y="6096"/>
                  </a:moveTo>
                  <a:lnTo>
                    <a:pt x="18287" y="6096"/>
                  </a:lnTo>
                </a:path>
                <a:path w="4773295" h="6350">
                  <a:moveTo>
                    <a:pt x="60959" y="6096"/>
                  </a:moveTo>
                  <a:lnTo>
                    <a:pt x="7924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8" name="object 3558"/>
            <p:cNvPicPr/>
            <p:nvPr/>
          </p:nvPicPr>
          <p:blipFill>
            <a:blip r:embed="rId1023" cstate="print"/>
            <a:stretch>
              <a:fillRect/>
            </a:stretch>
          </p:blipFill>
          <p:spPr>
            <a:xfrm>
              <a:off x="5657087" y="5266943"/>
              <a:ext cx="146303" cy="18288"/>
            </a:xfrm>
            <a:prstGeom prst="rect">
              <a:avLst/>
            </a:prstGeom>
          </p:spPr>
        </p:pic>
        <p:sp>
          <p:nvSpPr>
            <p:cNvPr id="3559" name="object 3559"/>
            <p:cNvSpPr/>
            <p:nvPr/>
          </p:nvSpPr>
          <p:spPr>
            <a:xfrm>
              <a:off x="1018031" y="528218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18287" y="0"/>
                  </a:lnTo>
                </a:path>
                <a:path w="243840">
                  <a:moveTo>
                    <a:pt x="79247" y="0"/>
                  </a:moveTo>
                  <a:lnTo>
                    <a:pt x="97535" y="0"/>
                  </a:lnTo>
                </a:path>
                <a:path w="243840">
                  <a:moveTo>
                    <a:pt x="152400" y="0"/>
                  </a:moveTo>
                  <a:lnTo>
                    <a:pt x="170687" y="0"/>
                  </a:lnTo>
                </a:path>
                <a:path w="243840">
                  <a:moveTo>
                    <a:pt x="231647" y="0"/>
                  </a:moveTo>
                  <a:lnTo>
                    <a:pt x="2438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0" name="object 356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224528" y="5273040"/>
              <a:ext cx="79248" cy="12192"/>
            </a:xfrm>
            <a:prstGeom prst="rect">
              <a:avLst/>
            </a:prstGeom>
          </p:spPr>
        </p:pic>
        <p:sp>
          <p:nvSpPr>
            <p:cNvPr id="3561" name="object 3561"/>
            <p:cNvSpPr/>
            <p:nvPr/>
          </p:nvSpPr>
          <p:spPr>
            <a:xfrm>
              <a:off x="1377695" y="52821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2" name="object 3562"/>
            <p:cNvPicPr/>
            <p:nvPr/>
          </p:nvPicPr>
          <p:blipFill>
            <a:blip r:embed="rId1024" cstate="print"/>
            <a:stretch>
              <a:fillRect/>
            </a:stretch>
          </p:blipFill>
          <p:spPr>
            <a:xfrm>
              <a:off x="1450848" y="5279135"/>
              <a:ext cx="134111" cy="6096"/>
            </a:xfrm>
            <a:prstGeom prst="rect">
              <a:avLst/>
            </a:prstGeom>
          </p:spPr>
        </p:pic>
        <p:sp>
          <p:nvSpPr>
            <p:cNvPr id="3563" name="object 3563"/>
            <p:cNvSpPr/>
            <p:nvPr/>
          </p:nvSpPr>
          <p:spPr>
            <a:xfrm>
              <a:off x="2182368" y="5282184"/>
              <a:ext cx="1823085" cy="0"/>
            </a:xfrm>
            <a:custGeom>
              <a:avLst/>
              <a:gdLst/>
              <a:ahLst/>
              <a:cxnLst/>
              <a:rect l="l" t="t" r="r" b="b"/>
              <a:pathLst>
                <a:path w="1823085">
                  <a:moveTo>
                    <a:pt x="0" y="0"/>
                  </a:moveTo>
                  <a:lnTo>
                    <a:pt x="18287" y="0"/>
                  </a:lnTo>
                </a:path>
                <a:path w="1823085">
                  <a:moveTo>
                    <a:pt x="1694688" y="0"/>
                  </a:moveTo>
                  <a:lnTo>
                    <a:pt x="1712976" y="0"/>
                  </a:lnTo>
                </a:path>
                <a:path w="1823085">
                  <a:moveTo>
                    <a:pt x="1804415" y="0"/>
                  </a:moveTo>
                  <a:lnTo>
                    <a:pt x="18227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4" name="object 3564"/>
            <p:cNvPicPr/>
            <p:nvPr/>
          </p:nvPicPr>
          <p:blipFill>
            <a:blip r:embed="rId1025" cstate="print"/>
            <a:stretch>
              <a:fillRect/>
            </a:stretch>
          </p:blipFill>
          <p:spPr>
            <a:xfrm>
              <a:off x="4047743" y="5279135"/>
              <a:ext cx="73151" cy="6096"/>
            </a:xfrm>
            <a:prstGeom prst="rect">
              <a:avLst/>
            </a:prstGeom>
          </p:spPr>
        </p:pic>
        <p:sp>
          <p:nvSpPr>
            <p:cNvPr id="3565" name="object 3565"/>
            <p:cNvSpPr/>
            <p:nvPr/>
          </p:nvSpPr>
          <p:spPr>
            <a:xfrm>
              <a:off x="4687823" y="528218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18287" y="0"/>
                  </a:lnTo>
                </a:path>
                <a:path w="97789">
                  <a:moveTo>
                    <a:pt x="79248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6" name="object 35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01184" y="5279135"/>
              <a:ext cx="18287" cy="6096"/>
            </a:xfrm>
            <a:prstGeom prst="rect">
              <a:avLst/>
            </a:prstGeom>
          </p:spPr>
        </p:pic>
        <p:pic>
          <p:nvPicPr>
            <p:cNvPr id="3567" name="object 3567"/>
            <p:cNvPicPr/>
            <p:nvPr/>
          </p:nvPicPr>
          <p:blipFill>
            <a:blip r:embed="rId1026" cstate="print"/>
            <a:stretch>
              <a:fillRect/>
            </a:stretch>
          </p:blipFill>
          <p:spPr>
            <a:xfrm>
              <a:off x="5468111" y="5266943"/>
              <a:ext cx="134112" cy="24383"/>
            </a:xfrm>
            <a:prstGeom prst="rect">
              <a:avLst/>
            </a:prstGeom>
          </p:spPr>
        </p:pic>
        <p:sp>
          <p:nvSpPr>
            <p:cNvPr id="3568" name="object 3568"/>
            <p:cNvSpPr/>
            <p:nvPr/>
          </p:nvSpPr>
          <p:spPr>
            <a:xfrm>
              <a:off x="5096255" y="52821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9" name="object 3569"/>
            <p:cNvPicPr/>
            <p:nvPr/>
          </p:nvPicPr>
          <p:blipFill>
            <a:blip r:embed="rId1027" cstate="print"/>
            <a:stretch>
              <a:fillRect/>
            </a:stretch>
          </p:blipFill>
          <p:spPr>
            <a:xfrm>
              <a:off x="2365248" y="5273040"/>
              <a:ext cx="73151" cy="24383"/>
            </a:xfrm>
            <a:prstGeom prst="rect">
              <a:avLst/>
            </a:prstGeom>
          </p:spPr>
        </p:pic>
        <p:sp>
          <p:nvSpPr>
            <p:cNvPr id="3570" name="object 3570"/>
            <p:cNvSpPr/>
            <p:nvPr/>
          </p:nvSpPr>
          <p:spPr>
            <a:xfrm>
              <a:off x="5657087" y="528218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1" name="object 3571"/>
            <p:cNvPicPr/>
            <p:nvPr/>
          </p:nvPicPr>
          <p:blipFill>
            <a:blip r:embed="rId1028" cstate="print"/>
            <a:stretch>
              <a:fillRect/>
            </a:stretch>
          </p:blipFill>
          <p:spPr>
            <a:xfrm>
              <a:off x="1627631" y="5273040"/>
              <a:ext cx="85344" cy="18287"/>
            </a:xfrm>
            <a:prstGeom prst="rect">
              <a:avLst/>
            </a:prstGeom>
          </p:spPr>
        </p:pic>
        <p:pic>
          <p:nvPicPr>
            <p:cNvPr id="3572" name="object 357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01040" y="5273040"/>
              <a:ext cx="146303" cy="18287"/>
            </a:xfrm>
            <a:prstGeom prst="rect">
              <a:avLst/>
            </a:prstGeom>
          </p:spPr>
        </p:pic>
        <p:sp>
          <p:nvSpPr>
            <p:cNvPr id="3573" name="object 3573"/>
            <p:cNvSpPr/>
            <p:nvPr/>
          </p:nvSpPr>
          <p:spPr>
            <a:xfrm>
              <a:off x="829055" y="5288279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188976" y="0"/>
                  </a:moveTo>
                  <a:lnTo>
                    <a:pt x="2072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4" name="object 3574"/>
            <p:cNvPicPr/>
            <p:nvPr/>
          </p:nvPicPr>
          <p:blipFill>
            <a:blip r:embed="rId1029" cstate="print"/>
            <a:stretch>
              <a:fillRect/>
            </a:stretch>
          </p:blipFill>
          <p:spPr>
            <a:xfrm>
              <a:off x="1883664" y="5266943"/>
              <a:ext cx="243839" cy="36575"/>
            </a:xfrm>
            <a:prstGeom prst="rect">
              <a:avLst/>
            </a:prstGeom>
          </p:spPr>
        </p:pic>
        <p:sp>
          <p:nvSpPr>
            <p:cNvPr id="3575" name="object 3575"/>
            <p:cNvSpPr/>
            <p:nvPr/>
          </p:nvSpPr>
          <p:spPr>
            <a:xfrm>
              <a:off x="1170431" y="5288279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18287" y="0"/>
                  </a:lnTo>
                </a:path>
                <a:path w="408940">
                  <a:moveTo>
                    <a:pt x="79247" y="0"/>
                  </a:moveTo>
                  <a:lnTo>
                    <a:pt x="91439" y="0"/>
                  </a:lnTo>
                </a:path>
                <a:path w="408940">
                  <a:moveTo>
                    <a:pt x="207263" y="0"/>
                  </a:moveTo>
                  <a:lnTo>
                    <a:pt x="225551" y="0"/>
                  </a:lnTo>
                </a:path>
                <a:path w="408940">
                  <a:moveTo>
                    <a:pt x="280416" y="0"/>
                  </a:moveTo>
                  <a:lnTo>
                    <a:pt x="298703" y="0"/>
                  </a:lnTo>
                </a:path>
                <a:path w="408940">
                  <a:moveTo>
                    <a:pt x="347472" y="0"/>
                  </a:moveTo>
                  <a:lnTo>
                    <a:pt x="40843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6" name="object 3576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896112" y="5273040"/>
              <a:ext cx="73151" cy="30479"/>
            </a:xfrm>
            <a:prstGeom prst="rect">
              <a:avLst/>
            </a:prstGeom>
          </p:spPr>
        </p:pic>
        <p:sp>
          <p:nvSpPr>
            <p:cNvPr id="3577" name="object 3577"/>
            <p:cNvSpPr/>
            <p:nvPr/>
          </p:nvSpPr>
          <p:spPr>
            <a:xfrm>
              <a:off x="1767840" y="5288279"/>
              <a:ext cx="2237740" cy="0"/>
            </a:xfrm>
            <a:custGeom>
              <a:avLst/>
              <a:gdLst/>
              <a:ahLst/>
              <a:cxnLst/>
              <a:rect l="l" t="t" r="r" b="b"/>
              <a:pathLst>
                <a:path w="2237740">
                  <a:moveTo>
                    <a:pt x="0" y="0"/>
                  </a:moveTo>
                  <a:lnTo>
                    <a:pt x="60960" y="0"/>
                  </a:lnTo>
                </a:path>
                <a:path w="2237740">
                  <a:moveTo>
                    <a:pt x="341375" y="0"/>
                  </a:moveTo>
                  <a:lnTo>
                    <a:pt x="359663" y="0"/>
                  </a:lnTo>
                </a:path>
                <a:path w="2237740">
                  <a:moveTo>
                    <a:pt x="414528" y="0"/>
                  </a:moveTo>
                  <a:lnTo>
                    <a:pt x="432816" y="0"/>
                  </a:lnTo>
                </a:path>
                <a:path w="2237740">
                  <a:moveTo>
                    <a:pt x="481583" y="0"/>
                  </a:moveTo>
                  <a:lnTo>
                    <a:pt x="548639" y="0"/>
                  </a:lnTo>
                </a:path>
                <a:path w="2237740">
                  <a:moveTo>
                    <a:pt x="597407" y="0"/>
                  </a:moveTo>
                  <a:lnTo>
                    <a:pt x="615695" y="0"/>
                  </a:lnTo>
                </a:path>
                <a:path w="2237740">
                  <a:moveTo>
                    <a:pt x="2109216" y="0"/>
                  </a:moveTo>
                  <a:lnTo>
                    <a:pt x="2127504" y="0"/>
                  </a:lnTo>
                </a:path>
                <a:path w="2237740">
                  <a:moveTo>
                    <a:pt x="2218944" y="0"/>
                  </a:moveTo>
                  <a:lnTo>
                    <a:pt x="22372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8" name="object 3578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63567" y="5279135"/>
              <a:ext cx="79248" cy="12191"/>
            </a:xfrm>
            <a:prstGeom prst="rect">
              <a:avLst/>
            </a:prstGeom>
          </p:spPr>
        </p:pic>
        <p:pic>
          <p:nvPicPr>
            <p:cNvPr id="3579" name="object 35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1184" y="5285231"/>
              <a:ext cx="18287" cy="12192"/>
            </a:xfrm>
            <a:prstGeom prst="rect">
              <a:avLst/>
            </a:prstGeom>
          </p:spPr>
        </p:pic>
        <p:sp>
          <p:nvSpPr>
            <p:cNvPr id="3580" name="object 3580"/>
            <p:cNvSpPr/>
            <p:nvPr/>
          </p:nvSpPr>
          <p:spPr>
            <a:xfrm>
              <a:off x="4687823" y="52882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1" name="object 3581"/>
            <p:cNvPicPr/>
            <p:nvPr/>
          </p:nvPicPr>
          <p:blipFill>
            <a:blip r:embed="rId1030" cstate="print"/>
            <a:stretch>
              <a:fillRect/>
            </a:stretch>
          </p:blipFill>
          <p:spPr>
            <a:xfrm>
              <a:off x="4291584" y="5273040"/>
              <a:ext cx="213360" cy="30479"/>
            </a:xfrm>
            <a:prstGeom prst="rect">
              <a:avLst/>
            </a:prstGeom>
          </p:spPr>
        </p:pic>
        <p:pic>
          <p:nvPicPr>
            <p:cNvPr id="3582" name="object 358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968240" y="5273040"/>
              <a:ext cx="146303" cy="18287"/>
            </a:xfrm>
            <a:prstGeom prst="rect">
              <a:avLst/>
            </a:prstGeom>
          </p:spPr>
        </p:pic>
        <p:sp>
          <p:nvSpPr>
            <p:cNvPr id="3583" name="object 3583"/>
            <p:cNvSpPr/>
            <p:nvPr/>
          </p:nvSpPr>
          <p:spPr>
            <a:xfrm>
              <a:off x="5096255" y="52882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4" name="object 3584"/>
            <p:cNvPicPr/>
            <p:nvPr/>
          </p:nvPicPr>
          <p:blipFill>
            <a:blip r:embed="rId1031" cstate="print"/>
            <a:stretch>
              <a:fillRect/>
            </a:stretch>
          </p:blipFill>
          <p:spPr>
            <a:xfrm>
              <a:off x="5224272" y="5279135"/>
              <a:ext cx="24384" cy="12191"/>
            </a:xfrm>
            <a:prstGeom prst="rect">
              <a:avLst/>
            </a:prstGeom>
          </p:spPr>
        </p:pic>
        <p:pic>
          <p:nvPicPr>
            <p:cNvPr id="3585" name="object 3585"/>
            <p:cNvPicPr/>
            <p:nvPr/>
          </p:nvPicPr>
          <p:blipFill>
            <a:blip r:embed="rId1032" cstate="print"/>
            <a:stretch>
              <a:fillRect/>
            </a:stretch>
          </p:blipFill>
          <p:spPr>
            <a:xfrm>
              <a:off x="5309616" y="5279135"/>
              <a:ext cx="121919" cy="12191"/>
            </a:xfrm>
            <a:prstGeom prst="rect">
              <a:avLst/>
            </a:prstGeom>
          </p:spPr>
        </p:pic>
        <p:sp>
          <p:nvSpPr>
            <p:cNvPr id="3586" name="object 3586"/>
            <p:cNvSpPr/>
            <p:nvPr/>
          </p:nvSpPr>
          <p:spPr>
            <a:xfrm>
              <a:off x="701040" y="5288279"/>
              <a:ext cx="5157470" cy="6350"/>
            </a:xfrm>
            <a:custGeom>
              <a:avLst/>
              <a:gdLst/>
              <a:ahLst/>
              <a:cxnLst/>
              <a:rect l="l" t="t" r="r" b="b"/>
              <a:pathLst>
                <a:path w="5157470" h="6350">
                  <a:moveTo>
                    <a:pt x="4858512" y="0"/>
                  </a:moveTo>
                  <a:lnTo>
                    <a:pt x="4895088" y="0"/>
                  </a:lnTo>
                </a:path>
                <a:path w="5157470" h="6350">
                  <a:moveTo>
                    <a:pt x="4956048" y="0"/>
                  </a:moveTo>
                  <a:lnTo>
                    <a:pt x="4974336" y="0"/>
                  </a:lnTo>
                </a:path>
                <a:path w="5157470" h="6350">
                  <a:moveTo>
                    <a:pt x="5138928" y="0"/>
                  </a:moveTo>
                  <a:lnTo>
                    <a:pt x="5157216" y="0"/>
                  </a:lnTo>
                </a:path>
                <a:path w="5157470" h="6350">
                  <a:moveTo>
                    <a:pt x="0" y="6096"/>
                  </a:moveTo>
                  <a:lnTo>
                    <a:pt x="18287" y="6096"/>
                  </a:lnTo>
                </a:path>
                <a:path w="5157470" h="6350">
                  <a:moveTo>
                    <a:pt x="54864" y="6096"/>
                  </a:moveTo>
                  <a:lnTo>
                    <a:pt x="79248" y="6096"/>
                  </a:lnTo>
                </a:path>
                <a:path w="5157470" h="6350">
                  <a:moveTo>
                    <a:pt x="128015" y="6096"/>
                  </a:moveTo>
                  <a:lnTo>
                    <a:pt x="146303" y="6096"/>
                  </a:lnTo>
                </a:path>
                <a:path w="5157470" h="6350">
                  <a:moveTo>
                    <a:pt x="316992" y="6096"/>
                  </a:moveTo>
                  <a:lnTo>
                    <a:pt x="335280" y="6096"/>
                  </a:lnTo>
                </a:path>
                <a:path w="5157470" h="6350">
                  <a:moveTo>
                    <a:pt x="469392" y="6096"/>
                  </a:moveTo>
                  <a:lnTo>
                    <a:pt x="487680" y="6096"/>
                  </a:lnTo>
                </a:path>
                <a:path w="5157470" h="6350">
                  <a:moveTo>
                    <a:pt x="548640" y="6096"/>
                  </a:moveTo>
                  <a:lnTo>
                    <a:pt x="560832" y="6096"/>
                  </a:lnTo>
                </a:path>
                <a:path w="5157470" h="6350">
                  <a:moveTo>
                    <a:pt x="676656" y="6096"/>
                  </a:moveTo>
                  <a:lnTo>
                    <a:pt x="694944" y="6096"/>
                  </a:lnTo>
                </a:path>
                <a:path w="5157470" h="6350">
                  <a:moveTo>
                    <a:pt x="749808" y="6096"/>
                  </a:moveTo>
                  <a:lnTo>
                    <a:pt x="7680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7" name="object 3587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524000" y="5291328"/>
              <a:ext cx="48768" cy="6096"/>
            </a:xfrm>
            <a:prstGeom prst="rect">
              <a:avLst/>
            </a:prstGeom>
          </p:spPr>
        </p:pic>
        <p:sp>
          <p:nvSpPr>
            <p:cNvPr id="3588" name="object 3588"/>
            <p:cNvSpPr/>
            <p:nvPr/>
          </p:nvSpPr>
          <p:spPr>
            <a:xfrm>
              <a:off x="1773936" y="5294376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48768" y="0"/>
                  </a:lnTo>
                </a:path>
                <a:path w="426719">
                  <a:moveTo>
                    <a:pt x="335280" y="0"/>
                  </a:moveTo>
                  <a:lnTo>
                    <a:pt x="353568" y="0"/>
                  </a:lnTo>
                </a:path>
                <a:path w="426719">
                  <a:moveTo>
                    <a:pt x="408432" y="0"/>
                  </a:moveTo>
                  <a:lnTo>
                    <a:pt x="426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9" name="object 3589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4767072" y="5279135"/>
              <a:ext cx="146303" cy="24383"/>
            </a:xfrm>
            <a:prstGeom prst="rect">
              <a:avLst/>
            </a:prstGeom>
          </p:spPr>
        </p:pic>
        <p:pic>
          <p:nvPicPr>
            <p:cNvPr id="3590" name="object 3590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255520" y="5291328"/>
              <a:ext cx="54863" cy="6096"/>
            </a:xfrm>
            <a:prstGeom prst="rect">
              <a:avLst/>
            </a:prstGeom>
          </p:spPr>
        </p:pic>
        <p:sp>
          <p:nvSpPr>
            <p:cNvPr id="3591" name="object 3591"/>
            <p:cNvSpPr/>
            <p:nvPr/>
          </p:nvSpPr>
          <p:spPr>
            <a:xfrm>
              <a:off x="2365248" y="5294376"/>
              <a:ext cx="1640205" cy="0"/>
            </a:xfrm>
            <a:custGeom>
              <a:avLst/>
              <a:gdLst/>
              <a:ahLst/>
              <a:cxnLst/>
              <a:rect l="l" t="t" r="r" b="b"/>
              <a:pathLst>
                <a:path w="1640204">
                  <a:moveTo>
                    <a:pt x="0" y="0"/>
                  </a:moveTo>
                  <a:lnTo>
                    <a:pt x="18287" y="0"/>
                  </a:lnTo>
                </a:path>
                <a:path w="1640204">
                  <a:moveTo>
                    <a:pt x="1511808" y="0"/>
                  </a:moveTo>
                  <a:lnTo>
                    <a:pt x="1530096" y="0"/>
                  </a:lnTo>
                </a:path>
                <a:path w="1640204">
                  <a:moveTo>
                    <a:pt x="1621536" y="0"/>
                  </a:moveTo>
                  <a:lnTo>
                    <a:pt x="1639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2" name="object 3592"/>
            <p:cNvPicPr/>
            <p:nvPr/>
          </p:nvPicPr>
          <p:blipFill>
            <a:blip r:embed="rId1034" cstate="print"/>
            <a:stretch>
              <a:fillRect/>
            </a:stretch>
          </p:blipFill>
          <p:spPr>
            <a:xfrm>
              <a:off x="4053840" y="5285231"/>
              <a:ext cx="60960" cy="12192"/>
            </a:xfrm>
            <a:prstGeom prst="rect">
              <a:avLst/>
            </a:prstGeom>
          </p:spPr>
        </p:pic>
        <p:pic>
          <p:nvPicPr>
            <p:cNvPr id="3593" name="object 3593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627631" y="5291328"/>
              <a:ext cx="73152" cy="12192"/>
            </a:xfrm>
            <a:prstGeom prst="rect">
              <a:avLst/>
            </a:prstGeom>
          </p:spPr>
        </p:pic>
        <p:pic>
          <p:nvPicPr>
            <p:cNvPr id="3594" name="object 3594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4559808" y="5285231"/>
              <a:ext cx="67055" cy="12192"/>
            </a:xfrm>
            <a:prstGeom prst="rect">
              <a:avLst/>
            </a:prstGeom>
          </p:spPr>
        </p:pic>
        <p:sp>
          <p:nvSpPr>
            <p:cNvPr id="3595" name="object 3595"/>
            <p:cNvSpPr/>
            <p:nvPr/>
          </p:nvSpPr>
          <p:spPr>
            <a:xfrm>
              <a:off x="4687823" y="5294376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18287" y="0"/>
                  </a:lnTo>
                </a:path>
                <a:path w="426720">
                  <a:moveTo>
                    <a:pt x="188975" y="0"/>
                  </a:moveTo>
                  <a:lnTo>
                    <a:pt x="225551" y="0"/>
                  </a:lnTo>
                </a:path>
                <a:path w="426720">
                  <a:moveTo>
                    <a:pt x="280416" y="0"/>
                  </a:moveTo>
                  <a:lnTo>
                    <a:pt x="298704" y="0"/>
                  </a:lnTo>
                </a:path>
                <a:path w="426720">
                  <a:moveTo>
                    <a:pt x="335279" y="0"/>
                  </a:moveTo>
                  <a:lnTo>
                    <a:pt x="359663" y="0"/>
                  </a:lnTo>
                </a:path>
                <a:path w="426720">
                  <a:moveTo>
                    <a:pt x="408432" y="0"/>
                  </a:moveTo>
                  <a:lnTo>
                    <a:pt x="4267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6" name="object 359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163567" y="5291328"/>
              <a:ext cx="73151" cy="12192"/>
            </a:xfrm>
            <a:prstGeom prst="rect">
              <a:avLst/>
            </a:prstGeom>
          </p:spPr>
        </p:pic>
        <p:sp>
          <p:nvSpPr>
            <p:cNvPr id="3597" name="object 3597"/>
            <p:cNvSpPr/>
            <p:nvPr/>
          </p:nvSpPr>
          <p:spPr>
            <a:xfrm>
              <a:off x="5657087" y="52943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8" name="object 3598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5724143" y="5285231"/>
              <a:ext cx="67055" cy="12192"/>
            </a:xfrm>
            <a:prstGeom prst="rect">
              <a:avLst/>
            </a:prstGeom>
          </p:spPr>
        </p:pic>
        <p:sp>
          <p:nvSpPr>
            <p:cNvPr id="3599" name="object 3599"/>
            <p:cNvSpPr/>
            <p:nvPr/>
          </p:nvSpPr>
          <p:spPr>
            <a:xfrm>
              <a:off x="701040" y="5294376"/>
              <a:ext cx="5157470" cy="6350"/>
            </a:xfrm>
            <a:custGeom>
              <a:avLst/>
              <a:gdLst/>
              <a:ahLst/>
              <a:cxnLst/>
              <a:rect l="l" t="t" r="r" b="b"/>
              <a:pathLst>
                <a:path w="5157470" h="6350">
                  <a:moveTo>
                    <a:pt x="5138928" y="0"/>
                  </a:moveTo>
                  <a:lnTo>
                    <a:pt x="5157216" y="0"/>
                  </a:lnTo>
                </a:path>
                <a:path w="5157470" h="6350">
                  <a:moveTo>
                    <a:pt x="0" y="6096"/>
                  </a:moveTo>
                  <a:lnTo>
                    <a:pt x="18287" y="6096"/>
                  </a:lnTo>
                </a:path>
                <a:path w="5157470" h="6350">
                  <a:moveTo>
                    <a:pt x="54864" y="6096"/>
                  </a:moveTo>
                  <a:lnTo>
                    <a:pt x="73152" y="6096"/>
                  </a:lnTo>
                </a:path>
                <a:path w="5157470" h="6350">
                  <a:moveTo>
                    <a:pt x="128015" y="6096"/>
                  </a:moveTo>
                  <a:lnTo>
                    <a:pt x="146303" y="6096"/>
                  </a:lnTo>
                </a:path>
                <a:path w="5157470" h="6350">
                  <a:moveTo>
                    <a:pt x="316992" y="6096"/>
                  </a:moveTo>
                  <a:lnTo>
                    <a:pt x="335280" y="6096"/>
                  </a:lnTo>
                </a:path>
                <a:path w="5157470" h="6350">
                  <a:moveTo>
                    <a:pt x="384047" y="6096"/>
                  </a:moveTo>
                  <a:lnTo>
                    <a:pt x="402335" y="6096"/>
                  </a:lnTo>
                </a:path>
                <a:path w="5157470" h="6350">
                  <a:moveTo>
                    <a:pt x="469392" y="6096"/>
                  </a:moveTo>
                  <a:lnTo>
                    <a:pt x="487680" y="6096"/>
                  </a:lnTo>
                </a:path>
                <a:path w="5157470" h="6350">
                  <a:moveTo>
                    <a:pt x="548640" y="6096"/>
                  </a:moveTo>
                  <a:lnTo>
                    <a:pt x="560832" y="6096"/>
                  </a:lnTo>
                </a:path>
                <a:path w="5157470" h="6350">
                  <a:moveTo>
                    <a:pt x="676656" y="6096"/>
                  </a:moveTo>
                  <a:lnTo>
                    <a:pt x="694944" y="6096"/>
                  </a:lnTo>
                </a:path>
                <a:path w="5157470" h="6350">
                  <a:moveTo>
                    <a:pt x="749808" y="6096"/>
                  </a:moveTo>
                  <a:lnTo>
                    <a:pt x="768096" y="6096"/>
                  </a:lnTo>
                </a:path>
                <a:path w="5157470" h="6350">
                  <a:moveTo>
                    <a:pt x="835151" y="6096"/>
                  </a:moveTo>
                  <a:lnTo>
                    <a:pt x="853439" y="6096"/>
                  </a:lnTo>
                </a:path>
                <a:path w="5157470" h="6350">
                  <a:moveTo>
                    <a:pt x="926591" y="6096"/>
                  </a:moveTo>
                  <a:lnTo>
                    <a:pt x="944879" y="6096"/>
                  </a:lnTo>
                </a:path>
                <a:path w="5157470" h="6350">
                  <a:moveTo>
                    <a:pt x="1091184" y="6096"/>
                  </a:moveTo>
                  <a:lnTo>
                    <a:pt x="110947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0" name="object 3600"/>
            <p:cNvPicPr/>
            <p:nvPr/>
          </p:nvPicPr>
          <p:blipFill>
            <a:blip r:embed="rId1035" cstate="print"/>
            <a:stretch>
              <a:fillRect/>
            </a:stretch>
          </p:blipFill>
          <p:spPr>
            <a:xfrm>
              <a:off x="5486399" y="5291328"/>
              <a:ext cx="109728" cy="12192"/>
            </a:xfrm>
            <a:prstGeom prst="rect">
              <a:avLst/>
            </a:prstGeom>
          </p:spPr>
        </p:pic>
        <p:sp>
          <p:nvSpPr>
            <p:cNvPr id="3601" name="object 3601"/>
            <p:cNvSpPr/>
            <p:nvPr/>
          </p:nvSpPr>
          <p:spPr>
            <a:xfrm>
              <a:off x="2109215" y="5300472"/>
              <a:ext cx="2273935" cy="0"/>
            </a:xfrm>
            <a:custGeom>
              <a:avLst/>
              <a:gdLst/>
              <a:ahLst/>
              <a:cxnLst/>
              <a:rect l="l" t="t" r="r" b="b"/>
              <a:pathLst>
                <a:path w="2273935">
                  <a:moveTo>
                    <a:pt x="0" y="0"/>
                  </a:moveTo>
                  <a:lnTo>
                    <a:pt x="18287" y="0"/>
                  </a:lnTo>
                </a:path>
                <a:path w="2273935">
                  <a:moveTo>
                    <a:pt x="73152" y="0"/>
                  </a:moveTo>
                  <a:lnTo>
                    <a:pt x="91440" y="0"/>
                  </a:lnTo>
                </a:path>
                <a:path w="2273935">
                  <a:moveTo>
                    <a:pt x="164592" y="0"/>
                  </a:moveTo>
                  <a:lnTo>
                    <a:pt x="182880" y="0"/>
                  </a:lnTo>
                </a:path>
                <a:path w="2273935">
                  <a:moveTo>
                    <a:pt x="256031" y="0"/>
                  </a:moveTo>
                  <a:lnTo>
                    <a:pt x="274319" y="0"/>
                  </a:lnTo>
                </a:path>
                <a:path w="2273935">
                  <a:moveTo>
                    <a:pt x="316992" y="0"/>
                  </a:moveTo>
                  <a:lnTo>
                    <a:pt x="329184" y="0"/>
                  </a:lnTo>
                </a:path>
                <a:path w="2273935">
                  <a:moveTo>
                    <a:pt x="1767840" y="0"/>
                  </a:moveTo>
                  <a:lnTo>
                    <a:pt x="1786128" y="0"/>
                  </a:lnTo>
                </a:path>
                <a:path w="2273935">
                  <a:moveTo>
                    <a:pt x="1877568" y="0"/>
                  </a:moveTo>
                  <a:lnTo>
                    <a:pt x="1895856" y="0"/>
                  </a:lnTo>
                </a:path>
                <a:path w="2273935">
                  <a:moveTo>
                    <a:pt x="1969008" y="0"/>
                  </a:moveTo>
                  <a:lnTo>
                    <a:pt x="1987295" y="0"/>
                  </a:lnTo>
                </a:path>
                <a:path w="2273935">
                  <a:moveTo>
                    <a:pt x="2054352" y="0"/>
                  </a:moveTo>
                  <a:lnTo>
                    <a:pt x="2072640" y="0"/>
                  </a:lnTo>
                </a:path>
                <a:path w="2273935">
                  <a:moveTo>
                    <a:pt x="2261616" y="0"/>
                  </a:moveTo>
                  <a:lnTo>
                    <a:pt x="22738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2" name="object 3602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4450079" y="5297423"/>
              <a:ext cx="24384" cy="6096"/>
            </a:xfrm>
            <a:prstGeom prst="rect">
              <a:avLst/>
            </a:prstGeom>
          </p:spPr>
        </p:pic>
        <p:sp>
          <p:nvSpPr>
            <p:cNvPr id="3603" name="object 3603"/>
            <p:cNvSpPr/>
            <p:nvPr/>
          </p:nvSpPr>
          <p:spPr>
            <a:xfrm>
              <a:off x="4584191" y="5300472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18287" y="0"/>
                  </a:lnTo>
                </a:path>
                <a:path w="530860">
                  <a:moveTo>
                    <a:pt x="103631" y="0"/>
                  </a:moveTo>
                  <a:lnTo>
                    <a:pt x="121919" y="0"/>
                  </a:lnTo>
                </a:path>
                <a:path w="530860">
                  <a:moveTo>
                    <a:pt x="384048" y="0"/>
                  </a:moveTo>
                  <a:lnTo>
                    <a:pt x="402336" y="0"/>
                  </a:lnTo>
                </a:path>
                <a:path w="530860">
                  <a:moveTo>
                    <a:pt x="438911" y="0"/>
                  </a:moveTo>
                  <a:lnTo>
                    <a:pt x="457199" y="0"/>
                  </a:lnTo>
                </a:path>
                <a:path w="530860">
                  <a:moveTo>
                    <a:pt x="512063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4" name="object 3604"/>
            <p:cNvPicPr/>
            <p:nvPr/>
          </p:nvPicPr>
          <p:blipFill>
            <a:blip r:embed="rId1036" cstate="print"/>
            <a:stretch>
              <a:fillRect/>
            </a:stretch>
          </p:blipFill>
          <p:spPr>
            <a:xfrm>
              <a:off x="5309616" y="5285231"/>
              <a:ext cx="121919" cy="18288"/>
            </a:xfrm>
            <a:prstGeom prst="rect">
              <a:avLst/>
            </a:prstGeom>
          </p:spPr>
        </p:pic>
        <p:sp>
          <p:nvSpPr>
            <p:cNvPr id="3605" name="object 3605"/>
            <p:cNvSpPr/>
            <p:nvPr/>
          </p:nvSpPr>
          <p:spPr>
            <a:xfrm>
              <a:off x="1627631" y="5300472"/>
              <a:ext cx="4231005" cy="6350"/>
            </a:xfrm>
            <a:custGeom>
              <a:avLst/>
              <a:gdLst/>
              <a:ahLst/>
              <a:cxnLst/>
              <a:rect l="l" t="t" r="r" b="b"/>
              <a:pathLst>
                <a:path w="4231005" h="6350">
                  <a:moveTo>
                    <a:pt x="3785616" y="0"/>
                  </a:moveTo>
                  <a:lnTo>
                    <a:pt x="3803904" y="0"/>
                  </a:lnTo>
                </a:path>
                <a:path w="4231005" h="6350">
                  <a:moveTo>
                    <a:pt x="4029455" y="0"/>
                  </a:moveTo>
                  <a:lnTo>
                    <a:pt x="4047744" y="0"/>
                  </a:lnTo>
                </a:path>
                <a:path w="4231005" h="6350">
                  <a:moveTo>
                    <a:pt x="4120896" y="0"/>
                  </a:moveTo>
                  <a:lnTo>
                    <a:pt x="4139183" y="0"/>
                  </a:lnTo>
                </a:path>
                <a:path w="4231005" h="6350">
                  <a:moveTo>
                    <a:pt x="4212335" y="0"/>
                  </a:moveTo>
                  <a:lnTo>
                    <a:pt x="4230624" y="0"/>
                  </a:lnTo>
                </a:path>
                <a:path w="4231005" h="6350">
                  <a:moveTo>
                    <a:pt x="0" y="6096"/>
                  </a:moveTo>
                  <a:lnTo>
                    <a:pt x="18287" y="6096"/>
                  </a:lnTo>
                </a:path>
                <a:path w="4231005" h="6350">
                  <a:moveTo>
                    <a:pt x="2535936" y="6096"/>
                  </a:moveTo>
                  <a:lnTo>
                    <a:pt x="2554224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6" name="object 3606"/>
            <p:cNvPicPr/>
            <p:nvPr/>
          </p:nvPicPr>
          <p:blipFill>
            <a:blip r:embed="rId1037" cstate="print"/>
            <a:stretch>
              <a:fillRect/>
            </a:stretch>
          </p:blipFill>
          <p:spPr>
            <a:xfrm>
              <a:off x="5230367" y="5291328"/>
              <a:ext cx="12191" cy="18288"/>
            </a:xfrm>
            <a:prstGeom prst="rect">
              <a:avLst/>
            </a:prstGeom>
          </p:spPr>
        </p:pic>
        <p:sp>
          <p:nvSpPr>
            <p:cNvPr id="3607" name="object 3607"/>
            <p:cNvSpPr/>
            <p:nvPr/>
          </p:nvSpPr>
          <p:spPr>
            <a:xfrm>
              <a:off x="1627631" y="5312664"/>
              <a:ext cx="2554605" cy="6350"/>
            </a:xfrm>
            <a:custGeom>
              <a:avLst/>
              <a:gdLst/>
              <a:ahLst/>
              <a:cxnLst/>
              <a:rect l="l" t="t" r="r" b="b"/>
              <a:pathLst>
                <a:path w="2554604" h="6350">
                  <a:moveTo>
                    <a:pt x="0" y="0"/>
                  </a:moveTo>
                  <a:lnTo>
                    <a:pt x="18287" y="0"/>
                  </a:lnTo>
                </a:path>
                <a:path w="2554604" h="6350">
                  <a:moveTo>
                    <a:pt x="2535936" y="0"/>
                  </a:moveTo>
                  <a:lnTo>
                    <a:pt x="2554224" y="0"/>
                  </a:lnTo>
                </a:path>
                <a:path w="2554604" h="6350">
                  <a:moveTo>
                    <a:pt x="0" y="6095"/>
                  </a:moveTo>
                  <a:lnTo>
                    <a:pt x="18287" y="6095"/>
                  </a:lnTo>
                </a:path>
                <a:path w="2554604" h="6350">
                  <a:moveTo>
                    <a:pt x="2535936" y="6095"/>
                  </a:moveTo>
                  <a:lnTo>
                    <a:pt x="2554224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8" name="object 3608"/>
            <p:cNvPicPr/>
            <p:nvPr/>
          </p:nvPicPr>
          <p:blipFill>
            <a:blip r:embed="rId1038" cstate="print"/>
            <a:stretch>
              <a:fillRect/>
            </a:stretch>
          </p:blipFill>
          <p:spPr>
            <a:xfrm>
              <a:off x="5224272" y="5309616"/>
              <a:ext cx="12191" cy="12191"/>
            </a:xfrm>
            <a:prstGeom prst="rect">
              <a:avLst/>
            </a:prstGeom>
          </p:spPr>
        </p:pic>
        <p:sp>
          <p:nvSpPr>
            <p:cNvPr id="3609" name="object 3609"/>
            <p:cNvSpPr/>
            <p:nvPr/>
          </p:nvSpPr>
          <p:spPr>
            <a:xfrm>
              <a:off x="1627631" y="5324855"/>
              <a:ext cx="2554605" cy="12700"/>
            </a:xfrm>
            <a:custGeom>
              <a:avLst/>
              <a:gdLst/>
              <a:ahLst/>
              <a:cxnLst/>
              <a:rect l="l" t="t" r="r" b="b"/>
              <a:pathLst>
                <a:path w="2554604" h="12700">
                  <a:moveTo>
                    <a:pt x="0" y="0"/>
                  </a:moveTo>
                  <a:lnTo>
                    <a:pt x="18287" y="0"/>
                  </a:lnTo>
                </a:path>
                <a:path w="2554604" h="12700">
                  <a:moveTo>
                    <a:pt x="2535936" y="0"/>
                  </a:moveTo>
                  <a:lnTo>
                    <a:pt x="2554224" y="0"/>
                  </a:lnTo>
                </a:path>
                <a:path w="2554604" h="12700">
                  <a:moveTo>
                    <a:pt x="0" y="6096"/>
                  </a:moveTo>
                  <a:lnTo>
                    <a:pt x="18287" y="6096"/>
                  </a:lnTo>
                </a:path>
                <a:path w="2554604" h="12700">
                  <a:moveTo>
                    <a:pt x="2535936" y="6096"/>
                  </a:moveTo>
                  <a:lnTo>
                    <a:pt x="2554224" y="6096"/>
                  </a:lnTo>
                </a:path>
                <a:path w="2554604" h="12700">
                  <a:moveTo>
                    <a:pt x="0" y="12192"/>
                  </a:moveTo>
                  <a:lnTo>
                    <a:pt x="18287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0" name="object 3610"/>
            <p:cNvPicPr/>
            <p:nvPr/>
          </p:nvPicPr>
          <p:blipFill>
            <a:blip r:embed="rId1039" cstate="print"/>
            <a:stretch>
              <a:fillRect/>
            </a:stretch>
          </p:blipFill>
          <p:spPr>
            <a:xfrm>
              <a:off x="5218176" y="5321808"/>
              <a:ext cx="18287" cy="18288"/>
            </a:xfrm>
            <a:prstGeom prst="rect">
              <a:avLst/>
            </a:prstGeom>
          </p:spPr>
        </p:pic>
        <p:sp>
          <p:nvSpPr>
            <p:cNvPr id="3611" name="object 3611"/>
            <p:cNvSpPr/>
            <p:nvPr/>
          </p:nvSpPr>
          <p:spPr>
            <a:xfrm>
              <a:off x="1627631" y="5337047"/>
              <a:ext cx="2554605" cy="12700"/>
            </a:xfrm>
            <a:custGeom>
              <a:avLst/>
              <a:gdLst/>
              <a:ahLst/>
              <a:cxnLst/>
              <a:rect l="l" t="t" r="r" b="b"/>
              <a:pathLst>
                <a:path w="2554604" h="12700">
                  <a:moveTo>
                    <a:pt x="2535936" y="0"/>
                  </a:moveTo>
                  <a:lnTo>
                    <a:pt x="2554224" y="0"/>
                  </a:lnTo>
                </a:path>
                <a:path w="2554604" h="12700">
                  <a:moveTo>
                    <a:pt x="0" y="6096"/>
                  </a:moveTo>
                  <a:lnTo>
                    <a:pt x="18287" y="6096"/>
                  </a:lnTo>
                </a:path>
                <a:path w="2554604" h="12700">
                  <a:moveTo>
                    <a:pt x="2535936" y="6096"/>
                  </a:moveTo>
                  <a:lnTo>
                    <a:pt x="2554224" y="6096"/>
                  </a:lnTo>
                </a:path>
                <a:path w="2554604" h="12700">
                  <a:moveTo>
                    <a:pt x="0" y="12191"/>
                  </a:moveTo>
                  <a:lnTo>
                    <a:pt x="18287" y="12191"/>
                  </a:lnTo>
                </a:path>
                <a:path w="2554604" h="12700">
                  <a:moveTo>
                    <a:pt x="2535936" y="12191"/>
                  </a:moveTo>
                  <a:lnTo>
                    <a:pt x="2554224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2" name="object 3612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5193791" y="5340096"/>
              <a:ext cx="36575" cy="18287"/>
            </a:xfrm>
            <a:prstGeom prst="rect">
              <a:avLst/>
            </a:prstGeom>
          </p:spPr>
        </p:pic>
        <p:sp>
          <p:nvSpPr>
            <p:cNvPr id="3613" name="object 3613"/>
            <p:cNvSpPr/>
            <p:nvPr/>
          </p:nvSpPr>
          <p:spPr>
            <a:xfrm>
              <a:off x="609600" y="5355335"/>
              <a:ext cx="3572510" cy="67310"/>
            </a:xfrm>
            <a:custGeom>
              <a:avLst/>
              <a:gdLst/>
              <a:ahLst/>
              <a:cxnLst/>
              <a:rect l="l" t="t" r="r" b="b"/>
              <a:pathLst>
                <a:path w="3572510" h="67310">
                  <a:moveTo>
                    <a:pt x="1018032" y="0"/>
                  </a:moveTo>
                  <a:lnTo>
                    <a:pt x="1036319" y="0"/>
                  </a:lnTo>
                </a:path>
                <a:path w="3572510" h="67310">
                  <a:moveTo>
                    <a:pt x="3553968" y="0"/>
                  </a:moveTo>
                  <a:lnTo>
                    <a:pt x="3572256" y="0"/>
                  </a:lnTo>
                </a:path>
                <a:path w="3572510" h="67310">
                  <a:moveTo>
                    <a:pt x="0" y="67056"/>
                  </a:moveTo>
                  <a:lnTo>
                    <a:pt x="18287" y="6705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4" name="object 361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231" y="5419343"/>
              <a:ext cx="18287" cy="6096"/>
            </a:xfrm>
            <a:prstGeom prst="rect">
              <a:avLst/>
            </a:prstGeom>
          </p:spPr>
        </p:pic>
        <p:pic>
          <p:nvPicPr>
            <p:cNvPr id="3615" name="object 3615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652015" y="5419343"/>
              <a:ext cx="12192" cy="6096"/>
            </a:xfrm>
            <a:prstGeom prst="rect">
              <a:avLst/>
            </a:prstGeom>
          </p:spPr>
        </p:pic>
        <p:pic>
          <p:nvPicPr>
            <p:cNvPr id="3616" name="object 361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06879" y="5419343"/>
              <a:ext cx="12192" cy="6096"/>
            </a:xfrm>
            <a:prstGeom prst="rect">
              <a:avLst/>
            </a:prstGeom>
          </p:spPr>
        </p:pic>
        <p:sp>
          <p:nvSpPr>
            <p:cNvPr id="3617" name="object 3617"/>
            <p:cNvSpPr/>
            <p:nvPr/>
          </p:nvSpPr>
          <p:spPr>
            <a:xfrm>
              <a:off x="3877055" y="542239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8" name="object 3618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779264" y="5413247"/>
              <a:ext cx="60960" cy="12192"/>
            </a:xfrm>
            <a:prstGeom prst="rect">
              <a:avLst/>
            </a:prstGeom>
          </p:spPr>
        </p:pic>
        <p:pic>
          <p:nvPicPr>
            <p:cNvPr id="3619" name="object 3619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5846064" y="5413247"/>
              <a:ext cx="60960" cy="12192"/>
            </a:xfrm>
            <a:prstGeom prst="rect">
              <a:avLst/>
            </a:prstGeom>
          </p:spPr>
        </p:pic>
        <p:sp>
          <p:nvSpPr>
            <p:cNvPr id="3620" name="object 3620"/>
            <p:cNvSpPr/>
            <p:nvPr/>
          </p:nvSpPr>
          <p:spPr>
            <a:xfrm>
              <a:off x="609600" y="54284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1" name="object 3621"/>
            <p:cNvSpPr/>
            <p:nvPr/>
          </p:nvSpPr>
          <p:spPr>
            <a:xfrm>
              <a:off x="1661159" y="5425440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0" y="6096"/>
                  </a:moveTo>
                  <a:lnTo>
                    <a:pt x="0" y="0"/>
                  </a:lnTo>
                </a:path>
                <a:path w="48894" h="6350">
                  <a:moveTo>
                    <a:pt x="48767" y="6096"/>
                  </a:moveTo>
                  <a:lnTo>
                    <a:pt x="48767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2" name="object 3622"/>
            <p:cNvSpPr/>
            <p:nvPr/>
          </p:nvSpPr>
          <p:spPr>
            <a:xfrm>
              <a:off x="609600" y="5428487"/>
              <a:ext cx="3395979" cy="12700"/>
            </a:xfrm>
            <a:custGeom>
              <a:avLst/>
              <a:gdLst/>
              <a:ahLst/>
              <a:cxnLst/>
              <a:rect l="l" t="t" r="r" b="b"/>
              <a:pathLst>
                <a:path w="3395979" h="12700">
                  <a:moveTo>
                    <a:pt x="3267456" y="0"/>
                  </a:moveTo>
                  <a:lnTo>
                    <a:pt x="3285744" y="0"/>
                  </a:lnTo>
                </a:path>
                <a:path w="3395979" h="12700">
                  <a:moveTo>
                    <a:pt x="3377184" y="0"/>
                  </a:moveTo>
                  <a:lnTo>
                    <a:pt x="3395472" y="0"/>
                  </a:lnTo>
                </a:path>
                <a:path w="3395979" h="12700">
                  <a:moveTo>
                    <a:pt x="0" y="6096"/>
                  </a:moveTo>
                  <a:lnTo>
                    <a:pt x="18287" y="6096"/>
                  </a:lnTo>
                </a:path>
                <a:path w="3395979" h="12700">
                  <a:moveTo>
                    <a:pt x="1048512" y="6096"/>
                  </a:moveTo>
                  <a:lnTo>
                    <a:pt x="1060704" y="6096"/>
                  </a:lnTo>
                </a:path>
                <a:path w="3395979" h="12700">
                  <a:moveTo>
                    <a:pt x="1091184" y="6096"/>
                  </a:moveTo>
                  <a:lnTo>
                    <a:pt x="1103376" y="6096"/>
                  </a:lnTo>
                </a:path>
                <a:path w="3395979" h="12700">
                  <a:moveTo>
                    <a:pt x="3267456" y="6096"/>
                  </a:moveTo>
                  <a:lnTo>
                    <a:pt x="3285744" y="6096"/>
                  </a:lnTo>
                </a:path>
                <a:path w="3395979" h="12700">
                  <a:moveTo>
                    <a:pt x="3377184" y="6096"/>
                  </a:moveTo>
                  <a:lnTo>
                    <a:pt x="3395472" y="6096"/>
                  </a:lnTo>
                </a:path>
                <a:path w="3395979" h="12700">
                  <a:moveTo>
                    <a:pt x="0" y="12191"/>
                  </a:moveTo>
                  <a:lnTo>
                    <a:pt x="18287" y="12191"/>
                  </a:lnTo>
                </a:path>
                <a:path w="3395979" h="12700">
                  <a:moveTo>
                    <a:pt x="1048512" y="12191"/>
                  </a:moveTo>
                  <a:lnTo>
                    <a:pt x="1060704" y="12191"/>
                  </a:lnTo>
                </a:path>
                <a:path w="3395979" h="12700">
                  <a:moveTo>
                    <a:pt x="1091184" y="12191"/>
                  </a:moveTo>
                  <a:lnTo>
                    <a:pt x="1103376" y="121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3" name="object 3623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4742687" y="5425440"/>
              <a:ext cx="91439" cy="24383"/>
            </a:xfrm>
            <a:prstGeom prst="rect">
              <a:avLst/>
            </a:prstGeom>
          </p:spPr>
        </p:pic>
        <p:sp>
          <p:nvSpPr>
            <p:cNvPr id="3624" name="object 3624"/>
            <p:cNvSpPr/>
            <p:nvPr/>
          </p:nvSpPr>
          <p:spPr>
            <a:xfrm>
              <a:off x="3877055" y="54406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5" name="object 3625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5809487" y="5425440"/>
              <a:ext cx="91440" cy="24383"/>
            </a:xfrm>
            <a:prstGeom prst="rect">
              <a:avLst/>
            </a:prstGeom>
          </p:spPr>
        </p:pic>
        <p:sp>
          <p:nvSpPr>
            <p:cNvPr id="3626" name="object 3626"/>
            <p:cNvSpPr/>
            <p:nvPr/>
          </p:nvSpPr>
          <p:spPr>
            <a:xfrm>
              <a:off x="609600" y="5440679"/>
              <a:ext cx="3395979" cy="12700"/>
            </a:xfrm>
            <a:custGeom>
              <a:avLst/>
              <a:gdLst/>
              <a:ahLst/>
              <a:cxnLst/>
              <a:rect l="l" t="t" r="r" b="b"/>
              <a:pathLst>
                <a:path w="3395979" h="12700">
                  <a:moveTo>
                    <a:pt x="3377184" y="0"/>
                  </a:moveTo>
                  <a:lnTo>
                    <a:pt x="3395472" y="0"/>
                  </a:lnTo>
                </a:path>
                <a:path w="3395979" h="12700">
                  <a:moveTo>
                    <a:pt x="0" y="6096"/>
                  </a:moveTo>
                  <a:lnTo>
                    <a:pt x="18287" y="6096"/>
                  </a:lnTo>
                </a:path>
                <a:path w="3395979" h="12700">
                  <a:moveTo>
                    <a:pt x="1054608" y="6096"/>
                  </a:moveTo>
                  <a:lnTo>
                    <a:pt x="1097280" y="6096"/>
                  </a:lnTo>
                </a:path>
                <a:path w="3395979" h="12700">
                  <a:moveTo>
                    <a:pt x="3267456" y="6096"/>
                  </a:moveTo>
                  <a:lnTo>
                    <a:pt x="3285744" y="6096"/>
                  </a:lnTo>
                </a:path>
                <a:path w="3395979" h="12700">
                  <a:moveTo>
                    <a:pt x="3377184" y="6096"/>
                  </a:moveTo>
                  <a:lnTo>
                    <a:pt x="3395472" y="6096"/>
                  </a:lnTo>
                </a:path>
                <a:path w="3395979" h="12700">
                  <a:moveTo>
                    <a:pt x="0" y="12192"/>
                  </a:moveTo>
                  <a:lnTo>
                    <a:pt x="18287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7" name="object 3627"/>
            <p:cNvPicPr/>
            <p:nvPr/>
          </p:nvPicPr>
          <p:blipFill>
            <a:blip r:embed="rId1041" cstate="print"/>
            <a:stretch>
              <a:fillRect/>
            </a:stretch>
          </p:blipFill>
          <p:spPr>
            <a:xfrm>
              <a:off x="694944" y="5425440"/>
              <a:ext cx="36576" cy="36575"/>
            </a:xfrm>
            <a:prstGeom prst="rect">
              <a:avLst/>
            </a:prstGeom>
          </p:spPr>
        </p:pic>
        <p:sp>
          <p:nvSpPr>
            <p:cNvPr id="3628" name="object 3628"/>
            <p:cNvSpPr/>
            <p:nvPr/>
          </p:nvSpPr>
          <p:spPr>
            <a:xfrm>
              <a:off x="609600" y="5452872"/>
              <a:ext cx="3395979" cy="12700"/>
            </a:xfrm>
            <a:custGeom>
              <a:avLst/>
              <a:gdLst/>
              <a:ahLst/>
              <a:cxnLst/>
              <a:rect l="l" t="t" r="r" b="b"/>
              <a:pathLst>
                <a:path w="3395979" h="12700">
                  <a:moveTo>
                    <a:pt x="1066800" y="0"/>
                  </a:moveTo>
                  <a:lnTo>
                    <a:pt x="1085088" y="0"/>
                  </a:lnTo>
                </a:path>
                <a:path w="3395979" h="12700">
                  <a:moveTo>
                    <a:pt x="3267456" y="0"/>
                  </a:moveTo>
                  <a:lnTo>
                    <a:pt x="3285744" y="0"/>
                  </a:lnTo>
                </a:path>
                <a:path w="3395979" h="12700">
                  <a:moveTo>
                    <a:pt x="3377184" y="0"/>
                  </a:moveTo>
                  <a:lnTo>
                    <a:pt x="3395472" y="0"/>
                  </a:lnTo>
                </a:path>
                <a:path w="3395979" h="12700">
                  <a:moveTo>
                    <a:pt x="0" y="6096"/>
                  </a:moveTo>
                  <a:lnTo>
                    <a:pt x="18287" y="6096"/>
                  </a:lnTo>
                </a:path>
                <a:path w="3395979" h="12700">
                  <a:moveTo>
                    <a:pt x="3267456" y="6096"/>
                  </a:moveTo>
                  <a:lnTo>
                    <a:pt x="3285744" y="6096"/>
                  </a:lnTo>
                </a:path>
                <a:path w="3395979" h="12700">
                  <a:moveTo>
                    <a:pt x="3377184" y="6096"/>
                  </a:moveTo>
                  <a:lnTo>
                    <a:pt x="3395472" y="6096"/>
                  </a:lnTo>
                </a:path>
                <a:path w="3395979" h="12700">
                  <a:moveTo>
                    <a:pt x="0" y="12192"/>
                  </a:moveTo>
                  <a:lnTo>
                    <a:pt x="18287" y="12192"/>
                  </a:lnTo>
                </a:path>
                <a:path w="3395979" h="12700">
                  <a:moveTo>
                    <a:pt x="79248" y="12192"/>
                  </a:moveTo>
                  <a:lnTo>
                    <a:pt x="97536" y="12192"/>
                  </a:lnTo>
                </a:path>
                <a:path w="3395979" h="12700">
                  <a:moveTo>
                    <a:pt x="103632" y="12192"/>
                  </a:moveTo>
                  <a:lnTo>
                    <a:pt x="121920" y="12192"/>
                  </a:lnTo>
                </a:path>
                <a:path w="3395979" h="12700">
                  <a:moveTo>
                    <a:pt x="3267456" y="12192"/>
                  </a:moveTo>
                  <a:lnTo>
                    <a:pt x="3285744" y="12192"/>
                  </a:lnTo>
                </a:path>
                <a:path w="3395979" h="12700">
                  <a:moveTo>
                    <a:pt x="3377184" y="12192"/>
                  </a:moveTo>
                  <a:lnTo>
                    <a:pt x="3395472" y="12192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9" name="object 3629"/>
            <p:cNvPicPr/>
            <p:nvPr/>
          </p:nvPicPr>
          <p:blipFill>
            <a:blip r:embed="rId1042" cstate="print"/>
            <a:stretch>
              <a:fillRect/>
            </a:stretch>
          </p:blipFill>
          <p:spPr>
            <a:xfrm>
              <a:off x="5803391" y="5449823"/>
              <a:ext cx="18287" cy="18288"/>
            </a:xfrm>
            <a:prstGeom prst="rect">
              <a:avLst/>
            </a:prstGeom>
          </p:spPr>
        </p:pic>
        <p:sp>
          <p:nvSpPr>
            <p:cNvPr id="3630" name="object 3630"/>
            <p:cNvSpPr/>
            <p:nvPr/>
          </p:nvSpPr>
          <p:spPr>
            <a:xfrm>
              <a:off x="609600" y="547116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1" name="object 36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0223" y="5468111"/>
              <a:ext cx="24384" cy="6096"/>
            </a:xfrm>
            <a:prstGeom prst="rect">
              <a:avLst/>
            </a:prstGeom>
          </p:spPr>
        </p:pic>
        <p:sp>
          <p:nvSpPr>
            <p:cNvPr id="3632" name="object 3632"/>
            <p:cNvSpPr/>
            <p:nvPr/>
          </p:nvSpPr>
          <p:spPr>
            <a:xfrm>
              <a:off x="1213104" y="5471160"/>
              <a:ext cx="1127760" cy="0"/>
            </a:xfrm>
            <a:custGeom>
              <a:avLst/>
              <a:gdLst/>
              <a:ahLst/>
              <a:cxnLst/>
              <a:rect l="l" t="t" r="r" b="b"/>
              <a:pathLst>
                <a:path w="1127760">
                  <a:moveTo>
                    <a:pt x="0" y="0"/>
                  </a:moveTo>
                  <a:lnTo>
                    <a:pt x="18287" y="0"/>
                  </a:lnTo>
                </a:path>
                <a:path w="1127760">
                  <a:moveTo>
                    <a:pt x="60959" y="0"/>
                  </a:moveTo>
                  <a:lnTo>
                    <a:pt x="79247" y="0"/>
                  </a:lnTo>
                </a:path>
                <a:path w="1127760">
                  <a:moveTo>
                    <a:pt x="128015" y="0"/>
                  </a:moveTo>
                  <a:lnTo>
                    <a:pt x="146303" y="0"/>
                  </a:lnTo>
                </a:path>
                <a:path w="1127760">
                  <a:moveTo>
                    <a:pt x="176784" y="0"/>
                  </a:moveTo>
                  <a:lnTo>
                    <a:pt x="195072" y="0"/>
                  </a:lnTo>
                </a:path>
                <a:path w="1127760">
                  <a:moveTo>
                    <a:pt x="249935" y="0"/>
                  </a:moveTo>
                  <a:lnTo>
                    <a:pt x="268223" y="0"/>
                  </a:lnTo>
                </a:path>
                <a:path w="1127760">
                  <a:moveTo>
                    <a:pt x="335280" y="0"/>
                  </a:moveTo>
                  <a:lnTo>
                    <a:pt x="353568" y="0"/>
                  </a:lnTo>
                </a:path>
                <a:path w="1127760">
                  <a:moveTo>
                    <a:pt x="426719" y="0"/>
                  </a:moveTo>
                  <a:lnTo>
                    <a:pt x="445007" y="0"/>
                  </a:lnTo>
                </a:path>
                <a:path w="1127760">
                  <a:moveTo>
                    <a:pt x="499871" y="0"/>
                  </a:moveTo>
                  <a:lnTo>
                    <a:pt x="518159" y="0"/>
                  </a:lnTo>
                </a:path>
                <a:path w="1127760">
                  <a:moveTo>
                    <a:pt x="621791" y="0"/>
                  </a:moveTo>
                  <a:lnTo>
                    <a:pt x="713231" y="0"/>
                  </a:lnTo>
                </a:path>
                <a:path w="1127760">
                  <a:moveTo>
                    <a:pt x="908304" y="0"/>
                  </a:moveTo>
                  <a:lnTo>
                    <a:pt x="926592" y="0"/>
                  </a:lnTo>
                </a:path>
                <a:path w="1127760">
                  <a:moveTo>
                    <a:pt x="1109471" y="0"/>
                  </a:moveTo>
                  <a:lnTo>
                    <a:pt x="11277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3" name="object 3633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4693920" y="5449823"/>
              <a:ext cx="60960" cy="24384"/>
            </a:xfrm>
            <a:prstGeom prst="rect">
              <a:avLst/>
            </a:prstGeom>
          </p:spPr>
        </p:pic>
        <p:sp>
          <p:nvSpPr>
            <p:cNvPr id="3634" name="object 3634"/>
            <p:cNvSpPr/>
            <p:nvPr/>
          </p:nvSpPr>
          <p:spPr>
            <a:xfrm>
              <a:off x="2389631" y="5471160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8287" y="0"/>
                  </a:lnTo>
                </a:path>
                <a:path w="109855">
                  <a:moveTo>
                    <a:pt x="91440" y="0"/>
                  </a:moveTo>
                  <a:lnTo>
                    <a:pt x="1097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5" name="object 3635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2572511" y="5468111"/>
              <a:ext cx="79248" cy="6096"/>
            </a:xfrm>
            <a:prstGeom prst="rect">
              <a:avLst/>
            </a:prstGeom>
          </p:spPr>
        </p:pic>
        <p:sp>
          <p:nvSpPr>
            <p:cNvPr id="3636" name="object 3636"/>
            <p:cNvSpPr/>
            <p:nvPr/>
          </p:nvSpPr>
          <p:spPr>
            <a:xfrm>
              <a:off x="3877055" y="5471160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18287" y="0"/>
                  </a:lnTo>
                </a:path>
                <a:path w="304800">
                  <a:moveTo>
                    <a:pt x="109727" y="0"/>
                  </a:moveTo>
                  <a:lnTo>
                    <a:pt x="128015" y="0"/>
                  </a:lnTo>
                </a:path>
                <a:path w="304800">
                  <a:moveTo>
                    <a:pt x="286512" y="0"/>
                  </a:moveTo>
                  <a:lnTo>
                    <a:pt x="3048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7" name="object 3637"/>
            <p:cNvPicPr/>
            <p:nvPr/>
          </p:nvPicPr>
          <p:blipFill>
            <a:blip r:embed="rId1043" cstate="print"/>
            <a:stretch>
              <a:fillRect/>
            </a:stretch>
          </p:blipFill>
          <p:spPr>
            <a:xfrm>
              <a:off x="682752" y="5468111"/>
              <a:ext cx="48767" cy="12192"/>
            </a:xfrm>
            <a:prstGeom prst="rect">
              <a:avLst/>
            </a:prstGeom>
          </p:spPr>
        </p:pic>
        <p:sp>
          <p:nvSpPr>
            <p:cNvPr id="3638" name="object 3638"/>
            <p:cNvSpPr/>
            <p:nvPr/>
          </p:nvSpPr>
          <p:spPr>
            <a:xfrm>
              <a:off x="4230623" y="5471160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18287" y="0"/>
                  </a:lnTo>
                </a:path>
                <a:path w="512445">
                  <a:moveTo>
                    <a:pt x="67056" y="0"/>
                  </a:moveTo>
                  <a:lnTo>
                    <a:pt x="85344" y="0"/>
                  </a:lnTo>
                </a:path>
                <a:path w="512445">
                  <a:moveTo>
                    <a:pt x="115824" y="0"/>
                  </a:moveTo>
                  <a:lnTo>
                    <a:pt x="134112" y="0"/>
                  </a:lnTo>
                </a:path>
                <a:path w="512445">
                  <a:moveTo>
                    <a:pt x="182879" y="0"/>
                  </a:moveTo>
                  <a:lnTo>
                    <a:pt x="201167" y="0"/>
                  </a:lnTo>
                </a:path>
                <a:path w="512445">
                  <a:moveTo>
                    <a:pt x="505968" y="0"/>
                  </a:moveTo>
                  <a:lnTo>
                    <a:pt x="5120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9" name="object 3639"/>
            <p:cNvPicPr/>
            <p:nvPr/>
          </p:nvPicPr>
          <p:blipFill>
            <a:blip r:embed="rId1044" cstate="print"/>
            <a:stretch>
              <a:fillRect/>
            </a:stretch>
          </p:blipFill>
          <p:spPr>
            <a:xfrm>
              <a:off x="4870703" y="5468111"/>
              <a:ext cx="79248" cy="6096"/>
            </a:xfrm>
            <a:prstGeom prst="rect">
              <a:avLst/>
            </a:prstGeom>
          </p:spPr>
        </p:pic>
        <p:sp>
          <p:nvSpPr>
            <p:cNvPr id="3640" name="object 3640"/>
            <p:cNvSpPr/>
            <p:nvPr/>
          </p:nvSpPr>
          <p:spPr>
            <a:xfrm>
              <a:off x="4968240" y="547116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73151" y="0"/>
                  </a:moveTo>
                  <a:lnTo>
                    <a:pt x="91439" y="0"/>
                  </a:lnTo>
                </a:path>
                <a:path w="378460">
                  <a:moveTo>
                    <a:pt x="219455" y="0"/>
                  </a:moveTo>
                  <a:lnTo>
                    <a:pt x="237743" y="0"/>
                  </a:lnTo>
                </a:path>
                <a:path w="378460">
                  <a:moveTo>
                    <a:pt x="274319" y="0"/>
                  </a:moveTo>
                  <a:lnTo>
                    <a:pt x="3779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1" name="object 3641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109472" y="5468111"/>
              <a:ext cx="54863" cy="12192"/>
            </a:xfrm>
            <a:prstGeom prst="rect">
              <a:avLst/>
            </a:prstGeom>
          </p:spPr>
        </p:pic>
        <p:sp>
          <p:nvSpPr>
            <p:cNvPr id="3642" name="object 3642"/>
            <p:cNvSpPr/>
            <p:nvPr/>
          </p:nvSpPr>
          <p:spPr>
            <a:xfrm>
              <a:off x="5498591" y="5471160"/>
              <a:ext cx="810895" cy="0"/>
            </a:xfrm>
            <a:custGeom>
              <a:avLst/>
              <a:gdLst/>
              <a:ahLst/>
              <a:cxnLst/>
              <a:rect l="l" t="t" r="r" b="b"/>
              <a:pathLst>
                <a:path w="810895">
                  <a:moveTo>
                    <a:pt x="0" y="0"/>
                  </a:moveTo>
                  <a:lnTo>
                    <a:pt x="85344" y="0"/>
                  </a:lnTo>
                </a:path>
                <a:path w="810895">
                  <a:moveTo>
                    <a:pt x="121920" y="0"/>
                  </a:moveTo>
                  <a:lnTo>
                    <a:pt x="140208" y="0"/>
                  </a:lnTo>
                </a:path>
                <a:path w="810895">
                  <a:moveTo>
                    <a:pt x="195071" y="0"/>
                  </a:moveTo>
                  <a:lnTo>
                    <a:pt x="213359" y="0"/>
                  </a:lnTo>
                </a:path>
                <a:path w="810895">
                  <a:moveTo>
                    <a:pt x="560831" y="0"/>
                  </a:moveTo>
                  <a:lnTo>
                    <a:pt x="646176" y="0"/>
                  </a:lnTo>
                </a:path>
                <a:path w="810895">
                  <a:moveTo>
                    <a:pt x="682751" y="0"/>
                  </a:moveTo>
                  <a:lnTo>
                    <a:pt x="701039" y="0"/>
                  </a:lnTo>
                </a:path>
                <a:path w="810895">
                  <a:moveTo>
                    <a:pt x="792480" y="0"/>
                  </a:moveTo>
                  <a:lnTo>
                    <a:pt x="810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3" name="object 3643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2218943" y="5468111"/>
              <a:ext cx="54863" cy="12192"/>
            </a:xfrm>
            <a:prstGeom prst="rect">
              <a:avLst/>
            </a:prstGeom>
          </p:spPr>
        </p:pic>
        <p:sp>
          <p:nvSpPr>
            <p:cNvPr id="3644" name="object 3644"/>
            <p:cNvSpPr/>
            <p:nvPr/>
          </p:nvSpPr>
          <p:spPr>
            <a:xfrm>
              <a:off x="1213104" y="547725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5" name="object 3645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4529328" y="5468111"/>
              <a:ext cx="103631" cy="12192"/>
            </a:xfrm>
            <a:prstGeom prst="rect">
              <a:avLst/>
            </a:prstGeom>
          </p:spPr>
        </p:pic>
        <p:sp>
          <p:nvSpPr>
            <p:cNvPr id="3646" name="object 3646"/>
            <p:cNvSpPr/>
            <p:nvPr/>
          </p:nvSpPr>
          <p:spPr>
            <a:xfrm>
              <a:off x="1274064" y="5477255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18287" y="0"/>
                  </a:lnTo>
                </a:path>
                <a:path w="207644">
                  <a:moveTo>
                    <a:pt x="67056" y="0"/>
                  </a:moveTo>
                  <a:lnTo>
                    <a:pt x="85343" y="0"/>
                  </a:lnTo>
                </a:path>
                <a:path w="207644">
                  <a:moveTo>
                    <a:pt x="115824" y="0"/>
                  </a:moveTo>
                  <a:lnTo>
                    <a:pt x="134112" y="0"/>
                  </a:lnTo>
                </a:path>
                <a:path w="207644">
                  <a:moveTo>
                    <a:pt x="188975" y="0"/>
                  </a:moveTo>
                  <a:lnTo>
                    <a:pt x="2072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7" name="object 3647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536192" y="5474208"/>
              <a:ext cx="48768" cy="6096"/>
            </a:xfrm>
            <a:prstGeom prst="rect">
              <a:avLst/>
            </a:prstGeom>
          </p:spPr>
        </p:pic>
        <p:sp>
          <p:nvSpPr>
            <p:cNvPr id="3648" name="object 3648"/>
            <p:cNvSpPr/>
            <p:nvPr/>
          </p:nvSpPr>
          <p:spPr>
            <a:xfrm>
              <a:off x="1639823" y="5477255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18287" y="0"/>
                  </a:lnTo>
                </a:path>
                <a:path w="287019">
                  <a:moveTo>
                    <a:pt x="67056" y="0"/>
                  </a:moveTo>
                  <a:lnTo>
                    <a:pt x="91439" y="0"/>
                  </a:lnTo>
                </a:path>
                <a:path w="287019">
                  <a:moveTo>
                    <a:pt x="195071" y="0"/>
                  </a:moveTo>
                  <a:lnTo>
                    <a:pt x="2865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9" name="object 36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81199" y="5468111"/>
              <a:ext cx="54863" cy="12192"/>
            </a:xfrm>
            <a:prstGeom prst="rect">
              <a:avLst/>
            </a:prstGeom>
          </p:spPr>
        </p:pic>
        <p:sp>
          <p:nvSpPr>
            <p:cNvPr id="3650" name="object 3650"/>
            <p:cNvSpPr/>
            <p:nvPr/>
          </p:nvSpPr>
          <p:spPr>
            <a:xfrm>
              <a:off x="2322576" y="5477255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1" name="object 36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62783" y="5474208"/>
              <a:ext cx="54863" cy="6096"/>
            </a:xfrm>
            <a:prstGeom prst="rect">
              <a:avLst/>
            </a:prstGeom>
          </p:spPr>
        </p:pic>
        <p:sp>
          <p:nvSpPr>
            <p:cNvPr id="3652" name="object 3652"/>
            <p:cNvSpPr/>
            <p:nvPr/>
          </p:nvSpPr>
          <p:spPr>
            <a:xfrm>
              <a:off x="2572511" y="5477255"/>
              <a:ext cx="1859280" cy="0"/>
            </a:xfrm>
            <a:custGeom>
              <a:avLst/>
              <a:gdLst/>
              <a:ahLst/>
              <a:cxnLst/>
              <a:rect l="l" t="t" r="r" b="b"/>
              <a:pathLst>
                <a:path w="1859279">
                  <a:moveTo>
                    <a:pt x="0" y="0"/>
                  </a:moveTo>
                  <a:lnTo>
                    <a:pt x="18287" y="0"/>
                  </a:lnTo>
                </a:path>
                <a:path w="1859279">
                  <a:moveTo>
                    <a:pt x="54864" y="0"/>
                  </a:moveTo>
                  <a:lnTo>
                    <a:pt x="79248" y="0"/>
                  </a:lnTo>
                </a:path>
                <a:path w="1859279">
                  <a:moveTo>
                    <a:pt x="1304544" y="0"/>
                  </a:moveTo>
                  <a:lnTo>
                    <a:pt x="1322832" y="0"/>
                  </a:lnTo>
                </a:path>
                <a:path w="1859279">
                  <a:moveTo>
                    <a:pt x="1414272" y="0"/>
                  </a:moveTo>
                  <a:lnTo>
                    <a:pt x="1432560" y="0"/>
                  </a:lnTo>
                </a:path>
                <a:path w="1859279">
                  <a:moveTo>
                    <a:pt x="1658112" y="0"/>
                  </a:moveTo>
                  <a:lnTo>
                    <a:pt x="1676400" y="0"/>
                  </a:lnTo>
                </a:path>
                <a:path w="1859279">
                  <a:moveTo>
                    <a:pt x="1725168" y="0"/>
                  </a:moveTo>
                  <a:lnTo>
                    <a:pt x="1743456" y="0"/>
                  </a:lnTo>
                </a:path>
                <a:path w="1859279">
                  <a:moveTo>
                    <a:pt x="1773936" y="0"/>
                  </a:moveTo>
                  <a:lnTo>
                    <a:pt x="1792224" y="0"/>
                  </a:lnTo>
                </a:path>
                <a:path w="1859279">
                  <a:moveTo>
                    <a:pt x="1834896" y="0"/>
                  </a:moveTo>
                  <a:lnTo>
                    <a:pt x="1859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3" name="object 3653"/>
            <p:cNvPicPr/>
            <p:nvPr/>
          </p:nvPicPr>
          <p:blipFill>
            <a:blip r:embed="rId1045" cstate="print"/>
            <a:stretch>
              <a:fillRect/>
            </a:stretch>
          </p:blipFill>
          <p:spPr>
            <a:xfrm>
              <a:off x="5803391" y="5468111"/>
              <a:ext cx="79248" cy="12192"/>
            </a:xfrm>
            <a:prstGeom prst="rect">
              <a:avLst/>
            </a:prstGeom>
          </p:spPr>
        </p:pic>
        <p:pic>
          <p:nvPicPr>
            <p:cNvPr id="3654" name="object 3654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5955791" y="5468111"/>
              <a:ext cx="54863" cy="12192"/>
            </a:xfrm>
            <a:prstGeom prst="rect">
              <a:avLst/>
            </a:prstGeom>
          </p:spPr>
        </p:pic>
        <p:sp>
          <p:nvSpPr>
            <p:cNvPr id="3655" name="object 3655"/>
            <p:cNvSpPr/>
            <p:nvPr/>
          </p:nvSpPr>
          <p:spPr>
            <a:xfrm>
              <a:off x="4870703" y="5477255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54864" y="0"/>
                  </a:moveTo>
                  <a:lnTo>
                    <a:pt x="7924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6" name="object 3656"/>
            <p:cNvPicPr/>
            <p:nvPr/>
          </p:nvPicPr>
          <p:blipFill>
            <a:blip r:embed="rId1046" cstate="print"/>
            <a:stretch>
              <a:fillRect/>
            </a:stretch>
          </p:blipFill>
          <p:spPr>
            <a:xfrm>
              <a:off x="4687823" y="5468111"/>
              <a:ext cx="128016" cy="18288"/>
            </a:xfrm>
            <a:prstGeom prst="rect">
              <a:avLst/>
            </a:prstGeom>
          </p:spPr>
        </p:pic>
        <p:sp>
          <p:nvSpPr>
            <p:cNvPr id="3657" name="object 3657"/>
            <p:cNvSpPr/>
            <p:nvPr/>
          </p:nvSpPr>
          <p:spPr>
            <a:xfrm>
              <a:off x="4968240" y="5477255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67055" y="0"/>
                  </a:moveTo>
                  <a:lnTo>
                    <a:pt x="91439" y="0"/>
                  </a:lnTo>
                </a:path>
                <a:path w="378460">
                  <a:moveTo>
                    <a:pt x="274319" y="0"/>
                  </a:moveTo>
                  <a:lnTo>
                    <a:pt x="3779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8" name="object 3658"/>
            <p:cNvPicPr/>
            <p:nvPr/>
          </p:nvPicPr>
          <p:blipFill>
            <a:blip r:embed="rId1047" cstate="print"/>
            <a:stretch>
              <a:fillRect/>
            </a:stretch>
          </p:blipFill>
          <p:spPr>
            <a:xfrm>
              <a:off x="4047743" y="5468111"/>
              <a:ext cx="134112" cy="18288"/>
            </a:xfrm>
            <a:prstGeom prst="rect">
              <a:avLst/>
            </a:prstGeom>
          </p:spPr>
        </p:pic>
        <p:sp>
          <p:nvSpPr>
            <p:cNvPr id="3659" name="object 3659"/>
            <p:cNvSpPr/>
            <p:nvPr/>
          </p:nvSpPr>
          <p:spPr>
            <a:xfrm>
              <a:off x="5498591" y="5477255"/>
              <a:ext cx="810895" cy="0"/>
            </a:xfrm>
            <a:custGeom>
              <a:avLst/>
              <a:gdLst/>
              <a:ahLst/>
              <a:cxnLst/>
              <a:rect l="l" t="t" r="r" b="b"/>
              <a:pathLst>
                <a:path w="810895">
                  <a:moveTo>
                    <a:pt x="0" y="0"/>
                  </a:moveTo>
                  <a:lnTo>
                    <a:pt x="85344" y="0"/>
                  </a:lnTo>
                </a:path>
                <a:path w="810895">
                  <a:moveTo>
                    <a:pt x="121920" y="0"/>
                  </a:moveTo>
                  <a:lnTo>
                    <a:pt x="140208" y="0"/>
                  </a:lnTo>
                </a:path>
                <a:path w="810895">
                  <a:moveTo>
                    <a:pt x="188975" y="0"/>
                  </a:moveTo>
                  <a:lnTo>
                    <a:pt x="213359" y="0"/>
                  </a:lnTo>
                </a:path>
                <a:path w="810895">
                  <a:moveTo>
                    <a:pt x="304800" y="0"/>
                  </a:moveTo>
                  <a:lnTo>
                    <a:pt x="310896" y="0"/>
                  </a:lnTo>
                </a:path>
                <a:path w="810895">
                  <a:moveTo>
                    <a:pt x="560831" y="0"/>
                  </a:moveTo>
                  <a:lnTo>
                    <a:pt x="646176" y="0"/>
                  </a:lnTo>
                </a:path>
                <a:path w="810895">
                  <a:moveTo>
                    <a:pt x="682751" y="0"/>
                  </a:moveTo>
                  <a:lnTo>
                    <a:pt x="701039" y="0"/>
                  </a:lnTo>
                </a:path>
                <a:path w="810895">
                  <a:moveTo>
                    <a:pt x="792480" y="0"/>
                  </a:moveTo>
                  <a:lnTo>
                    <a:pt x="810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0" name="object 36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70576" y="5468111"/>
              <a:ext cx="79248" cy="18288"/>
            </a:xfrm>
            <a:prstGeom prst="rect">
              <a:avLst/>
            </a:prstGeom>
          </p:spPr>
        </p:pic>
        <p:sp>
          <p:nvSpPr>
            <p:cNvPr id="3661" name="object 3661"/>
            <p:cNvSpPr/>
            <p:nvPr/>
          </p:nvSpPr>
          <p:spPr>
            <a:xfrm>
              <a:off x="1103376" y="5483352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80">
                  <a:moveTo>
                    <a:pt x="0" y="0"/>
                  </a:moveTo>
                  <a:lnTo>
                    <a:pt x="67056" y="0"/>
                  </a:lnTo>
                </a:path>
                <a:path w="487680">
                  <a:moveTo>
                    <a:pt x="109728" y="0"/>
                  </a:moveTo>
                  <a:lnTo>
                    <a:pt x="128016" y="0"/>
                  </a:lnTo>
                </a:path>
                <a:path w="487680">
                  <a:moveTo>
                    <a:pt x="170688" y="0"/>
                  </a:moveTo>
                  <a:lnTo>
                    <a:pt x="188976" y="0"/>
                  </a:lnTo>
                </a:path>
                <a:path w="487680">
                  <a:moveTo>
                    <a:pt x="237744" y="0"/>
                  </a:moveTo>
                  <a:lnTo>
                    <a:pt x="256032" y="0"/>
                  </a:lnTo>
                </a:path>
                <a:path w="487680">
                  <a:moveTo>
                    <a:pt x="286512" y="0"/>
                  </a:moveTo>
                  <a:lnTo>
                    <a:pt x="304800" y="0"/>
                  </a:lnTo>
                </a:path>
                <a:path w="487680">
                  <a:moveTo>
                    <a:pt x="359664" y="0"/>
                  </a:moveTo>
                  <a:lnTo>
                    <a:pt x="377952" y="0"/>
                  </a:lnTo>
                </a:path>
                <a:path w="487680">
                  <a:moveTo>
                    <a:pt x="426720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2" name="object 3662"/>
            <p:cNvPicPr/>
            <p:nvPr/>
          </p:nvPicPr>
          <p:blipFill>
            <a:blip r:embed="rId1048" cstate="print"/>
            <a:stretch>
              <a:fillRect/>
            </a:stretch>
          </p:blipFill>
          <p:spPr>
            <a:xfrm>
              <a:off x="1639823" y="5480303"/>
              <a:ext cx="91440" cy="6096"/>
            </a:xfrm>
            <a:prstGeom prst="rect">
              <a:avLst/>
            </a:prstGeom>
          </p:spPr>
        </p:pic>
        <p:sp>
          <p:nvSpPr>
            <p:cNvPr id="3663" name="object 3663"/>
            <p:cNvSpPr/>
            <p:nvPr/>
          </p:nvSpPr>
          <p:spPr>
            <a:xfrm>
              <a:off x="1834895" y="5483352"/>
              <a:ext cx="2170430" cy="0"/>
            </a:xfrm>
            <a:custGeom>
              <a:avLst/>
              <a:gdLst/>
              <a:ahLst/>
              <a:cxnLst/>
              <a:rect l="l" t="t" r="r" b="b"/>
              <a:pathLst>
                <a:path w="2170429">
                  <a:moveTo>
                    <a:pt x="0" y="0"/>
                  </a:moveTo>
                  <a:lnTo>
                    <a:pt x="91439" y="0"/>
                  </a:lnTo>
                </a:path>
                <a:path w="2170429">
                  <a:moveTo>
                    <a:pt x="140208" y="0"/>
                  </a:moveTo>
                  <a:lnTo>
                    <a:pt x="207264" y="0"/>
                  </a:lnTo>
                </a:path>
                <a:path w="2170429">
                  <a:moveTo>
                    <a:pt x="377952" y="0"/>
                  </a:moveTo>
                  <a:lnTo>
                    <a:pt x="445008" y="0"/>
                  </a:lnTo>
                </a:path>
                <a:path w="2170429">
                  <a:moveTo>
                    <a:pt x="487680" y="0"/>
                  </a:moveTo>
                  <a:lnTo>
                    <a:pt x="505968" y="0"/>
                  </a:lnTo>
                </a:path>
                <a:path w="2170429">
                  <a:moveTo>
                    <a:pt x="554736" y="0"/>
                  </a:moveTo>
                  <a:lnTo>
                    <a:pt x="573024" y="0"/>
                  </a:lnTo>
                </a:path>
                <a:path w="2170429">
                  <a:moveTo>
                    <a:pt x="621792" y="0"/>
                  </a:moveTo>
                  <a:lnTo>
                    <a:pt x="688848" y="0"/>
                  </a:lnTo>
                </a:path>
                <a:path w="2170429">
                  <a:moveTo>
                    <a:pt x="737616" y="0"/>
                  </a:moveTo>
                  <a:lnTo>
                    <a:pt x="755904" y="0"/>
                  </a:lnTo>
                </a:path>
                <a:path w="2170429">
                  <a:moveTo>
                    <a:pt x="786384" y="0"/>
                  </a:moveTo>
                  <a:lnTo>
                    <a:pt x="816864" y="0"/>
                  </a:lnTo>
                </a:path>
                <a:path w="2170429">
                  <a:moveTo>
                    <a:pt x="2042160" y="0"/>
                  </a:moveTo>
                  <a:lnTo>
                    <a:pt x="2060448" y="0"/>
                  </a:lnTo>
                </a:path>
                <a:path w="2170429">
                  <a:moveTo>
                    <a:pt x="2151888" y="0"/>
                  </a:moveTo>
                  <a:lnTo>
                    <a:pt x="21701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4" name="object 3664"/>
            <p:cNvPicPr/>
            <p:nvPr/>
          </p:nvPicPr>
          <p:blipFill>
            <a:blip r:embed="rId1049" cstate="print"/>
            <a:stretch>
              <a:fillRect/>
            </a:stretch>
          </p:blipFill>
          <p:spPr>
            <a:xfrm>
              <a:off x="822959" y="5468111"/>
              <a:ext cx="146304" cy="30480"/>
            </a:xfrm>
            <a:prstGeom prst="rect">
              <a:avLst/>
            </a:prstGeom>
          </p:spPr>
        </p:pic>
        <p:sp>
          <p:nvSpPr>
            <p:cNvPr id="3665" name="object 3665"/>
            <p:cNvSpPr/>
            <p:nvPr/>
          </p:nvSpPr>
          <p:spPr>
            <a:xfrm>
              <a:off x="4163567" y="5483352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67055" y="0"/>
                  </a:moveTo>
                  <a:lnTo>
                    <a:pt x="85343" y="0"/>
                  </a:lnTo>
                </a:path>
                <a:path w="201295">
                  <a:moveTo>
                    <a:pt x="134112" y="0"/>
                  </a:moveTo>
                  <a:lnTo>
                    <a:pt x="152400" y="0"/>
                  </a:lnTo>
                </a:path>
                <a:path w="201295">
                  <a:moveTo>
                    <a:pt x="182879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6" name="object 3666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401311" y="5480303"/>
              <a:ext cx="30479" cy="6096"/>
            </a:xfrm>
            <a:prstGeom prst="rect">
              <a:avLst/>
            </a:prstGeom>
          </p:spPr>
        </p:pic>
        <p:pic>
          <p:nvPicPr>
            <p:cNvPr id="3667" name="object 3667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4523231" y="5474208"/>
              <a:ext cx="109727" cy="12192"/>
            </a:xfrm>
            <a:prstGeom prst="rect">
              <a:avLst/>
            </a:prstGeom>
          </p:spPr>
        </p:pic>
        <p:sp>
          <p:nvSpPr>
            <p:cNvPr id="3668" name="object 3668"/>
            <p:cNvSpPr/>
            <p:nvPr/>
          </p:nvSpPr>
          <p:spPr>
            <a:xfrm>
              <a:off x="4754879" y="548335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9" name="object 366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5029199" y="5480303"/>
              <a:ext cx="30479" cy="6096"/>
            </a:xfrm>
            <a:prstGeom prst="rect">
              <a:avLst/>
            </a:prstGeom>
          </p:spPr>
        </p:pic>
        <p:sp>
          <p:nvSpPr>
            <p:cNvPr id="3670" name="object 3670"/>
            <p:cNvSpPr/>
            <p:nvPr/>
          </p:nvSpPr>
          <p:spPr>
            <a:xfrm>
              <a:off x="5242560" y="5483352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103632" y="0"/>
                  </a:lnTo>
                </a:path>
                <a:path w="341629">
                  <a:moveTo>
                    <a:pt x="256032" y="0"/>
                  </a:moveTo>
                  <a:lnTo>
                    <a:pt x="3413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1" name="object 3671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5620511" y="5480303"/>
              <a:ext cx="91439" cy="6096"/>
            </a:xfrm>
            <a:prstGeom prst="rect">
              <a:avLst/>
            </a:prstGeom>
          </p:spPr>
        </p:pic>
        <p:sp>
          <p:nvSpPr>
            <p:cNvPr id="3672" name="object 3672"/>
            <p:cNvSpPr/>
            <p:nvPr/>
          </p:nvSpPr>
          <p:spPr>
            <a:xfrm>
              <a:off x="1024127" y="5483352"/>
              <a:ext cx="5285740" cy="6350"/>
            </a:xfrm>
            <a:custGeom>
              <a:avLst/>
              <a:gdLst/>
              <a:ahLst/>
              <a:cxnLst/>
              <a:rect l="l" t="t" r="r" b="b"/>
              <a:pathLst>
                <a:path w="5285740" h="6350">
                  <a:moveTo>
                    <a:pt x="5035296" y="0"/>
                  </a:moveTo>
                  <a:lnTo>
                    <a:pt x="5120640" y="0"/>
                  </a:lnTo>
                </a:path>
                <a:path w="5285740" h="6350">
                  <a:moveTo>
                    <a:pt x="5157216" y="0"/>
                  </a:moveTo>
                  <a:lnTo>
                    <a:pt x="5175504" y="0"/>
                  </a:lnTo>
                </a:path>
                <a:path w="5285740" h="6350">
                  <a:moveTo>
                    <a:pt x="5266944" y="0"/>
                  </a:moveTo>
                  <a:lnTo>
                    <a:pt x="5285232" y="0"/>
                  </a:lnTo>
                </a:path>
                <a:path w="5285740" h="6350">
                  <a:moveTo>
                    <a:pt x="0" y="6096"/>
                  </a:moveTo>
                  <a:lnTo>
                    <a:pt x="30480" y="6096"/>
                  </a:lnTo>
                </a:path>
                <a:path w="5285740" h="6350">
                  <a:moveTo>
                    <a:pt x="134112" y="6096"/>
                  </a:moveTo>
                  <a:lnTo>
                    <a:pt x="152400" y="6096"/>
                  </a:lnTo>
                </a:path>
                <a:path w="5285740" h="6350">
                  <a:moveTo>
                    <a:pt x="188976" y="6096"/>
                  </a:moveTo>
                  <a:lnTo>
                    <a:pt x="207264" y="6096"/>
                  </a:lnTo>
                </a:path>
                <a:path w="5285740" h="6350">
                  <a:moveTo>
                    <a:pt x="249936" y="6096"/>
                  </a:moveTo>
                  <a:lnTo>
                    <a:pt x="268224" y="6096"/>
                  </a:lnTo>
                </a:path>
                <a:path w="5285740" h="6350">
                  <a:moveTo>
                    <a:pt x="316992" y="6096"/>
                  </a:moveTo>
                  <a:lnTo>
                    <a:pt x="335280" y="6096"/>
                  </a:lnTo>
                </a:path>
                <a:path w="5285740" h="6350">
                  <a:moveTo>
                    <a:pt x="365760" y="6096"/>
                  </a:moveTo>
                  <a:lnTo>
                    <a:pt x="384048" y="6096"/>
                  </a:lnTo>
                </a:path>
                <a:path w="5285740" h="6350">
                  <a:moveTo>
                    <a:pt x="676656" y="6096"/>
                  </a:moveTo>
                  <a:lnTo>
                    <a:pt x="707136" y="6096"/>
                  </a:lnTo>
                </a:path>
                <a:path w="5285740" h="6350">
                  <a:moveTo>
                    <a:pt x="810767" y="6096"/>
                  </a:moveTo>
                  <a:lnTo>
                    <a:pt x="829055" y="6096"/>
                  </a:lnTo>
                </a:path>
                <a:path w="5285740" h="6350">
                  <a:moveTo>
                    <a:pt x="1365504" y="6096"/>
                  </a:moveTo>
                  <a:lnTo>
                    <a:pt x="138379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3" name="object 3673"/>
            <p:cNvPicPr/>
            <p:nvPr/>
          </p:nvPicPr>
          <p:blipFill>
            <a:blip r:embed="rId1050" cstate="print"/>
            <a:stretch>
              <a:fillRect/>
            </a:stretch>
          </p:blipFill>
          <p:spPr>
            <a:xfrm>
              <a:off x="5151120" y="5474208"/>
              <a:ext cx="85344" cy="30480"/>
            </a:xfrm>
            <a:prstGeom prst="rect">
              <a:avLst/>
            </a:prstGeom>
          </p:spPr>
        </p:pic>
        <p:pic>
          <p:nvPicPr>
            <p:cNvPr id="3674" name="object 3674"/>
            <p:cNvPicPr/>
            <p:nvPr/>
          </p:nvPicPr>
          <p:blipFill>
            <a:blip r:embed="rId1051" cstate="print"/>
            <a:stretch>
              <a:fillRect/>
            </a:stretch>
          </p:blipFill>
          <p:spPr>
            <a:xfrm>
              <a:off x="1908048" y="5474208"/>
              <a:ext cx="323087" cy="30480"/>
            </a:xfrm>
            <a:prstGeom prst="rect">
              <a:avLst/>
            </a:prstGeom>
          </p:spPr>
        </p:pic>
        <p:sp>
          <p:nvSpPr>
            <p:cNvPr id="3675" name="object 3675"/>
            <p:cNvSpPr/>
            <p:nvPr/>
          </p:nvSpPr>
          <p:spPr>
            <a:xfrm>
              <a:off x="2572511" y="5489447"/>
              <a:ext cx="1676400" cy="0"/>
            </a:xfrm>
            <a:custGeom>
              <a:avLst/>
              <a:gdLst/>
              <a:ahLst/>
              <a:cxnLst/>
              <a:rect l="l" t="t" r="r" b="b"/>
              <a:pathLst>
                <a:path w="1676400">
                  <a:moveTo>
                    <a:pt x="0" y="0"/>
                  </a:moveTo>
                  <a:lnTo>
                    <a:pt x="18287" y="0"/>
                  </a:lnTo>
                </a:path>
                <a:path w="1676400">
                  <a:moveTo>
                    <a:pt x="48768" y="0"/>
                  </a:moveTo>
                  <a:lnTo>
                    <a:pt x="60960" y="0"/>
                  </a:lnTo>
                </a:path>
                <a:path w="1676400">
                  <a:moveTo>
                    <a:pt x="1304544" y="0"/>
                  </a:moveTo>
                  <a:lnTo>
                    <a:pt x="1322832" y="0"/>
                  </a:lnTo>
                </a:path>
                <a:path w="1676400">
                  <a:moveTo>
                    <a:pt x="1414272" y="0"/>
                  </a:moveTo>
                  <a:lnTo>
                    <a:pt x="1432560" y="0"/>
                  </a:lnTo>
                </a:path>
                <a:path w="1676400">
                  <a:moveTo>
                    <a:pt x="1469136" y="0"/>
                  </a:moveTo>
                  <a:lnTo>
                    <a:pt x="1487424" y="0"/>
                  </a:lnTo>
                </a:path>
                <a:path w="1676400">
                  <a:moveTo>
                    <a:pt x="1530096" y="0"/>
                  </a:moveTo>
                  <a:lnTo>
                    <a:pt x="1548384" y="0"/>
                  </a:lnTo>
                </a:path>
                <a:path w="1676400">
                  <a:moveTo>
                    <a:pt x="1591056" y="0"/>
                  </a:moveTo>
                  <a:lnTo>
                    <a:pt x="1609344" y="0"/>
                  </a:lnTo>
                </a:path>
                <a:path w="1676400">
                  <a:moveTo>
                    <a:pt x="1658112" y="0"/>
                  </a:moveTo>
                  <a:lnTo>
                    <a:pt x="1676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6" name="object 3676"/>
            <p:cNvPicPr/>
            <p:nvPr/>
          </p:nvPicPr>
          <p:blipFill>
            <a:blip r:embed="rId1052" cstate="print"/>
            <a:stretch>
              <a:fillRect/>
            </a:stretch>
          </p:blipFill>
          <p:spPr>
            <a:xfrm>
              <a:off x="1030223" y="5474208"/>
              <a:ext cx="91440" cy="24384"/>
            </a:xfrm>
            <a:prstGeom prst="rect">
              <a:avLst/>
            </a:prstGeom>
          </p:spPr>
        </p:pic>
        <p:sp>
          <p:nvSpPr>
            <p:cNvPr id="3677" name="object 3677"/>
            <p:cNvSpPr/>
            <p:nvPr/>
          </p:nvSpPr>
          <p:spPr>
            <a:xfrm>
              <a:off x="4297679" y="5489447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48767" y="0"/>
                  </a:moveTo>
                  <a:lnTo>
                    <a:pt x="67055" y="0"/>
                  </a:lnTo>
                </a:path>
                <a:path w="134620">
                  <a:moveTo>
                    <a:pt x="103631" y="0"/>
                  </a:moveTo>
                  <a:lnTo>
                    <a:pt x="13411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8" name="object 3678"/>
            <p:cNvPicPr/>
            <p:nvPr/>
          </p:nvPicPr>
          <p:blipFill>
            <a:blip r:embed="rId1053" cstate="print"/>
            <a:stretch>
              <a:fillRect/>
            </a:stretch>
          </p:blipFill>
          <p:spPr>
            <a:xfrm>
              <a:off x="609600" y="5474208"/>
              <a:ext cx="121920" cy="24384"/>
            </a:xfrm>
            <a:prstGeom prst="rect">
              <a:avLst/>
            </a:prstGeom>
          </p:spPr>
        </p:pic>
        <p:pic>
          <p:nvPicPr>
            <p:cNvPr id="3679" name="object 36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87823" y="5486399"/>
              <a:ext cx="18287" cy="6096"/>
            </a:xfrm>
            <a:prstGeom prst="rect">
              <a:avLst/>
            </a:prstGeom>
          </p:spPr>
        </p:pic>
        <p:sp>
          <p:nvSpPr>
            <p:cNvPr id="3680" name="object 3680"/>
            <p:cNvSpPr/>
            <p:nvPr/>
          </p:nvSpPr>
          <p:spPr>
            <a:xfrm>
              <a:off x="938784" y="5489447"/>
              <a:ext cx="5370830" cy="6350"/>
            </a:xfrm>
            <a:custGeom>
              <a:avLst/>
              <a:gdLst/>
              <a:ahLst/>
              <a:cxnLst/>
              <a:rect l="l" t="t" r="r" b="b"/>
              <a:pathLst>
                <a:path w="5370830" h="6350">
                  <a:moveTo>
                    <a:pt x="3791712" y="0"/>
                  </a:moveTo>
                  <a:lnTo>
                    <a:pt x="3803904" y="0"/>
                  </a:lnTo>
                </a:path>
                <a:path w="5370830" h="6350">
                  <a:moveTo>
                    <a:pt x="4090416" y="0"/>
                  </a:moveTo>
                  <a:lnTo>
                    <a:pt x="4120895" y="0"/>
                  </a:lnTo>
                </a:path>
                <a:path w="5370830" h="6350">
                  <a:moveTo>
                    <a:pt x="4346448" y="0"/>
                  </a:moveTo>
                  <a:lnTo>
                    <a:pt x="4364736" y="0"/>
                  </a:lnTo>
                </a:path>
                <a:path w="5370830" h="6350">
                  <a:moveTo>
                    <a:pt x="4425696" y="0"/>
                  </a:moveTo>
                  <a:lnTo>
                    <a:pt x="4443984" y="0"/>
                  </a:lnTo>
                </a:path>
                <a:path w="5370830" h="6350">
                  <a:moveTo>
                    <a:pt x="4492752" y="0"/>
                  </a:moveTo>
                  <a:lnTo>
                    <a:pt x="4511040" y="0"/>
                  </a:lnTo>
                </a:path>
                <a:path w="5370830" h="6350">
                  <a:moveTo>
                    <a:pt x="4559808" y="0"/>
                  </a:moveTo>
                  <a:lnTo>
                    <a:pt x="4578096" y="0"/>
                  </a:lnTo>
                </a:path>
                <a:path w="5370830" h="6350">
                  <a:moveTo>
                    <a:pt x="4626864" y="0"/>
                  </a:moveTo>
                  <a:lnTo>
                    <a:pt x="4645152" y="0"/>
                  </a:lnTo>
                </a:path>
                <a:path w="5370830" h="6350">
                  <a:moveTo>
                    <a:pt x="4681728" y="0"/>
                  </a:moveTo>
                  <a:lnTo>
                    <a:pt x="4700016" y="0"/>
                  </a:lnTo>
                </a:path>
                <a:path w="5370830" h="6350">
                  <a:moveTo>
                    <a:pt x="4742688" y="0"/>
                  </a:moveTo>
                  <a:lnTo>
                    <a:pt x="4773168" y="0"/>
                  </a:lnTo>
                </a:path>
                <a:path w="5370830" h="6350">
                  <a:moveTo>
                    <a:pt x="5187696" y="0"/>
                  </a:moveTo>
                  <a:lnTo>
                    <a:pt x="5205984" y="0"/>
                  </a:lnTo>
                </a:path>
                <a:path w="5370830" h="6350">
                  <a:moveTo>
                    <a:pt x="5242560" y="0"/>
                  </a:moveTo>
                  <a:lnTo>
                    <a:pt x="5260848" y="0"/>
                  </a:lnTo>
                </a:path>
                <a:path w="5370830" h="6350">
                  <a:moveTo>
                    <a:pt x="5352288" y="0"/>
                  </a:moveTo>
                  <a:lnTo>
                    <a:pt x="5370576" y="0"/>
                  </a:lnTo>
                </a:path>
                <a:path w="5370830" h="6350">
                  <a:moveTo>
                    <a:pt x="0" y="6095"/>
                  </a:moveTo>
                  <a:lnTo>
                    <a:pt x="18287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1" name="object 3681"/>
            <p:cNvSpPr/>
            <p:nvPr/>
          </p:nvSpPr>
          <p:spPr>
            <a:xfrm>
              <a:off x="966216" y="5492496"/>
              <a:ext cx="60960" cy="6350"/>
            </a:xfrm>
            <a:custGeom>
              <a:avLst/>
              <a:gdLst/>
              <a:ahLst/>
              <a:cxnLst/>
              <a:rect l="l" t="t" r="r" b="b"/>
              <a:pathLst>
                <a:path w="60959" h="6350">
                  <a:moveTo>
                    <a:pt x="0" y="6096"/>
                  </a:moveTo>
                  <a:lnTo>
                    <a:pt x="0" y="0"/>
                  </a:lnTo>
                </a:path>
                <a:path w="60959" h="6350">
                  <a:moveTo>
                    <a:pt x="60959" y="6096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2" name="object 3682"/>
            <p:cNvSpPr/>
            <p:nvPr/>
          </p:nvSpPr>
          <p:spPr>
            <a:xfrm>
              <a:off x="1036320" y="54955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3" name="object 36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64336" y="5492496"/>
              <a:ext cx="18287" cy="6096"/>
            </a:xfrm>
            <a:prstGeom prst="rect">
              <a:avLst/>
            </a:prstGeom>
          </p:spPr>
        </p:pic>
        <p:sp>
          <p:nvSpPr>
            <p:cNvPr id="3684" name="object 3684"/>
            <p:cNvSpPr/>
            <p:nvPr/>
          </p:nvSpPr>
          <p:spPr>
            <a:xfrm>
              <a:off x="1213104" y="5495543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8287" y="0"/>
                  </a:lnTo>
                </a:path>
                <a:path w="79375">
                  <a:moveTo>
                    <a:pt x="60959" y="0"/>
                  </a:moveTo>
                  <a:lnTo>
                    <a:pt x="7924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5" name="object 3685"/>
            <p:cNvPicPr/>
            <p:nvPr/>
          </p:nvPicPr>
          <p:blipFill>
            <a:blip r:embed="rId1054" cstate="print"/>
            <a:stretch>
              <a:fillRect/>
            </a:stretch>
          </p:blipFill>
          <p:spPr>
            <a:xfrm>
              <a:off x="1463040" y="5486399"/>
              <a:ext cx="195072" cy="18287"/>
            </a:xfrm>
            <a:prstGeom prst="rect">
              <a:avLst/>
            </a:prstGeom>
          </p:spPr>
        </p:pic>
        <p:sp>
          <p:nvSpPr>
            <p:cNvPr id="3686" name="object 3686"/>
            <p:cNvSpPr/>
            <p:nvPr/>
          </p:nvSpPr>
          <p:spPr>
            <a:xfrm>
              <a:off x="1341120" y="549554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48768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7" name="object 3687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4517135" y="5480303"/>
              <a:ext cx="128015" cy="18287"/>
            </a:xfrm>
            <a:prstGeom prst="rect">
              <a:avLst/>
            </a:prstGeom>
          </p:spPr>
        </p:pic>
        <p:sp>
          <p:nvSpPr>
            <p:cNvPr id="3688" name="object 3688"/>
            <p:cNvSpPr/>
            <p:nvPr/>
          </p:nvSpPr>
          <p:spPr>
            <a:xfrm>
              <a:off x="1463040" y="549554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9" name="object 3689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639823" y="5492496"/>
              <a:ext cx="91440" cy="6096"/>
            </a:xfrm>
            <a:prstGeom prst="rect">
              <a:avLst/>
            </a:prstGeom>
          </p:spPr>
        </p:pic>
        <p:sp>
          <p:nvSpPr>
            <p:cNvPr id="3690" name="object 3690"/>
            <p:cNvSpPr/>
            <p:nvPr/>
          </p:nvSpPr>
          <p:spPr>
            <a:xfrm>
              <a:off x="1834895" y="549554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3152" y="0"/>
                  </a:moveTo>
                  <a:lnTo>
                    <a:pt x="914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1" name="object 3691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2444496" y="5486399"/>
              <a:ext cx="91439" cy="18287"/>
            </a:xfrm>
            <a:prstGeom prst="rect">
              <a:avLst/>
            </a:prstGeom>
          </p:spPr>
        </p:pic>
        <p:pic>
          <p:nvPicPr>
            <p:cNvPr id="3692" name="object 3692"/>
            <p:cNvPicPr/>
            <p:nvPr/>
          </p:nvPicPr>
          <p:blipFill>
            <a:blip r:embed="rId1055" cstate="print"/>
            <a:stretch>
              <a:fillRect/>
            </a:stretch>
          </p:blipFill>
          <p:spPr>
            <a:xfrm>
              <a:off x="2267711" y="5486399"/>
              <a:ext cx="73151" cy="12191"/>
            </a:xfrm>
            <a:prstGeom prst="rect">
              <a:avLst/>
            </a:prstGeom>
          </p:spPr>
        </p:pic>
        <p:pic>
          <p:nvPicPr>
            <p:cNvPr id="3693" name="object 3693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5803391" y="5480303"/>
              <a:ext cx="213359" cy="18287"/>
            </a:xfrm>
            <a:prstGeom prst="rect">
              <a:avLst/>
            </a:prstGeom>
          </p:spPr>
        </p:pic>
        <p:sp>
          <p:nvSpPr>
            <p:cNvPr id="3694" name="object 3694"/>
            <p:cNvSpPr/>
            <p:nvPr/>
          </p:nvSpPr>
          <p:spPr>
            <a:xfrm>
              <a:off x="2322576" y="5495543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5" name="object 3695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4681728" y="5486399"/>
              <a:ext cx="152400" cy="18287"/>
            </a:xfrm>
            <a:prstGeom prst="rect">
              <a:avLst/>
            </a:prstGeom>
          </p:spPr>
        </p:pic>
        <p:pic>
          <p:nvPicPr>
            <p:cNvPr id="3696" name="object 36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2511" y="5492496"/>
              <a:ext cx="60959" cy="6096"/>
            </a:xfrm>
            <a:prstGeom prst="rect">
              <a:avLst/>
            </a:prstGeom>
          </p:spPr>
        </p:pic>
        <p:sp>
          <p:nvSpPr>
            <p:cNvPr id="3697" name="object 3697"/>
            <p:cNvSpPr/>
            <p:nvPr/>
          </p:nvSpPr>
          <p:spPr>
            <a:xfrm>
              <a:off x="3877055" y="5495543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28015" y="0"/>
                  </a:lnTo>
                </a:path>
                <a:path w="177164">
                  <a:moveTo>
                    <a:pt x="164591" y="0"/>
                  </a:moveTo>
                  <a:lnTo>
                    <a:pt x="17678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8" name="object 36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08703" y="5492496"/>
              <a:ext cx="18287" cy="6096"/>
            </a:xfrm>
            <a:prstGeom prst="rect">
              <a:avLst/>
            </a:prstGeom>
          </p:spPr>
        </p:pic>
        <p:sp>
          <p:nvSpPr>
            <p:cNvPr id="3699" name="object 3699"/>
            <p:cNvSpPr/>
            <p:nvPr/>
          </p:nvSpPr>
          <p:spPr>
            <a:xfrm>
              <a:off x="4163567" y="5495543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18287" y="0"/>
                  </a:lnTo>
                </a:path>
                <a:path w="201295">
                  <a:moveTo>
                    <a:pt x="67055" y="0"/>
                  </a:moveTo>
                  <a:lnTo>
                    <a:pt x="85343" y="0"/>
                  </a:lnTo>
                </a:path>
                <a:path w="201295">
                  <a:moveTo>
                    <a:pt x="134112" y="0"/>
                  </a:moveTo>
                  <a:lnTo>
                    <a:pt x="152400" y="0"/>
                  </a:lnTo>
                </a:path>
                <a:path w="201295">
                  <a:moveTo>
                    <a:pt x="182879" y="0"/>
                  </a:moveTo>
                  <a:lnTo>
                    <a:pt x="2011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0" name="object 37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395216" y="5492496"/>
              <a:ext cx="36575" cy="6096"/>
            </a:xfrm>
            <a:prstGeom prst="rect">
              <a:avLst/>
            </a:prstGeom>
          </p:spPr>
        </p:pic>
        <p:sp>
          <p:nvSpPr>
            <p:cNvPr id="3701" name="object 3701"/>
            <p:cNvSpPr/>
            <p:nvPr/>
          </p:nvSpPr>
          <p:spPr>
            <a:xfrm>
              <a:off x="4687823" y="54955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2" name="object 3702"/>
            <p:cNvPicPr/>
            <p:nvPr/>
          </p:nvPicPr>
          <p:blipFill>
            <a:blip r:embed="rId1057" cstate="print"/>
            <a:stretch>
              <a:fillRect/>
            </a:stretch>
          </p:blipFill>
          <p:spPr>
            <a:xfrm>
              <a:off x="4870703" y="5480303"/>
              <a:ext cx="115824" cy="18287"/>
            </a:xfrm>
            <a:prstGeom prst="rect">
              <a:avLst/>
            </a:prstGeom>
          </p:spPr>
        </p:pic>
        <p:pic>
          <p:nvPicPr>
            <p:cNvPr id="3703" name="object 3703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968240" y="5492496"/>
              <a:ext cx="91439" cy="6096"/>
            </a:xfrm>
            <a:prstGeom prst="rect">
              <a:avLst/>
            </a:prstGeom>
          </p:spPr>
        </p:pic>
        <p:sp>
          <p:nvSpPr>
            <p:cNvPr id="3704" name="object 3704"/>
            <p:cNvSpPr/>
            <p:nvPr/>
          </p:nvSpPr>
          <p:spPr>
            <a:xfrm>
              <a:off x="5285231" y="549554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18287" y="0"/>
                  </a:lnTo>
                </a:path>
                <a:path w="91439">
                  <a:moveTo>
                    <a:pt x="79247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5" name="object 37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37631" y="5492496"/>
              <a:ext cx="18287" cy="6096"/>
            </a:xfrm>
            <a:prstGeom prst="rect">
              <a:avLst/>
            </a:prstGeom>
          </p:spPr>
        </p:pic>
        <p:sp>
          <p:nvSpPr>
            <p:cNvPr id="3706" name="object 3706"/>
            <p:cNvSpPr/>
            <p:nvPr/>
          </p:nvSpPr>
          <p:spPr>
            <a:xfrm>
              <a:off x="5498591" y="549554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5" y="0"/>
                  </a:moveTo>
                  <a:lnTo>
                    <a:pt x="85343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7" name="object 370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75376" y="5492496"/>
              <a:ext cx="36575" cy="6096"/>
            </a:xfrm>
            <a:prstGeom prst="rect">
              <a:avLst/>
            </a:prstGeom>
          </p:spPr>
        </p:pic>
        <p:pic>
          <p:nvPicPr>
            <p:cNvPr id="3708" name="object 37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004560" y="5486399"/>
              <a:ext cx="73151" cy="12191"/>
            </a:xfrm>
            <a:prstGeom prst="rect">
              <a:avLst/>
            </a:prstGeom>
          </p:spPr>
        </p:pic>
        <p:sp>
          <p:nvSpPr>
            <p:cNvPr id="3709" name="object 3709"/>
            <p:cNvSpPr/>
            <p:nvPr/>
          </p:nvSpPr>
          <p:spPr>
            <a:xfrm>
              <a:off x="6059423" y="5495543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89">
                  <a:moveTo>
                    <a:pt x="0" y="0"/>
                  </a:moveTo>
                  <a:lnTo>
                    <a:pt x="18287" y="0"/>
                  </a:lnTo>
                </a:path>
                <a:path w="250189">
                  <a:moveTo>
                    <a:pt x="67056" y="0"/>
                  </a:moveTo>
                  <a:lnTo>
                    <a:pt x="85344" y="0"/>
                  </a:lnTo>
                </a:path>
                <a:path w="250189">
                  <a:moveTo>
                    <a:pt x="121920" y="0"/>
                  </a:moveTo>
                  <a:lnTo>
                    <a:pt x="140208" y="0"/>
                  </a:lnTo>
                </a:path>
                <a:path w="250189">
                  <a:moveTo>
                    <a:pt x="231648" y="0"/>
                  </a:moveTo>
                  <a:lnTo>
                    <a:pt x="24993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0" name="object 371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2959" y="5498591"/>
              <a:ext cx="18287" cy="6096"/>
            </a:xfrm>
            <a:prstGeom prst="rect">
              <a:avLst/>
            </a:prstGeom>
          </p:spPr>
        </p:pic>
        <p:sp>
          <p:nvSpPr>
            <p:cNvPr id="3711" name="object 3711"/>
            <p:cNvSpPr/>
            <p:nvPr/>
          </p:nvSpPr>
          <p:spPr>
            <a:xfrm>
              <a:off x="896112" y="5501640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59">
                  <a:moveTo>
                    <a:pt x="0" y="0"/>
                  </a:moveTo>
                  <a:lnTo>
                    <a:pt x="12191" y="0"/>
                  </a:lnTo>
                </a:path>
                <a:path w="60959">
                  <a:moveTo>
                    <a:pt x="42671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2" name="object 3712"/>
            <p:cNvSpPr/>
            <p:nvPr/>
          </p:nvSpPr>
          <p:spPr>
            <a:xfrm>
              <a:off x="966216" y="549859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3" name="object 3713"/>
            <p:cNvSpPr/>
            <p:nvPr/>
          </p:nvSpPr>
          <p:spPr>
            <a:xfrm>
              <a:off x="1036320" y="5501640"/>
              <a:ext cx="3395979" cy="0"/>
            </a:xfrm>
            <a:custGeom>
              <a:avLst/>
              <a:gdLst/>
              <a:ahLst/>
              <a:cxnLst/>
              <a:rect l="l" t="t" r="r" b="b"/>
              <a:pathLst>
                <a:path w="3395979">
                  <a:moveTo>
                    <a:pt x="0" y="0"/>
                  </a:moveTo>
                  <a:lnTo>
                    <a:pt x="18287" y="0"/>
                  </a:lnTo>
                </a:path>
                <a:path w="3395979">
                  <a:moveTo>
                    <a:pt x="54864" y="0"/>
                  </a:moveTo>
                  <a:lnTo>
                    <a:pt x="67056" y="0"/>
                  </a:lnTo>
                </a:path>
                <a:path w="3395979">
                  <a:moveTo>
                    <a:pt x="134112" y="0"/>
                  </a:moveTo>
                  <a:lnTo>
                    <a:pt x="146303" y="0"/>
                  </a:lnTo>
                </a:path>
                <a:path w="3395979">
                  <a:moveTo>
                    <a:pt x="176784" y="0"/>
                  </a:moveTo>
                  <a:lnTo>
                    <a:pt x="195072" y="0"/>
                  </a:lnTo>
                </a:path>
                <a:path w="3395979">
                  <a:moveTo>
                    <a:pt x="237744" y="0"/>
                  </a:moveTo>
                  <a:lnTo>
                    <a:pt x="256031" y="0"/>
                  </a:lnTo>
                </a:path>
                <a:path w="3395979">
                  <a:moveTo>
                    <a:pt x="304800" y="0"/>
                  </a:moveTo>
                  <a:lnTo>
                    <a:pt x="323088" y="0"/>
                  </a:lnTo>
                </a:path>
                <a:path w="3395979">
                  <a:moveTo>
                    <a:pt x="353568" y="0"/>
                  </a:moveTo>
                  <a:lnTo>
                    <a:pt x="371856" y="0"/>
                  </a:lnTo>
                </a:path>
                <a:path w="3395979">
                  <a:moveTo>
                    <a:pt x="426719" y="0"/>
                  </a:moveTo>
                  <a:lnTo>
                    <a:pt x="445007" y="0"/>
                  </a:lnTo>
                </a:path>
                <a:path w="3395979">
                  <a:moveTo>
                    <a:pt x="603504" y="0"/>
                  </a:moveTo>
                  <a:lnTo>
                    <a:pt x="621791" y="0"/>
                  </a:lnTo>
                </a:path>
                <a:path w="3395979">
                  <a:moveTo>
                    <a:pt x="658368" y="0"/>
                  </a:moveTo>
                  <a:lnTo>
                    <a:pt x="670560" y="0"/>
                  </a:lnTo>
                </a:path>
                <a:path w="3395979">
                  <a:moveTo>
                    <a:pt x="676655" y="0"/>
                  </a:moveTo>
                  <a:lnTo>
                    <a:pt x="694943" y="0"/>
                  </a:lnTo>
                </a:path>
                <a:path w="3395979">
                  <a:moveTo>
                    <a:pt x="798575" y="0"/>
                  </a:moveTo>
                  <a:lnTo>
                    <a:pt x="816863" y="0"/>
                  </a:lnTo>
                </a:path>
                <a:path w="3395979">
                  <a:moveTo>
                    <a:pt x="871728" y="0"/>
                  </a:moveTo>
                  <a:lnTo>
                    <a:pt x="890016" y="0"/>
                  </a:lnTo>
                </a:path>
                <a:path w="3395979">
                  <a:moveTo>
                    <a:pt x="1054608" y="0"/>
                  </a:moveTo>
                  <a:lnTo>
                    <a:pt x="1066800" y="0"/>
                  </a:lnTo>
                </a:path>
                <a:path w="3395979">
                  <a:moveTo>
                    <a:pt x="1121664" y="0"/>
                  </a:moveTo>
                  <a:lnTo>
                    <a:pt x="1133856" y="0"/>
                  </a:lnTo>
                </a:path>
                <a:path w="3395979">
                  <a:moveTo>
                    <a:pt x="1164336" y="0"/>
                  </a:moveTo>
                  <a:lnTo>
                    <a:pt x="1176528" y="0"/>
                  </a:lnTo>
                </a:path>
                <a:path w="3395979">
                  <a:moveTo>
                    <a:pt x="1243584" y="0"/>
                  </a:moveTo>
                  <a:lnTo>
                    <a:pt x="1255776" y="0"/>
                  </a:lnTo>
                </a:path>
                <a:path w="3395979">
                  <a:moveTo>
                    <a:pt x="1286255" y="0"/>
                  </a:moveTo>
                  <a:lnTo>
                    <a:pt x="1304543" y="0"/>
                  </a:lnTo>
                </a:path>
                <a:path w="3395979">
                  <a:moveTo>
                    <a:pt x="1353311" y="0"/>
                  </a:moveTo>
                  <a:lnTo>
                    <a:pt x="1371599" y="0"/>
                  </a:lnTo>
                </a:path>
                <a:path w="3395979">
                  <a:moveTo>
                    <a:pt x="1536192" y="0"/>
                  </a:moveTo>
                  <a:lnTo>
                    <a:pt x="1554480" y="0"/>
                  </a:lnTo>
                </a:path>
                <a:path w="3395979">
                  <a:moveTo>
                    <a:pt x="1578863" y="0"/>
                  </a:moveTo>
                  <a:lnTo>
                    <a:pt x="1591055" y="0"/>
                  </a:lnTo>
                </a:path>
                <a:path w="3395979">
                  <a:moveTo>
                    <a:pt x="2840736" y="0"/>
                  </a:moveTo>
                  <a:lnTo>
                    <a:pt x="2968752" y="0"/>
                  </a:lnTo>
                </a:path>
                <a:path w="3395979">
                  <a:moveTo>
                    <a:pt x="3072383" y="0"/>
                  </a:moveTo>
                  <a:lnTo>
                    <a:pt x="3090671" y="0"/>
                  </a:lnTo>
                </a:path>
                <a:path w="3395979">
                  <a:moveTo>
                    <a:pt x="3127248" y="0"/>
                  </a:moveTo>
                  <a:lnTo>
                    <a:pt x="3145536" y="0"/>
                  </a:lnTo>
                </a:path>
                <a:path w="3395979">
                  <a:moveTo>
                    <a:pt x="3194304" y="0"/>
                  </a:moveTo>
                  <a:lnTo>
                    <a:pt x="3212591" y="0"/>
                  </a:lnTo>
                </a:path>
                <a:path w="3395979">
                  <a:moveTo>
                    <a:pt x="3261360" y="0"/>
                  </a:moveTo>
                  <a:lnTo>
                    <a:pt x="3279648" y="0"/>
                  </a:lnTo>
                </a:path>
                <a:path w="3395979">
                  <a:moveTo>
                    <a:pt x="3310128" y="0"/>
                  </a:moveTo>
                  <a:lnTo>
                    <a:pt x="3328416" y="0"/>
                  </a:lnTo>
                </a:path>
                <a:path w="3395979">
                  <a:moveTo>
                    <a:pt x="3358896" y="0"/>
                  </a:moveTo>
                  <a:lnTo>
                    <a:pt x="3371088" y="0"/>
                  </a:lnTo>
                </a:path>
                <a:path w="3395979">
                  <a:moveTo>
                    <a:pt x="3377183" y="0"/>
                  </a:moveTo>
                  <a:lnTo>
                    <a:pt x="339547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4" name="object 37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18031" y="5498591"/>
              <a:ext cx="12191" cy="12191"/>
            </a:xfrm>
            <a:prstGeom prst="rect">
              <a:avLst/>
            </a:prstGeom>
          </p:spPr>
        </p:pic>
        <p:sp>
          <p:nvSpPr>
            <p:cNvPr id="3715" name="object 3715"/>
            <p:cNvSpPr/>
            <p:nvPr/>
          </p:nvSpPr>
          <p:spPr>
            <a:xfrm>
              <a:off x="4529328" y="55016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6" name="object 3716"/>
            <p:cNvSpPr/>
            <p:nvPr/>
          </p:nvSpPr>
          <p:spPr>
            <a:xfrm>
              <a:off x="4571999" y="550164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7" name="object 3717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4815840" y="5492496"/>
              <a:ext cx="73151" cy="12192"/>
            </a:xfrm>
            <a:prstGeom prst="rect">
              <a:avLst/>
            </a:prstGeom>
          </p:spPr>
        </p:pic>
        <p:sp>
          <p:nvSpPr>
            <p:cNvPr id="3718" name="object 3718"/>
            <p:cNvSpPr/>
            <p:nvPr/>
          </p:nvSpPr>
          <p:spPr>
            <a:xfrm>
              <a:off x="4870703" y="5501640"/>
              <a:ext cx="951230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18287" y="0"/>
                  </a:lnTo>
                </a:path>
                <a:path w="951229">
                  <a:moveTo>
                    <a:pt x="42672" y="0"/>
                  </a:moveTo>
                  <a:lnTo>
                    <a:pt x="54864" y="0"/>
                  </a:lnTo>
                </a:path>
                <a:path w="951229">
                  <a:moveTo>
                    <a:pt x="97536" y="0"/>
                  </a:moveTo>
                  <a:lnTo>
                    <a:pt x="115824" y="0"/>
                  </a:lnTo>
                </a:path>
                <a:path w="951229">
                  <a:moveTo>
                    <a:pt x="152400" y="0"/>
                  </a:moveTo>
                  <a:lnTo>
                    <a:pt x="164591" y="0"/>
                  </a:lnTo>
                </a:path>
                <a:path w="951229">
                  <a:moveTo>
                    <a:pt x="170688" y="0"/>
                  </a:moveTo>
                  <a:lnTo>
                    <a:pt x="188976" y="0"/>
                  </a:lnTo>
                </a:path>
                <a:path w="951229">
                  <a:moveTo>
                    <a:pt x="353568" y="0"/>
                  </a:moveTo>
                  <a:lnTo>
                    <a:pt x="365760" y="0"/>
                  </a:lnTo>
                </a:path>
                <a:path w="951229">
                  <a:moveTo>
                    <a:pt x="414528" y="0"/>
                  </a:moveTo>
                  <a:lnTo>
                    <a:pt x="432816" y="0"/>
                  </a:lnTo>
                </a:path>
                <a:path w="951229">
                  <a:moveTo>
                    <a:pt x="566928" y="0"/>
                  </a:moveTo>
                  <a:lnTo>
                    <a:pt x="585216" y="0"/>
                  </a:lnTo>
                </a:path>
                <a:path w="951229">
                  <a:moveTo>
                    <a:pt x="627888" y="0"/>
                  </a:moveTo>
                  <a:lnTo>
                    <a:pt x="646176" y="0"/>
                  </a:lnTo>
                </a:path>
                <a:path w="951229">
                  <a:moveTo>
                    <a:pt x="694944" y="0"/>
                  </a:moveTo>
                  <a:lnTo>
                    <a:pt x="713232" y="0"/>
                  </a:lnTo>
                </a:path>
                <a:path w="951229">
                  <a:moveTo>
                    <a:pt x="749808" y="0"/>
                  </a:moveTo>
                  <a:lnTo>
                    <a:pt x="768096" y="0"/>
                  </a:lnTo>
                </a:path>
                <a:path w="951229">
                  <a:moveTo>
                    <a:pt x="804672" y="0"/>
                  </a:moveTo>
                  <a:lnTo>
                    <a:pt x="816864" y="0"/>
                  </a:lnTo>
                </a:path>
                <a:path w="951229">
                  <a:moveTo>
                    <a:pt x="822960" y="0"/>
                  </a:moveTo>
                  <a:lnTo>
                    <a:pt x="841248" y="0"/>
                  </a:lnTo>
                </a:path>
                <a:path w="951229">
                  <a:moveTo>
                    <a:pt x="932688" y="0"/>
                  </a:moveTo>
                  <a:lnTo>
                    <a:pt x="9509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9" name="object 371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82640" y="5498591"/>
              <a:ext cx="18287" cy="6096"/>
            </a:xfrm>
            <a:prstGeom prst="rect">
              <a:avLst/>
            </a:prstGeom>
          </p:spPr>
        </p:pic>
        <p:sp>
          <p:nvSpPr>
            <p:cNvPr id="3720" name="object 3720"/>
            <p:cNvSpPr/>
            <p:nvPr/>
          </p:nvSpPr>
          <p:spPr>
            <a:xfrm>
              <a:off x="5937503" y="5501640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12191" y="0"/>
                  </a:lnTo>
                </a:path>
                <a:path w="372110">
                  <a:moveTo>
                    <a:pt x="79248" y="0"/>
                  </a:moveTo>
                  <a:lnTo>
                    <a:pt x="91440" y="0"/>
                  </a:lnTo>
                </a:path>
                <a:path w="372110">
                  <a:moveTo>
                    <a:pt x="121920" y="0"/>
                  </a:moveTo>
                  <a:lnTo>
                    <a:pt x="140208" y="0"/>
                  </a:lnTo>
                </a:path>
                <a:path w="372110">
                  <a:moveTo>
                    <a:pt x="188976" y="0"/>
                  </a:moveTo>
                  <a:lnTo>
                    <a:pt x="207264" y="0"/>
                  </a:lnTo>
                </a:path>
                <a:path w="372110">
                  <a:moveTo>
                    <a:pt x="243840" y="0"/>
                  </a:moveTo>
                  <a:lnTo>
                    <a:pt x="262128" y="0"/>
                  </a:lnTo>
                </a:path>
                <a:path w="372110">
                  <a:moveTo>
                    <a:pt x="353568" y="0"/>
                  </a:moveTo>
                  <a:lnTo>
                    <a:pt x="3718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1" name="object 37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6112" y="5504687"/>
              <a:ext cx="18287" cy="6096"/>
            </a:xfrm>
            <a:prstGeom prst="rect">
              <a:avLst/>
            </a:prstGeom>
          </p:spPr>
        </p:pic>
        <p:sp>
          <p:nvSpPr>
            <p:cNvPr id="3722" name="object 3722"/>
            <p:cNvSpPr/>
            <p:nvPr/>
          </p:nvSpPr>
          <p:spPr>
            <a:xfrm>
              <a:off x="938784" y="55077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3" name="object 3723"/>
            <p:cNvSpPr/>
            <p:nvPr/>
          </p:nvSpPr>
          <p:spPr>
            <a:xfrm>
              <a:off x="966216" y="55046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4" name="object 3724"/>
            <p:cNvSpPr/>
            <p:nvPr/>
          </p:nvSpPr>
          <p:spPr>
            <a:xfrm>
              <a:off x="1036320" y="5507735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18287" y="0"/>
                  </a:lnTo>
                </a:path>
                <a:path w="622300">
                  <a:moveTo>
                    <a:pt x="54864" y="0"/>
                  </a:moveTo>
                  <a:lnTo>
                    <a:pt x="67056" y="0"/>
                  </a:lnTo>
                </a:path>
                <a:path w="622300">
                  <a:moveTo>
                    <a:pt x="134112" y="0"/>
                  </a:moveTo>
                  <a:lnTo>
                    <a:pt x="146303" y="0"/>
                  </a:lnTo>
                </a:path>
                <a:path w="622300">
                  <a:moveTo>
                    <a:pt x="176784" y="0"/>
                  </a:moveTo>
                  <a:lnTo>
                    <a:pt x="195072" y="0"/>
                  </a:lnTo>
                </a:path>
                <a:path w="622300">
                  <a:moveTo>
                    <a:pt x="237744" y="0"/>
                  </a:moveTo>
                  <a:lnTo>
                    <a:pt x="256031" y="0"/>
                  </a:lnTo>
                </a:path>
                <a:path w="622300">
                  <a:moveTo>
                    <a:pt x="304800" y="0"/>
                  </a:moveTo>
                  <a:lnTo>
                    <a:pt x="323088" y="0"/>
                  </a:lnTo>
                </a:path>
                <a:path w="622300">
                  <a:moveTo>
                    <a:pt x="353568" y="0"/>
                  </a:moveTo>
                  <a:lnTo>
                    <a:pt x="371856" y="0"/>
                  </a:lnTo>
                </a:path>
                <a:path w="622300">
                  <a:moveTo>
                    <a:pt x="426719" y="0"/>
                  </a:moveTo>
                  <a:lnTo>
                    <a:pt x="445007" y="0"/>
                  </a:lnTo>
                </a:path>
                <a:path w="622300">
                  <a:moveTo>
                    <a:pt x="481584" y="0"/>
                  </a:moveTo>
                  <a:lnTo>
                    <a:pt x="493775" y="0"/>
                  </a:lnTo>
                </a:path>
                <a:path w="622300">
                  <a:moveTo>
                    <a:pt x="554735" y="0"/>
                  </a:moveTo>
                  <a:lnTo>
                    <a:pt x="566927" y="0"/>
                  </a:lnTo>
                </a:path>
                <a:path w="622300">
                  <a:moveTo>
                    <a:pt x="603504" y="0"/>
                  </a:moveTo>
                  <a:lnTo>
                    <a:pt x="6217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5" name="object 37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8592" y="5504687"/>
              <a:ext cx="18287" cy="6096"/>
            </a:xfrm>
            <a:prstGeom prst="rect">
              <a:avLst/>
            </a:prstGeom>
          </p:spPr>
        </p:pic>
        <p:sp>
          <p:nvSpPr>
            <p:cNvPr id="3726" name="object 3726"/>
            <p:cNvSpPr/>
            <p:nvPr/>
          </p:nvSpPr>
          <p:spPr>
            <a:xfrm>
              <a:off x="1712976" y="5507735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5">
                  <a:moveTo>
                    <a:pt x="0" y="0"/>
                  </a:moveTo>
                  <a:lnTo>
                    <a:pt x="18287" y="0"/>
                  </a:lnTo>
                </a:path>
                <a:path w="878205">
                  <a:moveTo>
                    <a:pt x="121919" y="0"/>
                  </a:moveTo>
                  <a:lnTo>
                    <a:pt x="140207" y="0"/>
                  </a:lnTo>
                </a:path>
                <a:path w="878205">
                  <a:moveTo>
                    <a:pt x="195072" y="0"/>
                  </a:moveTo>
                  <a:lnTo>
                    <a:pt x="213360" y="0"/>
                  </a:lnTo>
                </a:path>
                <a:path w="878205">
                  <a:moveTo>
                    <a:pt x="249936" y="0"/>
                  </a:moveTo>
                  <a:lnTo>
                    <a:pt x="262128" y="0"/>
                  </a:lnTo>
                </a:path>
                <a:path w="878205">
                  <a:moveTo>
                    <a:pt x="487680" y="0"/>
                  </a:moveTo>
                  <a:lnTo>
                    <a:pt x="499872" y="0"/>
                  </a:lnTo>
                </a:path>
                <a:path w="878205">
                  <a:moveTo>
                    <a:pt x="566928" y="0"/>
                  </a:moveTo>
                  <a:lnTo>
                    <a:pt x="579120" y="0"/>
                  </a:lnTo>
                </a:path>
                <a:path w="878205">
                  <a:moveTo>
                    <a:pt x="609600" y="0"/>
                  </a:moveTo>
                  <a:lnTo>
                    <a:pt x="627888" y="0"/>
                  </a:lnTo>
                </a:path>
                <a:path w="878205">
                  <a:moveTo>
                    <a:pt x="676656" y="0"/>
                  </a:moveTo>
                  <a:lnTo>
                    <a:pt x="694944" y="0"/>
                  </a:lnTo>
                </a:path>
                <a:path w="878205">
                  <a:moveTo>
                    <a:pt x="731520" y="0"/>
                  </a:moveTo>
                  <a:lnTo>
                    <a:pt x="743712" y="0"/>
                  </a:lnTo>
                </a:path>
                <a:path w="878205">
                  <a:moveTo>
                    <a:pt x="810768" y="0"/>
                  </a:moveTo>
                  <a:lnTo>
                    <a:pt x="822960" y="0"/>
                  </a:lnTo>
                </a:path>
                <a:path w="878205">
                  <a:moveTo>
                    <a:pt x="859536" y="0"/>
                  </a:moveTo>
                  <a:lnTo>
                    <a:pt x="877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7" name="object 372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09087" y="5504687"/>
              <a:ext cx="18287" cy="6096"/>
            </a:xfrm>
            <a:prstGeom prst="rect">
              <a:avLst/>
            </a:prstGeom>
          </p:spPr>
        </p:pic>
        <p:sp>
          <p:nvSpPr>
            <p:cNvPr id="3728" name="object 3728"/>
            <p:cNvSpPr/>
            <p:nvPr/>
          </p:nvSpPr>
          <p:spPr>
            <a:xfrm>
              <a:off x="3877055" y="5507735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128015" y="0"/>
                  </a:lnTo>
                </a:path>
                <a:path w="487679">
                  <a:moveTo>
                    <a:pt x="231647" y="0"/>
                  </a:moveTo>
                  <a:lnTo>
                    <a:pt x="249935" y="0"/>
                  </a:lnTo>
                </a:path>
                <a:path w="487679">
                  <a:moveTo>
                    <a:pt x="286512" y="0"/>
                  </a:moveTo>
                  <a:lnTo>
                    <a:pt x="304800" y="0"/>
                  </a:lnTo>
                </a:path>
                <a:path w="487679">
                  <a:moveTo>
                    <a:pt x="353567" y="0"/>
                  </a:moveTo>
                  <a:lnTo>
                    <a:pt x="371855" y="0"/>
                  </a:lnTo>
                </a:path>
                <a:path w="487679">
                  <a:moveTo>
                    <a:pt x="420624" y="0"/>
                  </a:moveTo>
                  <a:lnTo>
                    <a:pt x="438912" y="0"/>
                  </a:lnTo>
                </a:path>
                <a:path w="487679">
                  <a:moveTo>
                    <a:pt x="469391" y="0"/>
                  </a:moveTo>
                  <a:lnTo>
                    <a:pt x="4876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9" name="object 37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89120" y="5504687"/>
              <a:ext cx="18287" cy="6096"/>
            </a:xfrm>
            <a:prstGeom prst="rect">
              <a:avLst/>
            </a:prstGeom>
          </p:spPr>
        </p:pic>
        <p:sp>
          <p:nvSpPr>
            <p:cNvPr id="3730" name="object 3730"/>
            <p:cNvSpPr/>
            <p:nvPr/>
          </p:nvSpPr>
          <p:spPr>
            <a:xfrm>
              <a:off x="4413503" y="5507735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18287" y="0"/>
                  </a:lnTo>
                </a:path>
                <a:path w="475614">
                  <a:moveTo>
                    <a:pt x="219456" y="0"/>
                  </a:moveTo>
                  <a:lnTo>
                    <a:pt x="231648" y="0"/>
                  </a:lnTo>
                </a:path>
                <a:path w="475614">
                  <a:moveTo>
                    <a:pt x="408432" y="0"/>
                  </a:moveTo>
                  <a:lnTo>
                    <a:pt x="420624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1" name="object 37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07279" y="5504687"/>
              <a:ext cx="18287" cy="6096"/>
            </a:xfrm>
            <a:prstGeom prst="rect">
              <a:avLst/>
            </a:prstGeom>
          </p:spPr>
        </p:pic>
        <p:sp>
          <p:nvSpPr>
            <p:cNvPr id="3732" name="object 3732"/>
            <p:cNvSpPr/>
            <p:nvPr/>
          </p:nvSpPr>
          <p:spPr>
            <a:xfrm>
              <a:off x="4968240" y="55077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3" name="object 37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17008" y="5504687"/>
              <a:ext cx="18287" cy="6096"/>
            </a:xfrm>
            <a:prstGeom prst="rect">
              <a:avLst/>
            </a:prstGeom>
          </p:spPr>
        </p:pic>
        <p:sp>
          <p:nvSpPr>
            <p:cNvPr id="3734" name="object 3734"/>
            <p:cNvSpPr/>
            <p:nvPr/>
          </p:nvSpPr>
          <p:spPr>
            <a:xfrm>
              <a:off x="5041391" y="5507735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8287" y="0"/>
                  </a:lnTo>
                </a:path>
                <a:path w="597535">
                  <a:moveTo>
                    <a:pt x="182880" y="0"/>
                  </a:moveTo>
                  <a:lnTo>
                    <a:pt x="195072" y="0"/>
                  </a:lnTo>
                </a:path>
                <a:path w="597535">
                  <a:moveTo>
                    <a:pt x="243840" y="0"/>
                  </a:moveTo>
                  <a:lnTo>
                    <a:pt x="262128" y="0"/>
                  </a:lnTo>
                </a:path>
                <a:path w="597535">
                  <a:moveTo>
                    <a:pt x="396240" y="0"/>
                  </a:moveTo>
                  <a:lnTo>
                    <a:pt x="414528" y="0"/>
                  </a:lnTo>
                </a:path>
                <a:path w="597535">
                  <a:moveTo>
                    <a:pt x="457200" y="0"/>
                  </a:moveTo>
                  <a:lnTo>
                    <a:pt x="475488" y="0"/>
                  </a:lnTo>
                </a:path>
                <a:path w="597535">
                  <a:moveTo>
                    <a:pt x="524255" y="0"/>
                  </a:moveTo>
                  <a:lnTo>
                    <a:pt x="542543" y="0"/>
                  </a:lnTo>
                </a:path>
                <a:path w="597535">
                  <a:moveTo>
                    <a:pt x="579120" y="0"/>
                  </a:moveTo>
                  <a:lnTo>
                    <a:pt x="5974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5" name="object 37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9279" y="5504687"/>
              <a:ext cx="18287" cy="6096"/>
            </a:xfrm>
            <a:prstGeom prst="rect">
              <a:avLst/>
            </a:prstGeom>
          </p:spPr>
        </p:pic>
        <p:sp>
          <p:nvSpPr>
            <p:cNvPr id="3736" name="object 3736"/>
            <p:cNvSpPr/>
            <p:nvPr/>
          </p:nvSpPr>
          <p:spPr>
            <a:xfrm>
              <a:off x="938784" y="5507735"/>
              <a:ext cx="5370830" cy="6350"/>
            </a:xfrm>
            <a:custGeom>
              <a:avLst/>
              <a:gdLst/>
              <a:ahLst/>
              <a:cxnLst/>
              <a:rect l="l" t="t" r="r" b="b"/>
              <a:pathLst>
                <a:path w="5370830" h="6350">
                  <a:moveTo>
                    <a:pt x="4754880" y="0"/>
                  </a:moveTo>
                  <a:lnTo>
                    <a:pt x="4773168" y="0"/>
                  </a:lnTo>
                </a:path>
                <a:path w="5370830" h="6350">
                  <a:moveTo>
                    <a:pt x="4864608" y="0"/>
                  </a:moveTo>
                  <a:lnTo>
                    <a:pt x="4876800" y="0"/>
                  </a:lnTo>
                </a:path>
                <a:path w="5370830" h="6350">
                  <a:moveTo>
                    <a:pt x="4949952" y="0"/>
                  </a:moveTo>
                  <a:lnTo>
                    <a:pt x="4962144" y="0"/>
                  </a:lnTo>
                </a:path>
                <a:path w="5370830" h="6350">
                  <a:moveTo>
                    <a:pt x="4998720" y="0"/>
                  </a:moveTo>
                  <a:lnTo>
                    <a:pt x="5010911" y="0"/>
                  </a:lnTo>
                </a:path>
                <a:path w="5370830" h="6350">
                  <a:moveTo>
                    <a:pt x="5077968" y="0"/>
                  </a:moveTo>
                  <a:lnTo>
                    <a:pt x="5090160" y="0"/>
                  </a:lnTo>
                </a:path>
                <a:path w="5370830" h="6350">
                  <a:moveTo>
                    <a:pt x="5120640" y="0"/>
                  </a:moveTo>
                  <a:lnTo>
                    <a:pt x="5138928" y="0"/>
                  </a:lnTo>
                </a:path>
                <a:path w="5370830" h="6350">
                  <a:moveTo>
                    <a:pt x="5187696" y="0"/>
                  </a:moveTo>
                  <a:lnTo>
                    <a:pt x="5205984" y="0"/>
                  </a:lnTo>
                </a:path>
                <a:path w="5370830" h="6350">
                  <a:moveTo>
                    <a:pt x="5242560" y="0"/>
                  </a:moveTo>
                  <a:lnTo>
                    <a:pt x="5260848" y="0"/>
                  </a:lnTo>
                </a:path>
                <a:path w="5370830" h="6350">
                  <a:moveTo>
                    <a:pt x="5352288" y="0"/>
                  </a:moveTo>
                  <a:lnTo>
                    <a:pt x="5370576" y="0"/>
                  </a:lnTo>
                </a:path>
                <a:path w="5370830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7" name="object 3737"/>
            <p:cNvSpPr/>
            <p:nvPr/>
          </p:nvSpPr>
          <p:spPr>
            <a:xfrm>
              <a:off x="972312" y="551078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8" name="object 3738"/>
            <p:cNvSpPr/>
            <p:nvPr/>
          </p:nvSpPr>
          <p:spPr>
            <a:xfrm>
              <a:off x="1021080" y="551078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9" name="object 3739"/>
            <p:cNvSpPr/>
            <p:nvPr/>
          </p:nvSpPr>
          <p:spPr>
            <a:xfrm>
              <a:off x="1036320" y="551383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18287" y="0"/>
                  </a:lnTo>
                </a:path>
                <a:path w="67309">
                  <a:moveTo>
                    <a:pt x="54864" y="0"/>
                  </a:moveTo>
                  <a:lnTo>
                    <a:pt x="6705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0" name="object 3740"/>
            <p:cNvPicPr/>
            <p:nvPr/>
          </p:nvPicPr>
          <p:blipFill>
            <a:blip r:embed="rId1058" cstate="print"/>
            <a:stretch>
              <a:fillRect/>
            </a:stretch>
          </p:blipFill>
          <p:spPr>
            <a:xfrm>
              <a:off x="4632960" y="5498591"/>
              <a:ext cx="121920" cy="18287"/>
            </a:xfrm>
            <a:prstGeom prst="rect">
              <a:avLst/>
            </a:prstGeom>
          </p:spPr>
        </p:pic>
        <p:sp>
          <p:nvSpPr>
            <p:cNvPr id="3741" name="object 3741"/>
            <p:cNvSpPr/>
            <p:nvPr/>
          </p:nvSpPr>
          <p:spPr>
            <a:xfrm>
              <a:off x="1170431" y="551383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12191" y="0"/>
                  </a:lnTo>
                </a:path>
                <a:path w="360044">
                  <a:moveTo>
                    <a:pt x="42671" y="0"/>
                  </a:moveTo>
                  <a:lnTo>
                    <a:pt x="60959" y="0"/>
                  </a:lnTo>
                </a:path>
                <a:path w="360044">
                  <a:moveTo>
                    <a:pt x="103631" y="0"/>
                  </a:moveTo>
                  <a:lnTo>
                    <a:pt x="121919" y="0"/>
                  </a:lnTo>
                </a:path>
                <a:path w="360044">
                  <a:moveTo>
                    <a:pt x="170687" y="0"/>
                  </a:moveTo>
                  <a:lnTo>
                    <a:pt x="188975" y="0"/>
                  </a:lnTo>
                </a:path>
                <a:path w="360044">
                  <a:moveTo>
                    <a:pt x="219456" y="0"/>
                  </a:moveTo>
                  <a:lnTo>
                    <a:pt x="237744" y="0"/>
                  </a:lnTo>
                </a:path>
                <a:path w="360044">
                  <a:moveTo>
                    <a:pt x="292607" y="0"/>
                  </a:moveTo>
                  <a:lnTo>
                    <a:pt x="310895" y="0"/>
                  </a:lnTo>
                </a:path>
                <a:path w="360044">
                  <a:moveTo>
                    <a:pt x="347472" y="0"/>
                  </a:moveTo>
                  <a:lnTo>
                    <a:pt x="3596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2" name="object 374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91056" y="5510784"/>
              <a:ext cx="18287" cy="6096"/>
            </a:xfrm>
            <a:prstGeom prst="rect">
              <a:avLst/>
            </a:prstGeom>
          </p:spPr>
        </p:pic>
        <p:sp>
          <p:nvSpPr>
            <p:cNvPr id="3743" name="object 3743"/>
            <p:cNvSpPr/>
            <p:nvPr/>
          </p:nvSpPr>
          <p:spPr>
            <a:xfrm>
              <a:off x="1639823" y="5513831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80">
                  <a:moveTo>
                    <a:pt x="0" y="0"/>
                  </a:moveTo>
                  <a:lnTo>
                    <a:pt x="18287" y="0"/>
                  </a:lnTo>
                </a:path>
                <a:path w="335280">
                  <a:moveTo>
                    <a:pt x="48768" y="0"/>
                  </a:moveTo>
                  <a:lnTo>
                    <a:pt x="60960" y="0"/>
                  </a:lnTo>
                </a:path>
                <a:path w="335280">
                  <a:moveTo>
                    <a:pt x="73151" y="0"/>
                  </a:moveTo>
                  <a:lnTo>
                    <a:pt x="91439" y="0"/>
                  </a:lnTo>
                </a:path>
                <a:path w="335280">
                  <a:moveTo>
                    <a:pt x="195071" y="0"/>
                  </a:moveTo>
                  <a:lnTo>
                    <a:pt x="213359" y="0"/>
                  </a:lnTo>
                </a:path>
                <a:path w="335280">
                  <a:moveTo>
                    <a:pt x="268224" y="0"/>
                  </a:moveTo>
                  <a:lnTo>
                    <a:pt x="286512" y="0"/>
                  </a:lnTo>
                </a:path>
                <a:path w="335280">
                  <a:moveTo>
                    <a:pt x="323088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4" name="object 3744"/>
            <p:cNvPicPr/>
            <p:nvPr/>
          </p:nvPicPr>
          <p:blipFill>
            <a:blip r:embed="rId1059" cstate="print"/>
            <a:stretch>
              <a:fillRect/>
            </a:stretch>
          </p:blipFill>
          <p:spPr>
            <a:xfrm>
              <a:off x="2042159" y="5504687"/>
              <a:ext cx="60960" cy="12192"/>
            </a:xfrm>
            <a:prstGeom prst="rect">
              <a:avLst/>
            </a:prstGeom>
          </p:spPr>
        </p:pic>
        <p:sp>
          <p:nvSpPr>
            <p:cNvPr id="3745" name="object 3745"/>
            <p:cNvSpPr/>
            <p:nvPr/>
          </p:nvSpPr>
          <p:spPr>
            <a:xfrm>
              <a:off x="2200655" y="55138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12192" y="0"/>
                  </a:lnTo>
                </a:path>
                <a:path w="256539">
                  <a:moveTo>
                    <a:pt x="79248" y="0"/>
                  </a:moveTo>
                  <a:lnTo>
                    <a:pt x="91440" y="0"/>
                  </a:lnTo>
                </a:path>
                <a:path w="256539">
                  <a:moveTo>
                    <a:pt x="121919" y="0"/>
                  </a:moveTo>
                  <a:lnTo>
                    <a:pt x="140207" y="0"/>
                  </a:lnTo>
                </a:path>
                <a:path w="256539">
                  <a:moveTo>
                    <a:pt x="188975" y="0"/>
                  </a:moveTo>
                  <a:lnTo>
                    <a:pt x="207263" y="0"/>
                  </a:lnTo>
                </a:path>
                <a:path w="256539">
                  <a:moveTo>
                    <a:pt x="243840" y="0"/>
                  </a:moveTo>
                  <a:lnTo>
                    <a:pt x="256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6" name="object 37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23743" y="5510784"/>
              <a:ext cx="18287" cy="6096"/>
            </a:xfrm>
            <a:prstGeom prst="rect">
              <a:avLst/>
            </a:prstGeom>
          </p:spPr>
        </p:pic>
        <p:sp>
          <p:nvSpPr>
            <p:cNvPr id="3747" name="object 3747"/>
            <p:cNvSpPr/>
            <p:nvPr/>
          </p:nvSpPr>
          <p:spPr>
            <a:xfrm>
              <a:off x="3877055" y="551383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8287" y="0"/>
                  </a:lnTo>
                </a:path>
                <a:path w="128270">
                  <a:moveTo>
                    <a:pt x="109727" y="0"/>
                  </a:moveTo>
                  <a:lnTo>
                    <a:pt x="12801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8" name="object 3748"/>
            <p:cNvPicPr/>
            <p:nvPr/>
          </p:nvPicPr>
          <p:blipFill>
            <a:blip r:embed="rId1060" cstate="print"/>
            <a:stretch>
              <a:fillRect/>
            </a:stretch>
          </p:blipFill>
          <p:spPr>
            <a:xfrm>
              <a:off x="609600" y="5492496"/>
              <a:ext cx="121920" cy="30480"/>
            </a:xfrm>
            <a:prstGeom prst="rect">
              <a:avLst/>
            </a:prstGeom>
          </p:spPr>
        </p:pic>
        <p:sp>
          <p:nvSpPr>
            <p:cNvPr id="3749" name="object 3749"/>
            <p:cNvSpPr/>
            <p:nvPr/>
          </p:nvSpPr>
          <p:spPr>
            <a:xfrm>
              <a:off x="4163567" y="5513831"/>
              <a:ext cx="1420495" cy="0"/>
            </a:xfrm>
            <a:custGeom>
              <a:avLst/>
              <a:gdLst/>
              <a:ahLst/>
              <a:cxnLst/>
              <a:rect l="l" t="t" r="r" b="b"/>
              <a:pathLst>
                <a:path w="1420495">
                  <a:moveTo>
                    <a:pt x="0" y="0"/>
                  </a:moveTo>
                  <a:lnTo>
                    <a:pt x="18287" y="0"/>
                  </a:lnTo>
                </a:path>
                <a:path w="1420495">
                  <a:moveTo>
                    <a:pt x="67055" y="0"/>
                  </a:moveTo>
                  <a:lnTo>
                    <a:pt x="85343" y="0"/>
                  </a:lnTo>
                </a:path>
                <a:path w="1420495">
                  <a:moveTo>
                    <a:pt x="134112" y="0"/>
                  </a:moveTo>
                  <a:lnTo>
                    <a:pt x="152400" y="0"/>
                  </a:lnTo>
                </a:path>
                <a:path w="1420495">
                  <a:moveTo>
                    <a:pt x="182879" y="0"/>
                  </a:moveTo>
                  <a:lnTo>
                    <a:pt x="201167" y="0"/>
                  </a:lnTo>
                </a:path>
                <a:path w="1420495">
                  <a:moveTo>
                    <a:pt x="225551" y="0"/>
                  </a:moveTo>
                  <a:lnTo>
                    <a:pt x="237743" y="0"/>
                  </a:lnTo>
                </a:path>
                <a:path w="1420495">
                  <a:moveTo>
                    <a:pt x="249935" y="0"/>
                  </a:moveTo>
                  <a:lnTo>
                    <a:pt x="268223" y="0"/>
                  </a:lnTo>
                </a:path>
                <a:path w="1420495">
                  <a:moveTo>
                    <a:pt x="658368" y="0"/>
                  </a:moveTo>
                  <a:lnTo>
                    <a:pt x="670560" y="0"/>
                  </a:lnTo>
                </a:path>
                <a:path w="1420495">
                  <a:moveTo>
                    <a:pt x="707135" y="0"/>
                  </a:moveTo>
                  <a:lnTo>
                    <a:pt x="725423" y="0"/>
                  </a:lnTo>
                </a:path>
                <a:path w="1420495">
                  <a:moveTo>
                    <a:pt x="743712" y="0"/>
                  </a:moveTo>
                  <a:lnTo>
                    <a:pt x="755903" y="0"/>
                  </a:lnTo>
                </a:path>
                <a:path w="1420495">
                  <a:moveTo>
                    <a:pt x="804672" y="0"/>
                  </a:moveTo>
                  <a:lnTo>
                    <a:pt x="822960" y="0"/>
                  </a:lnTo>
                </a:path>
                <a:path w="1420495">
                  <a:moveTo>
                    <a:pt x="853439" y="0"/>
                  </a:moveTo>
                  <a:lnTo>
                    <a:pt x="865631" y="0"/>
                  </a:lnTo>
                </a:path>
                <a:path w="1420495">
                  <a:moveTo>
                    <a:pt x="877824" y="0"/>
                  </a:moveTo>
                  <a:lnTo>
                    <a:pt x="896112" y="0"/>
                  </a:lnTo>
                </a:path>
                <a:path w="1420495">
                  <a:moveTo>
                    <a:pt x="1121664" y="0"/>
                  </a:moveTo>
                  <a:lnTo>
                    <a:pt x="1139952" y="0"/>
                  </a:lnTo>
                </a:path>
                <a:path w="1420495">
                  <a:moveTo>
                    <a:pt x="1335024" y="0"/>
                  </a:moveTo>
                  <a:lnTo>
                    <a:pt x="1353312" y="0"/>
                  </a:lnTo>
                </a:path>
                <a:path w="1420495">
                  <a:moveTo>
                    <a:pt x="1402079" y="0"/>
                  </a:moveTo>
                  <a:lnTo>
                    <a:pt x="14203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0" name="object 3750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4547616" y="5504687"/>
              <a:ext cx="42671" cy="18288"/>
            </a:xfrm>
            <a:prstGeom prst="rect">
              <a:avLst/>
            </a:prstGeom>
          </p:spPr>
        </p:pic>
        <p:sp>
          <p:nvSpPr>
            <p:cNvPr id="3751" name="object 3751"/>
            <p:cNvSpPr/>
            <p:nvPr/>
          </p:nvSpPr>
          <p:spPr>
            <a:xfrm>
              <a:off x="609600" y="5513831"/>
              <a:ext cx="5699760" cy="6350"/>
            </a:xfrm>
            <a:custGeom>
              <a:avLst/>
              <a:gdLst/>
              <a:ahLst/>
              <a:cxnLst/>
              <a:rect l="l" t="t" r="r" b="b"/>
              <a:pathLst>
                <a:path w="5699760" h="6350">
                  <a:moveTo>
                    <a:pt x="5010912" y="0"/>
                  </a:moveTo>
                  <a:lnTo>
                    <a:pt x="5029200" y="0"/>
                  </a:lnTo>
                </a:path>
                <a:path w="5699760" h="6350">
                  <a:moveTo>
                    <a:pt x="5059680" y="0"/>
                  </a:moveTo>
                  <a:lnTo>
                    <a:pt x="5071872" y="0"/>
                  </a:lnTo>
                </a:path>
                <a:path w="5699760" h="6350">
                  <a:moveTo>
                    <a:pt x="5084064" y="0"/>
                  </a:moveTo>
                  <a:lnTo>
                    <a:pt x="5102352" y="0"/>
                  </a:lnTo>
                </a:path>
                <a:path w="5699760" h="6350">
                  <a:moveTo>
                    <a:pt x="5193792" y="0"/>
                  </a:moveTo>
                  <a:lnTo>
                    <a:pt x="5205984" y="0"/>
                  </a:lnTo>
                </a:path>
                <a:path w="5699760" h="6350">
                  <a:moveTo>
                    <a:pt x="5279136" y="0"/>
                  </a:moveTo>
                  <a:lnTo>
                    <a:pt x="5291328" y="0"/>
                  </a:lnTo>
                </a:path>
                <a:path w="5699760" h="6350">
                  <a:moveTo>
                    <a:pt x="5327904" y="0"/>
                  </a:moveTo>
                  <a:lnTo>
                    <a:pt x="5340095" y="0"/>
                  </a:lnTo>
                </a:path>
                <a:path w="5699760" h="6350">
                  <a:moveTo>
                    <a:pt x="5407152" y="0"/>
                  </a:moveTo>
                  <a:lnTo>
                    <a:pt x="5419344" y="0"/>
                  </a:lnTo>
                </a:path>
                <a:path w="5699760" h="6350">
                  <a:moveTo>
                    <a:pt x="5449824" y="0"/>
                  </a:moveTo>
                  <a:lnTo>
                    <a:pt x="5468112" y="0"/>
                  </a:lnTo>
                </a:path>
                <a:path w="5699760" h="6350">
                  <a:moveTo>
                    <a:pt x="5516880" y="0"/>
                  </a:moveTo>
                  <a:lnTo>
                    <a:pt x="5535168" y="0"/>
                  </a:lnTo>
                </a:path>
                <a:path w="5699760" h="6350">
                  <a:moveTo>
                    <a:pt x="5571744" y="0"/>
                  </a:moveTo>
                  <a:lnTo>
                    <a:pt x="5590032" y="0"/>
                  </a:lnTo>
                </a:path>
                <a:path w="5699760" h="6350">
                  <a:moveTo>
                    <a:pt x="5681472" y="0"/>
                  </a:moveTo>
                  <a:lnTo>
                    <a:pt x="5699760" y="0"/>
                  </a:lnTo>
                </a:path>
                <a:path w="5699760" h="6350">
                  <a:moveTo>
                    <a:pt x="0" y="6096"/>
                  </a:moveTo>
                  <a:lnTo>
                    <a:pt x="18287" y="6096"/>
                  </a:lnTo>
                </a:path>
                <a:path w="5699760" h="6350">
                  <a:moveTo>
                    <a:pt x="103632" y="6096"/>
                  </a:moveTo>
                  <a:lnTo>
                    <a:pt x="121920" y="6096"/>
                  </a:lnTo>
                </a:path>
                <a:path w="5699760" h="6350">
                  <a:moveTo>
                    <a:pt x="329184" y="6096"/>
                  </a:moveTo>
                  <a:lnTo>
                    <a:pt x="34747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2" name="object 3752"/>
            <p:cNvSpPr/>
            <p:nvPr/>
          </p:nvSpPr>
          <p:spPr>
            <a:xfrm>
              <a:off x="972312" y="551687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3" name="object 3753"/>
            <p:cNvSpPr/>
            <p:nvPr/>
          </p:nvSpPr>
          <p:spPr>
            <a:xfrm>
              <a:off x="1011936" y="5519928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30">
                  <a:moveTo>
                    <a:pt x="0" y="0"/>
                  </a:moveTo>
                  <a:lnTo>
                    <a:pt x="12191" y="0"/>
                  </a:lnTo>
                </a:path>
                <a:path w="646430">
                  <a:moveTo>
                    <a:pt x="24384" y="0"/>
                  </a:moveTo>
                  <a:lnTo>
                    <a:pt x="42671" y="0"/>
                  </a:lnTo>
                </a:path>
                <a:path w="646430">
                  <a:moveTo>
                    <a:pt x="73151" y="0"/>
                  </a:moveTo>
                  <a:lnTo>
                    <a:pt x="176783" y="0"/>
                  </a:lnTo>
                </a:path>
                <a:path w="646430">
                  <a:moveTo>
                    <a:pt x="201168" y="0"/>
                  </a:moveTo>
                  <a:lnTo>
                    <a:pt x="219456" y="0"/>
                  </a:lnTo>
                </a:path>
                <a:path w="646430">
                  <a:moveTo>
                    <a:pt x="262128" y="0"/>
                  </a:moveTo>
                  <a:lnTo>
                    <a:pt x="280416" y="0"/>
                  </a:lnTo>
                </a:path>
                <a:path w="646430">
                  <a:moveTo>
                    <a:pt x="329184" y="0"/>
                  </a:moveTo>
                  <a:lnTo>
                    <a:pt x="347472" y="0"/>
                  </a:lnTo>
                </a:path>
                <a:path w="646430">
                  <a:moveTo>
                    <a:pt x="377952" y="0"/>
                  </a:moveTo>
                  <a:lnTo>
                    <a:pt x="469392" y="0"/>
                  </a:lnTo>
                </a:path>
                <a:path w="646430">
                  <a:moveTo>
                    <a:pt x="499872" y="0"/>
                  </a:moveTo>
                  <a:lnTo>
                    <a:pt x="518160" y="0"/>
                  </a:lnTo>
                </a:path>
                <a:path w="646430">
                  <a:moveTo>
                    <a:pt x="579119" y="0"/>
                  </a:moveTo>
                  <a:lnTo>
                    <a:pt x="597407" y="0"/>
                  </a:lnTo>
                </a:path>
                <a:path w="646430">
                  <a:moveTo>
                    <a:pt x="627888" y="0"/>
                  </a:moveTo>
                  <a:lnTo>
                    <a:pt x="6461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4" name="object 37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2495" y="5516879"/>
              <a:ext cx="18287" cy="6096"/>
            </a:xfrm>
            <a:prstGeom prst="rect">
              <a:avLst/>
            </a:prstGeom>
          </p:spPr>
        </p:pic>
        <p:sp>
          <p:nvSpPr>
            <p:cNvPr id="3755" name="object 3755"/>
            <p:cNvSpPr/>
            <p:nvPr/>
          </p:nvSpPr>
          <p:spPr>
            <a:xfrm>
              <a:off x="1712976" y="5519928"/>
              <a:ext cx="2651760" cy="0"/>
            </a:xfrm>
            <a:custGeom>
              <a:avLst/>
              <a:gdLst/>
              <a:ahLst/>
              <a:cxnLst/>
              <a:rect l="l" t="t" r="r" b="b"/>
              <a:pathLst>
                <a:path w="2651760">
                  <a:moveTo>
                    <a:pt x="0" y="0"/>
                  </a:moveTo>
                  <a:lnTo>
                    <a:pt x="18287" y="0"/>
                  </a:lnTo>
                </a:path>
                <a:path w="2651760">
                  <a:moveTo>
                    <a:pt x="121919" y="0"/>
                  </a:moveTo>
                  <a:lnTo>
                    <a:pt x="140207" y="0"/>
                  </a:lnTo>
                </a:path>
                <a:path w="2651760">
                  <a:moveTo>
                    <a:pt x="195072" y="0"/>
                  </a:moveTo>
                  <a:lnTo>
                    <a:pt x="213360" y="0"/>
                  </a:lnTo>
                </a:path>
                <a:path w="2651760">
                  <a:moveTo>
                    <a:pt x="243840" y="0"/>
                  </a:moveTo>
                  <a:lnTo>
                    <a:pt x="262128" y="0"/>
                  </a:lnTo>
                </a:path>
                <a:path w="2651760">
                  <a:moveTo>
                    <a:pt x="481584" y="0"/>
                  </a:moveTo>
                  <a:lnTo>
                    <a:pt x="585216" y="0"/>
                  </a:lnTo>
                </a:path>
                <a:path w="2651760">
                  <a:moveTo>
                    <a:pt x="609600" y="0"/>
                  </a:moveTo>
                  <a:lnTo>
                    <a:pt x="694944" y="0"/>
                  </a:lnTo>
                </a:path>
                <a:path w="2651760">
                  <a:moveTo>
                    <a:pt x="725424" y="0"/>
                  </a:moveTo>
                  <a:lnTo>
                    <a:pt x="743712" y="0"/>
                  </a:lnTo>
                </a:path>
                <a:path w="2651760">
                  <a:moveTo>
                    <a:pt x="2164080" y="0"/>
                  </a:moveTo>
                  <a:lnTo>
                    <a:pt x="2182368" y="0"/>
                  </a:lnTo>
                </a:path>
                <a:path w="2651760">
                  <a:moveTo>
                    <a:pt x="2517648" y="0"/>
                  </a:moveTo>
                  <a:lnTo>
                    <a:pt x="2535936" y="0"/>
                  </a:lnTo>
                </a:path>
                <a:path w="2651760">
                  <a:moveTo>
                    <a:pt x="2584704" y="0"/>
                  </a:moveTo>
                  <a:lnTo>
                    <a:pt x="2602992" y="0"/>
                  </a:lnTo>
                </a:path>
                <a:path w="2651760">
                  <a:moveTo>
                    <a:pt x="2633472" y="0"/>
                  </a:moveTo>
                  <a:lnTo>
                    <a:pt x="2651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6" name="object 37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83023" y="5516879"/>
              <a:ext cx="18287" cy="6096"/>
            </a:xfrm>
            <a:prstGeom prst="rect">
              <a:avLst/>
            </a:prstGeom>
          </p:spPr>
        </p:pic>
        <p:sp>
          <p:nvSpPr>
            <p:cNvPr id="3757" name="object 3757"/>
            <p:cNvSpPr/>
            <p:nvPr/>
          </p:nvSpPr>
          <p:spPr>
            <a:xfrm>
              <a:off x="4413503" y="5519928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4">
                  <a:moveTo>
                    <a:pt x="0" y="0"/>
                  </a:moveTo>
                  <a:lnTo>
                    <a:pt x="18287" y="0"/>
                  </a:lnTo>
                </a:path>
                <a:path w="573404">
                  <a:moveTo>
                    <a:pt x="408432" y="0"/>
                  </a:moveTo>
                  <a:lnTo>
                    <a:pt x="426720" y="0"/>
                  </a:lnTo>
                </a:path>
                <a:path w="573404">
                  <a:moveTo>
                    <a:pt x="457200" y="0"/>
                  </a:moveTo>
                  <a:lnTo>
                    <a:pt x="475488" y="0"/>
                  </a:lnTo>
                </a:path>
                <a:path w="573404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8" name="object 37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10911" y="5516879"/>
              <a:ext cx="18287" cy="6096"/>
            </a:xfrm>
            <a:prstGeom prst="rect">
              <a:avLst/>
            </a:prstGeom>
          </p:spPr>
        </p:pic>
        <p:sp>
          <p:nvSpPr>
            <p:cNvPr id="3759" name="object 3759"/>
            <p:cNvSpPr/>
            <p:nvPr/>
          </p:nvSpPr>
          <p:spPr>
            <a:xfrm>
              <a:off x="5285231" y="5519928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18287" y="0"/>
                  </a:lnTo>
                </a:path>
                <a:path w="353695">
                  <a:moveTo>
                    <a:pt x="280415" y="0"/>
                  </a:moveTo>
                  <a:lnTo>
                    <a:pt x="298703" y="0"/>
                  </a:lnTo>
                </a:path>
                <a:path w="353695">
                  <a:moveTo>
                    <a:pt x="335279" y="0"/>
                  </a:moveTo>
                  <a:lnTo>
                    <a:pt x="3535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0" name="object 37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3184" y="5516879"/>
              <a:ext cx="18287" cy="6096"/>
            </a:xfrm>
            <a:prstGeom prst="rect">
              <a:avLst/>
            </a:prstGeom>
          </p:spPr>
        </p:pic>
        <p:sp>
          <p:nvSpPr>
            <p:cNvPr id="3761" name="object 3761"/>
            <p:cNvSpPr/>
            <p:nvPr/>
          </p:nvSpPr>
          <p:spPr>
            <a:xfrm>
              <a:off x="5693664" y="55199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2" name="object 3762"/>
            <p:cNvPicPr/>
            <p:nvPr/>
          </p:nvPicPr>
          <p:blipFill>
            <a:blip r:embed="rId1061" cstate="print"/>
            <a:stretch>
              <a:fillRect/>
            </a:stretch>
          </p:blipFill>
          <p:spPr>
            <a:xfrm>
              <a:off x="3986784" y="5498591"/>
              <a:ext cx="195072" cy="36575"/>
            </a:xfrm>
            <a:prstGeom prst="rect">
              <a:avLst/>
            </a:prstGeom>
          </p:spPr>
        </p:pic>
        <p:sp>
          <p:nvSpPr>
            <p:cNvPr id="3763" name="object 3763"/>
            <p:cNvSpPr/>
            <p:nvPr/>
          </p:nvSpPr>
          <p:spPr>
            <a:xfrm>
              <a:off x="5803391" y="5519928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12191" y="0"/>
                  </a:lnTo>
                </a:path>
                <a:path w="274320">
                  <a:moveTo>
                    <a:pt x="85344" y="0"/>
                  </a:moveTo>
                  <a:lnTo>
                    <a:pt x="103632" y="0"/>
                  </a:lnTo>
                </a:path>
                <a:path w="274320">
                  <a:moveTo>
                    <a:pt x="128015" y="0"/>
                  </a:moveTo>
                  <a:lnTo>
                    <a:pt x="231647" y="0"/>
                  </a:lnTo>
                </a:path>
                <a:path w="274320">
                  <a:moveTo>
                    <a:pt x="256031" y="0"/>
                  </a:moveTo>
                  <a:lnTo>
                    <a:pt x="27431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4" name="object 3764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6126479" y="5516879"/>
              <a:ext cx="115824" cy="6096"/>
            </a:xfrm>
            <a:prstGeom prst="rect">
              <a:avLst/>
            </a:prstGeom>
          </p:spPr>
        </p:pic>
        <p:sp>
          <p:nvSpPr>
            <p:cNvPr id="3765" name="object 3765"/>
            <p:cNvSpPr/>
            <p:nvPr/>
          </p:nvSpPr>
          <p:spPr>
            <a:xfrm>
              <a:off x="609600" y="5519928"/>
              <a:ext cx="5699760" cy="6350"/>
            </a:xfrm>
            <a:custGeom>
              <a:avLst/>
              <a:gdLst/>
              <a:ahLst/>
              <a:cxnLst/>
              <a:rect l="l" t="t" r="r" b="b"/>
              <a:pathLst>
                <a:path w="5699760" h="6350">
                  <a:moveTo>
                    <a:pt x="5681472" y="0"/>
                  </a:moveTo>
                  <a:lnTo>
                    <a:pt x="5699760" y="0"/>
                  </a:lnTo>
                </a:path>
                <a:path w="5699760" h="6350">
                  <a:moveTo>
                    <a:pt x="0" y="6095"/>
                  </a:moveTo>
                  <a:lnTo>
                    <a:pt x="18287" y="6095"/>
                  </a:lnTo>
                </a:path>
                <a:path w="5699760" h="6350">
                  <a:moveTo>
                    <a:pt x="42672" y="6095"/>
                  </a:moveTo>
                  <a:lnTo>
                    <a:pt x="60960" y="6095"/>
                  </a:lnTo>
                </a:path>
                <a:path w="5699760" h="6350">
                  <a:moveTo>
                    <a:pt x="103632" y="6095"/>
                  </a:moveTo>
                  <a:lnTo>
                    <a:pt x="121920" y="6095"/>
                  </a:lnTo>
                </a:path>
                <a:path w="5699760" h="6350">
                  <a:moveTo>
                    <a:pt x="329184" y="6095"/>
                  </a:moveTo>
                  <a:lnTo>
                    <a:pt x="34747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6" name="object 3766"/>
            <p:cNvSpPr/>
            <p:nvPr/>
          </p:nvSpPr>
          <p:spPr>
            <a:xfrm>
              <a:off x="972312" y="55229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7" name="object 3767"/>
            <p:cNvSpPr/>
            <p:nvPr/>
          </p:nvSpPr>
          <p:spPr>
            <a:xfrm>
              <a:off x="1036320" y="5526023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5">
                  <a:moveTo>
                    <a:pt x="0" y="0"/>
                  </a:moveTo>
                  <a:lnTo>
                    <a:pt x="18287" y="0"/>
                  </a:lnTo>
                </a:path>
                <a:path w="323215">
                  <a:moveTo>
                    <a:pt x="48767" y="0"/>
                  </a:moveTo>
                  <a:lnTo>
                    <a:pt x="152399" y="0"/>
                  </a:lnTo>
                </a:path>
                <a:path w="323215">
                  <a:moveTo>
                    <a:pt x="176784" y="0"/>
                  </a:moveTo>
                  <a:lnTo>
                    <a:pt x="195072" y="0"/>
                  </a:lnTo>
                </a:path>
                <a:path w="323215">
                  <a:moveTo>
                    <a:pt x="237744" y="0"/>
                  </a:moveTo>
                  <a:lnTo>
                    <a:pt x="256031" y="0"/>
                  </a:lnTo>
                </a:path>
                <a:path w="323215">
                  <a:moveTo>
                    <a:pt x="304800" y="0"/>
                  </a:moveTo>
                  <a:lnTo>
                    <a:pt x="3230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8" name="object 3768"/>
            <p:cNvPicPr/>
            <p:nvPr/>
          </p:nvPicPr>
          <p:blipFill>
            <a:blip r:embed="rId1062" cstate="print"/>
            <a:stretch>
              <a:fillRect/>
            </a:stretch>
          </p:blipFill>
          <p:spPr>
            <a:xfrm>
              <a:off x="5358384" y="5498591"/>
              <a:ext cx="158496" cy="36575"/>
            </a:xfrm>
            <a:prstGeom prst="rect">
              <a:avLst/>
            </a:prstGeom>
          </p:spPr>
        </p:pic>
        <p:sp>
          <p:nvSpPr>
            <p:cNvPr id="3769" name="object 3769"/>
            <p:cNvSpPr/>
            <p:nvPr/>
          </p:nvSpPr>
          <p:spPr>
            <a:xfrm>
              <a:off x="1389887" y="5526023"/>
              <a:ext cx="3042285" cy="0"/>
            </a:xfrm>
            <a:custGeom>
              <a:avLst/>
              <a:gdLst/>
              <a:ahLst/>
              <a:cxnLst/>
              <a:rect l="l" t="t" r="r" b="b"/>
              <a:pathLst>
                <a:path w="3042285">
                  <a:moveTo>
                    <a:pt x="0" y="0"/>
                  </a:moveTo>
                  <a:lnTo>
                    <a:pt x="91440" y="0"/>
                  </a:lnTo>
                </a:path>
                <a:path w="3042285">
                  <a:moveTo>
                    <a:pt x="121920" y="0"/>
                  </a:moveTo>
                  <a:lnTo>
                    <a:pt x="140208" y="0"/>
                  </a:lnTo>
                </a:path>
                <a:path w="3042285">
                  <a:moveTo>
                    <a:pt x="201167" y="0"/>
                  </a:moveTo>
                  <a:lnTo>
                    <a:pt x="219455" y="0"/>
                  </a:lnTo>
                </a:path>
                <a:path w="3042285">
                  <a:moveTo>
                    <a:pt x="249935" y="0"/>
                  </a:moveTo>
                  <a:lnTo>
                    <a:pt x="268223" y="0"/>
                  </a:lnTo>
                </a:path>
                <a:path w="3042285">
                  <a:moveTo>
                    <a:pt x="292607" y="0"/>
                  </a:moveTo>
                  <a:lnTo>
                    <a:pt x="304799" y="0"/>
                  </a:lnTo>
                </a:path>
                <a:path w="3042285">
                  <a:moveTo>
                    <a:pt x="323087" y="0"/>
                  </a:moveTo>
                  <a:lnTo>
                    <a:pt x="341375" y="0"/>
                  </a:lnTo>
                </a:path>
                <a:path w="3042285">
                  <a:moveTo>
                    <a:pt x="445007" y="0"/>
                  </a:moveTo>
                  <a:lnTo>
                    <a:pt x="463295" y="0"/>
                  </a:lnTo>
                </a:path>
                <a:path w="3042285">
                  <a:moveTo>
                    <a:pt x="518159" y="0"/>
                  </a:moveTo>
                  <a:lnTo>
                    <a:pt x="536447" y="0"/>
                  </a:lnTo>
                </a:path>
                <a:path w="3042285">
                  <a:moveTo>
                    <a:pt x="566928" y="0"/>
                  </a:moveTo>
                  <a:lnTo>
                    <a:pt x="585216" y="0"/>
                  </a:lnTo>
                </a:path>
                <a:path w="3042285">
                  <a:moveTo>
                    <a:pt x="804672" y="0"/>
                  </a:moveTo>
                  <a:lnTo>
                    <a:pt x="908304" y="0"/>
                  </a:lnTo>
                </a:path>
                <a:path w="3042285">
                  <a:moveTo>
                    <a:pt x="932687" y="0"/>
                  </a:moveTo>
                  <a:lnTo>
                    <a:pt x="1018031" y="0"/>
                  </a:lnTo>
                </a:path>
                <a:path w="3042285">
                  <a:moveTo>
                    <a:pt x="1048511" y="0"/>
                  </a:moveTo>
                  <a:lnTo>
                    <a:pt x="1066799" y="0"/>
                  </a:lnTo>
                </a:path>
                <a:path w="3042285">
                  <a:moveTo>
                    <a:pt x="2487168" y="0"/>
                  </a:moveTo>
                  <a:lnTo>
                    <a:pt x="2505456" y="0"/>
                  </a:lnTo>
                </a:path>
                <a:path w="3042285">
                  <a:moveTo>
                    <a:pt x="2596896" y="0"/>
                  </a:moveTo>
                  <a:lnTo>
                    <a:pt x="2615184" y="0"/>
                  </a:lnTo>
                </a:path>
                <a:path w="3042285">
                  <a:moveTo>
                    <a:pt x="2773680" y="0"/>
                  </a:moveTo>
                  <a:lnTo>
                    <a:pt x="2791968" y="0"/>
                  </a:lnTo>
                </a:path>
                <a:path w="3042285">
                  <a:moveTo>
                    <a:pt x="2840736" y="0"/>
                  </a:moveTo>
                  <a:lnTo>
                    <a:pt x="2859024" y="0"/>
                  </a:lnTo>
                </a:path>
                <a:path w="3042285">
                  <a:moveTo>
                    <a:pt x="2907792" y="0"/>
                  </a:moveTo>
                  <a:lnTo>
                    <a:pt x="2926080" y="0"/>
                  </a:lnTo>
                </a:path>
                <a:path w="3042285">
                  <a:moveTo>
                    <a:pt x="2956560" y="0"/>
                  </a:moveTo>
                  <a:lnTo>
                    <a:pt x="2974848" y="0"/>
                  </a:lnTo>
                </a:path>
                <a:path w="3042285">
                  <a:moveTo>
                    <a:pt x="2993136" y="0"/>
                  </a:moveTo>
                  <a:lnTo>
                    <a:pt x="3005328" y="0"/>
                  </a:lnTo>
                </a:path>
                <a:path w="3042285">
                  <a:moveTo>
                    <a:pt x="3023616" y="0"/>
                  </a:moveTo>
                  <a:lnTo>
                    <a:pt x="30419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0" name="object 3770"/>
            <p:cNvPicPr/>
            <p:nvPr/>
          </p:nvPicPr>
          <p:blipFill>
            <a:blip r:embed="rId1063" cstate="print"/>
            <a:stretch>
              <a:fillRect/>
            </a:stretch>
          </p:blipFill>
          <p:spPr>
            <a:xfrm>
              <a:off x="4639055" y="5510784"/>
              <a:ext cx="109727" cy="24384"/>
            </a:xfrm>
            <a:prstGeom prst="rect">
              <a:avLst/>
            </a:prstGeom>
          </p:spPr>
        </p:pic>
        <p:pic>
          <p:nvPicPr>
            <p:cNvPr id="3771" name="object 3771"/>
            <p:cNvPicPr/>
            <p:nvPr/>
          </p:nvPicPr>
          <p:blipFill>
            <a:blip r:embed="rId1064" cstate="print"/>
            <a:stretch>
              <a:fillRect/>
            </a:stretch>
          </p:blipFill>
          <p:spPr>
            <a:xfrm>
              <a:off x="2523743" y="5510784"/>
              <a:ext cx="97536" cy="24384"/>
            </a:xfrm>
            <a:prstGeom prst="rect">
              <a:avLst/>
            </a:prstGeom>
          </p:spPr>
        </p:pic>
        <p:sp>
          <p:nvSpPr>
            <p:cNvPr id="3772" name="object 3772"/>
            <p:cNvSpPr/>
            <p:nvPr/>
          </p:nvSpPr>
          <p:spPr>
            <a:xfrm>
              <a:off x="713231" y="5526023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4572000" y="0"/>
                  </a:moveTo>
                  <a:lnTo>
                    <a:pt x="4590288" y="0"/>
                  </a:lnTo>
                </a:path>
                <a:path w="5596255" h="6350">
                  <a:moveTo>
                    <a:pt x="4785360" y="0"/>
                  </a:moveTo>
                  <a:lnTo>
                    <a:pt x="4803648" y="0"/>
                  </a:lnTo>
                </a:path>
                <a:path w="5596255" h="6350">
                  <a:moveTo>
                    <a:pt x="4852416" y="0"/>
                  </a:moveTo>
                  <a:lnTo>
                    <a:pt x="4870704" y="0"/>
                  </a:lnTo>
                </a:path>
                <a:path w="5596255" h="6350">
                  <a:moveTo>
                    <a:pt x="4907280" y="0"/>
                  </a:moveTo>
                  <a:lnTo>
                    <a:pt x="4925568" y="0"/>
                  </a:lnTo>
                </a:path>
                <a:path w="5596255" h="6350">
                  <a:moveTo>
                    <a:pt x="4949952" y="0"/>
                  </a:moveTo>
                  <a:lnTo>
                    <a:pt x="4962144" y="0"/>
                  </a:lnTo>
                </a:path>
                <a:path w="5596255" h="6350">
                  <a:moveTo>
                    <a:pt x="4980432" y="0"/>
                  </a:moveTo>
                  <a:lnTo>
                    <a:pt x="4998720" y="0"/>
                  </a:lnTo>
                </a:path>
                <a:path w="5596255" h="6350">
                  <a:moveTo>
                    <a:pt x="5090160" y="0"/>
                  </a:moveTo>
                  <a:lnTo>
                    <a:pt x="5102352" y="0"/>
                  </a:lnTo>
                </a:path>
                <a:path w="5596255" h="6350">
                  <a:moveTo>
                    <a:pt x="5175504" y="0"/>
                  </a:moveTo>
                  <a:lnTo>
                    <a:pt x="5193792" y="0"/>
                  </a:lnTo>
                </a:path>
                <a:path w="5596255" h="6350">
                  <a:moveTo>
                    <a:pt x="5218175" y="0"/>
                  </a:moveTo>
                  <a:lnTo>
                    <a:pt x="5321808" y="0"/>
                  </a:lnTo>
                </a:path>
                <a:path w="5596255" h="6350">
                  <a:moveTo>
                    <a:pt x="5346192" y="0"/>
                  </a:moveTo>
                  <a:lnTo>
                    <a:pt x="5364480" y="0"/>
                  </a:lnTo>
                </a:path>
                <a:path w="5596255" h="6350">
                  <a:moveTo>
                    <a:pt x="5413248" y="0"/>
                  </a:moveTo>
                  <a:lnTo>
                    <a:pt x="5431536" y="0"/>
                  </a:lnTo>
                </a:path>
                <a:path w="5596255" h="6350">
                  <a:moveTo>
                    <a:pt x="5468112" y="0"/>
                  </a:moveTo>
                  <a:lnTo>
                    <a:pt x="5547360" y="0"/>
                  </a:lnTo>
                </a:path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6"/>
                  </a:moveTo>
                  <a:lnTo>
                    <a:pt x="18287" y="6096"/>
                  </a:lnTo>
                </a:path>
                <a:path w="5596255" h="6350">
                  <a:moveTo>
                    <a:pt x="225551" y="6096"/>
                  </a:moveTo>
                  <a:lnTo>
                    <a:pt x="243839" y="6096"/>
                  </a:lnTo>
                </a:path>
                <a:path w="5596255" h="6350">
                  <a:moveTo>
                    <a:pt x="323088" y="6096"/>
                  </a:moveTo>
                  <a:lnTo>
                    <a:pt x="341376" y="6096"/>
                  </a:lnTo>
                </a:path>
                <a:path w="5596255" h="6350">
                  <a:moveTo>
                    <a:pt x="371855" y="6096"/>
                  </a:moveTo>
                  <a:lnTo>
                    <a:pt x="475487" y="6096"/>
                  </a:lnTo>
                </a:path>
                <a:path w="5596255" h="6350">
                  <a:moveTo>
                    <a:pt x="499872" y="6096"/>
                  </a:moveTo>
                  <a:lnTo>
                    <a:pt x="518160" y="6096"/>
                  </a:lnTo>
                </a:path>
                <a:path w="5596255" h="6350">
                  <a:moveTo>
                    <a:pt x="560832" y="6096"/>
                  </a:moveTo>
                  <a:lnTo>
                    <a:pt x="579120" y="6096"/>
                  </a:lnTo>
                </a:path>
                <a:path w="5596255" h="6350">
                  <a:moveTo>
                    <a:pt x="627888" y="6096"/>
                  </a:moveTo>
                  <a:lnTo>
                    <a:pt x="646176" y="6096"/>
                  </a:lnTo>
                </a:path>
                <a:path w="5596255" h="6350">
                  <a:moveTo>
                    <a:pt x="676656" y="6096"/>
                  </a:moveTo>
                  <a:lnTo>
                    <a:pt x="768096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3" name="object 3773"/>
            <p:cNvPicPr/>
            <p:nvPr/>
          </p:nvPicPr>
          <p:blipFill>
            <a:blip r:embed="rId1065" cstate="print"/>
            <a:stretch>
              <a:fillRect/>
            </a:stretch>
          </p:blipFill>
          <p:spPr>
            <a:xfrm>
              <a:off x="4821935" y="5516879"/>
              <a:ext cx="97535" cy="24383"/>
            </a:xfrm>
            <a:prstGeom prst="rect">
              <a:avLst/>
            </a:prstGeom>
          </p:spPr>
        </p:pic>
        <p:sp>
          <p:nvSpPr>
            <p:cNvPr id="3774" name="object 3774"/>
            <p:cNvSpPr/>
            <p:nvPr/>
          </p:nvSpPr>
          <p:spPr>
            <a:xfrm>
              <a:off x="1511807" y="5532120"/>
              <a:ext cx="4072254" cy="0"/>
            </a:xfrm>
            <a:custGeom>
              <a:avLst/>
              <a:gdLst/>
              <a:ahLst/>
              <a:cxnLst/>
              <a:rect l="l" t="t" r="r" b="b"/>
              <a:pathLst>
                <a:path w="4072254">
                  <a:moveTo>
                    <a:pt x="0" y="0"/>
                  </a:moveTo>
                  <a:lnTo>
                    <a:pt x="18287" y="0"/>
                  </a:lnTo>
                </a:path>
                <a:path w="4072254">
                  <a:moveTo>
                    <a:pt x="79247" y="0"/>
                  </a:moveTo>
                  <a:lnTo>
                    <a:pt x="97535" y="0"/>
                  </a:lnTo>
                </a:path>
                <a:path w="4072254">
                  <a:moveTo>
                    <a:pt x="128015" y="0"/>
                  </a:moveTo>
                  <a:lnTo>
                    <a:pt x="146303" y="0"/>
                  </a:lnTo>
                </a:path>
                <a:path w="4072254">
                  <a:moveTo>
                    <a:pt x="201167" y="0"/>
                  </a:moveTo>
                  <a:lnTo>
                    <a:pt x="219455" y="0"/>
                  </a:lnTo>
                </a:path>
                <a:path w="4072254">
                  <a:moveTo>
                    <a:pt x="323087" y="0"/>
                  </a:moveTo>
                  <a:lnTo>
                    <a:pt x="341375" y="0"/>
                  </a:lnTo>
                </a:path>
                <a:path w="4072254">
                  <a:moveTo>
                    <a:pt x="396239" y="0"/>
                  </a:moveTo>
                  <a:lnTo>
                    <a:pt x="414527" y="0"/>
                  </a:lnTo>
                </a:path>
                <a:path w="4072254">
                  <a:moveTo>
                    <a:pt x="445007" y="0"/>
                  </a:moveTo>
                  <a:lnTo>
                    <a:pt x="463295" y="0"/>
                  </a:lnTo>
                </a:path>
                <a:path w="4072254">
                  <a:moveTo>
                    <a:pt x="682751" y="0"/>
                  </a:moveTo>
                  <a:lnTo>
                    <a:pt x="786383" y="0"/>
                  </a:lnTo>
                </a:path>
                <a:path w="4072254">
                  <a:moveTo>
                    <a:pt x="810767" y="0"/>
                  </a:moveTo>
                  <a:lnTo>
                    <a:pt x="896111" y="0"/>
                  </a:lnTo>
                </a:path>
                <a:path w="4072254">
                  <a:moveTo>
                    <a:pt x="926591" y="0"/>
                  </a:moveTo>
                  <a:lnTo>
                    <a:pt x="944879" y="0"/>
                  </a:lnTo>
                </a:path>
                <a:path w="4072254">
                  <a:moveTo>
                    <a:pt x="1011936" y="0"/>
                  </a:moveTo>
                  <a:lnTo>
                    <a:pt x="1030224" y="0"/>
                  </a:lnTo>
                </a:path>
                <a:path w="4072254">
                  <a:moveTo>
                    <a:pt x="2365248" y="0"/>
                  </a:moveTo>
                  <a:lnTo>
                    <a:pt x="2383536" y="0"/>
                  </a:lnTo>
                </a:path>
                <a:path w="4072254">
                  <a:moveTo>
                    <a:pt x="2474976" y="0"/>
                  </a:moveTo>
                  <a:lnTo>
                    <a:pt x="2493264" y="0"/>
                  </a:lnTo>
                </a:path>
                <a:path w="4072254">
                  <a:moveTo>
                    <a:pt x="2596895" y="0"/>
                  </a:moveTo>
                  <a:lnTo>
                    <a:pt x="2615183" y="0"/>
                  </a:lnTo>
                </a:path>
                <a:path w="4072254">
                  <a:moveTo>
                    <a:pt x="2651760" y="0"/>
                  </a:moveTo>
                  <a:lnTo>
                    <a:pt x="2670048" y="0"/>
                  </a:lnTo>
                </a:path>
                <a:path w="4072254">
                  <a:moveTo>
                    <a:pt x="2718816" y="0"/>
                  </a:moveTo>
                  <a:lnTo>
                    <a:pt x="2737104" y="0"/>
                  </a:lnTo>
                </a:path>
                <a:path w="4072254">
                  <a:moveTo>
                    <a:pt x="2785872" y="0"/>
                  </a:moveTo>
                  <a:lnTo>
                    <a:pt x="2804160" y="0"/>
                  </a:lnTo>
                </a:path>
                <a:path w="4072254">
                  <a:moveTo>
                    <a:pt x="2834640" y="0"/>
                  </a:moveTo>
                  <a:lnTo>
                    <a:pt x="2852928" y="0"/>
                  </a:lnTo>
                </a:path>
                <a:path w="4072254">
                  <a:moveTo>
                    <a:pt x="2901695" y="0"/>
                  </a:moveTo>
                  <a:lnTo>
                    <a:pt x="2919983" y="0"/>
                  </a:lnTo>
                </a:path>
                <a:path w="4072254">
                  <a:moveTo>
                    <a:pt x="3773424" y="0"/>
                  </a:moveTo>
                  <a:lnTo>
                    <a:pt x="3791712" y="0"/>
                  </a:lnTo>
                </a:path>
                <a:path w="4072254">
                  <a:moveTo>
                    <a:pt x="3925824" y="0"/>
                  </a:moveTo>
                  <a:lnTo>
                    <a:pt x="3944112" y="0"/>
                  </a:lnTo>
                </a:path>
                <a:path w="4072254">
                  <a:moveTo>
                    <a:pt x="3986784" y="0"/>
                  </a:moveTo>
                  <a:lnTo>
                    <a:pt x="4005072" y="0"/>
                  </a:lnTo>
                </a:path>
                <a:path w="4072254">
                  <a:moveTo>
                    <a:pt x="4053840" y="0"/>
                  </a:moveTo>
                  <a:lnTo>
                    <a:pt x="40721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5" name="object 3775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969263" y="5522976"/>
              <a:ext cx="54863" cy="24384"/>
            </a:xfrm>
            <a:prstGeom prst="rect">
              <a:avLst/>
            </a:prstGeom>
          </p:spPr>
        </p:pic>
        <p:sp>
          <p:nvSpPr>
            <p:cNvPr id="3776" name="object 3776"/>
            <p:cNvSpPr/>
            <p:nvPr/>
          </p:nvSpPr>
          <p:spPr>
            <a:xfrm>
              <a:off x="713231" y="5532120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4907280" y="0"/>
                  </a:moveTo>
                  <a:lnTo>
                    <a:pt x="4925568" y="0"/>
                  </a:lnTo>
                </a:path>
                <a:path w="5596255" h="6350">
                  <a:moveTo>
                    <a:pt x="4980432" y="0"/>
                  </a:moveTo>
                  <a:lnTo>
                    <a:pt x="4998720" y="0"/>
                  </a:lnTo>
                </a:path>
                <a:path w="5596255" h="6350">
                  <a:moveTo>
                    <a:pt x="5090160" y="0"/>
                  </a:moveTo>
                  <a:lnTo>
                    <a:pt x="5102352" y="0"/>
                  </a:lnTo>
                </a:path>
                <a:path w="5596255" h="6350">
                  <a:moveTo>
                    <a:pt x="5175504" y="0"/>
                  </a:moveTo>
                  <a:lnTo>
                    <a:pt x="5193792" y="0"/>
                  </a:lnTo>
                </a:path>
                <a:path w="5596255" h="6350">
                  <a:moveTo>
                    <a:pt x="5218175" y="0"/>
                  </a:moveTo>
                  <a:lnTo>
                    <a:pt x="5321808" y="0"/>
                  </a:lnTo>
                </a:path>
                <a:path w="5596255" h="6350">
                  <a:moveTo>
                    <a:pt x="5346192" y="0"/>
                  </a:moveTo>
                  <a:lnTo>
                    <a:pt x="5364480" y="0"/>
                  </a:lnTo>
                </a:path>
                <a:path w="5596255" h="6350">
                  <a:moveTo>
                    <a:pt x="5413248" y="0"/>
                  </a:moveTo>
                  <a:lnTo>
                    <a:pt x="5431536" y="0"/>
                  </a:lnTo>
                </a:path>
                <a:path w="5596255" h="6350">
                  <a:moveTo>
                    <a:pt x="5468112" y="0"/>
                  </a:moveTo>
                  <a:lnTo>
                    <a:pt x="5553456" y="0"/>
                  </a:lnTo>
                </a:path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5"/>
                  </a:moveTo>
                  <a:lnTo>
                    <a:pt x="18287" y="6095"/>
                  </a:lnTo>
                </a:path>
                <a:path w="5596255" h="6350">
                  <a:moveTo>
                    <a:pt x="225551" y="6095"/>
                  </a:moveTo>
                  <a:lnTo>
                    <a:pt x="243839" y="6095"/>
                  </a:lnTo>
                </a:path>
                <a:path w="5596255" h="6350">
                  <a:moveTo>
                    <a:pt x="323088" y="6095"/>
                  </a:moveTo>
                  <a:lnTo>
                    <a:pt x="341376" y="6095"/>
                  </a:lnTo>
                </a:path>
                <a:path w="5596255" h="6350">
                  <a:moveTo>
                    <a:pt x="371855" y="6095"/>
                  </a:moveTo>
                  <a:lnTo>
                    <a:pt x="390143" y="6095"/>
                  </a:lnTo>
                </a:path>
                <a:path w="5596255" h="6350">
                  <a:moveTo>
                    <a:pt x="499872" y="6095"/>
                  </a:moveTo>
                  <a:lnTo>
                    <a:pt x="518160" y="6095"/>
                  </a:lnTo>
                </a:path>
                <a:path w="5596255" h="6350">
                  <a:moveTo>
                    <a:pt x="560832" y="6095"/>
                  </a:moveTo>
                  <a:lnTo>
                    <a:pt x="579120" y="6095"/>
                  </a:lnTo>
                </a:path>
                <a:path w="5596255" h="6350">
                  <a:moveTo>
                    <a:pt x="627888" y="6095"/>
                  </a:moveTo>
                  <a:lnTo>
                    <a:pt x="646176" y="6095"/>
                  </a:lnTo>
                </a:path>
                <a:path w="5596255" h="6350">
                  <a:moveTo>
                    <a:pt x="676656" y="6095"/>
                  </a:moveTo>
                  <a:lnTo>
                    <a:pt x="694944" y="6095"/>
                  </a:lnTo>
                </a:path>
                <a:path w="5596255" h="6350">
                  <a:moveTo>
                    <a:pt x="749808" y="6095"/>
                  </a:moveTo>
                  <a:lnTo>
                    <a:pt x="768096" y="6095"/>
                  </a:lnTo>
                </a:path>
                <a:path w="5596255" h="6350">
                  <a:moveTo>
                    <a:pt x="798576" y="6095"/>
                  </a:moveTo>
                  <a:lnTo>
                    <a:pt x="816864" y="6095"/>
                  </a:lnTo>
                </a:path>
                <a:path w="5596255" h="6350">
                  <a:moveTo>
                    <a:pt x="877824" y="6095"/>
                  </a:moveTo>
                  <a:lnTo>
                    <a:pt x="896112" y="6095"/>
                  </a:lnTo>
                </a:path>
                <a:path w="5596255" h="6350">
                  <a:moveTo>
                    <a:pt x="926592" y="6095"/>
                  </a:moveTo>
                  <a:lnTo>
                    <a:pt x="944880" y="6095"/>
                  </a:lnTo>
                </a:path>
                <a:path w="5596255" h="6350">
                  <a:moveTo>
                    <a:pt x="999744" y="6095"/>
                  </a:moveTo>
                  <a:lnTo>
                    <a:pt x="1018032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7" name="object 3777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1670304" y="5529072"/>
              <a:ext cx="24383" cy="18287"/>
            </a:xfrm>
            <a:prstGeom prst="rect">
              <a:avLst/>
            </a:prstGeom>
          </p:spPr>
        </p:pic>
        <p:sp>
          <p:nvSpPr>
            <p:cNvPr id="3778" name="object 3778"/>
            <p:cNvSpPr/>
            <p:nvPr/>
          </p:nvSpPr>
          <p:spPr>
            <a:xfrm>
              <a:off x="1834895" y="5538216"/>
              <a:ext cx="756285" cy="0"/>
            </a:xfrm>
            <a:custGeom>
              <a:avLst/>
              <a:gdLst/>
              <a:ahLst/>
              <a:cxnLst/>
              <a:rect l="l" t="t" r="r" b="b"/>
              <a:pathLst>
                <a:path w="756285">
                  <a:moveTo>
                    <a:pt x="0" y="0"/>
                  </a:moveTo>
                  <a:lnTo>
                    <a:pt x="18287" y="0"/>
                  </a:lnTo>
                </a:path>
                <a:path w="756285">
                  <a:moveTo>
                    <a:pt x="73152" y="0"/>
                  </a:moveTo>
                  <a:lnTo>
                    <a:pt x="91440" y="0"/>
                  </a:lnTo>
                </a:path>
                <a:path w="756285">
                  <a:moveTo>
                    <a:pt x="121920" y="0"/>
                  </a:moveTo>
                  <a:lnTo>
                    <a:pt x="140208" y="0"/>
                  </a:lnTo>
                </a:path>
                <a:path w="756285">
                  <a:moveTo>
                    <a:pt x="487680" y="0"/>
                  </a:moveTo>
                  <a:lnTo>
                    <a:pt x="505968" y="0"/>
                  </a:lnTo>
                </a:path>
                <a:path w="756285">
                  <a:moveTo>
                    <a:pt x="554736" y="0"/>
                  </a:moveTo>
                  <a:lnTo>
                    <a:pt x="573024" y="0"/>
                  </a:lnTo>
                </a:path>
                <a:path w="756285">
                  <a:moveTo>
                    <a:pt x="603504" y="0"/>
                  </a:moveTo>
                  <a:lnTo>
                    <a:pt x="621792" y="0"/>
                  </a:lnTo>
                </a:path>
                <a:path w="756285">
                  <a:moveTo>
                    <a:pt x="688848" y="0"/>
                  </a:moveTo>
                  <a:lnTo>
                    <a:pt x="707136" y="0"/>
                  </a:lnTo>
                </a:path>
                <a:path w="756285">
                  <a:moveTo>
                    <a:pt x="737616" y="0"/>
                  </a:moveTo>
                  <a:lnTo>
                    <a:pt x="75590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9" name="object 3779"/>
            <p:cNvPicPr/>
            <p:nvPr/>
          </p:nvPicPr>
          <p:blipFill>
            <a:blip r:embed="rId1067" cstate="print"/>
            <a:stretch>
              <a:fillRect/>
            </a:stretch>
          </p:blipFill>
          <p:spPr>
            <a:xfrm>
              <a:off x="2157983" y="5504687"/>
              <a:ext cx="54863" cy="54864"/>
            </a:xfrm>
            <a:prstGeom prst="rect">
              <a:avLst/>
            </a:prstGeom>
          </p:spPr>
        </p:pic>
        <p:sp>
          <p:nvSpPr>
            <p:cNvPr id="3780" name="object 3780"/>
            <p:cNvSpPr/>
            <p:nvPr/>
          </p:nvSpPr>
          <p:spPr>
            <a:xfrm>
              <a:off x="3877055" y="553821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18287" y="0"/>
                  </a:lnTo>
                </a:path>
                <a:path w="487679">
                  <a:moveTo>
                    <a:pt x="109727" y="0"/>
                  </a:moveTo>
                  <a:lnTo>
                    <a:pt x="128015" y="0"/>
                  </a:lnTo>
                </a:path>
                <a:path w="487679">
                  <a:moveTo>
                    <a:pt x="231647" y="0"/>
                  </a:moveTo>
                  <a:lnTo>
                    <a:pt x="249935" y="0"/>
                  </a:lnTo>
                </a:path>
                <a:path w="487679">
                  <a:moveTo>
                    <a:pt x="286512" y="0"/>
                  </a:moveTo>
                  <a:lnTo>
                    <a:pt x="304800" y="0"/>
                  </a:lnTo>
                </a:path>
                <a:path w="487679">
                  <a:moveTo>
                    <a:pt x="353567" y="0"/>
                  </a:moveTo>
                  <a:lnTo>
                    <a:pt x="371855" y="0"/>
                  </a:lnTo>
                </a:path>
                <a:path w="487679">
                  <a:moveTo>
                    <a:pt x="420624" y="0"/>
                  </a:moveTo>
                  <a:lnTo>
                    <a:pt x="438912" y="0"/>
                  </a:lnTo>
                </a:path>
                <a:path w="487679">
                  <a:moveTo>
                    <a:pt x="469391" y="0"/>
                  </a:moveTo>
                  <a:lnTo>
                    <a:pt x="4876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1" name="object 3781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4376928" y="5529072"/>
              <a:ext cx="18287" cy="18287"/>
            </a:xfrm>
            <a:prstGeom prst="rect">
              <a:avLst/>
            </a:prstGeom>
          </p:spPr>
        </p:pic>
        <p:sp>
          <p:nvSpPr>
            <p:cNvPr id="3782" name="object 3782"/>
            <p:cNvSpPr/>
            <p:nvPr/>
          </p:nvSpPr>
          <p:spPr>
            <a:xfrm>
              <a:off x="4413503" y="5538216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18287" y="0"/>
                  </a:lnTo>
                </a:path>
                <a:path w="335279">
                  <a:moveTo>
                    <a:pt x="323088" y="0"/>
                  </a:moveTo>
                  <a:lnTo>
                    <a:pt x="3352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3" name="object 3783"/>
            <p:cNvPicPr/>
            <p:nvPr/>
          </p:nvPicPr>
          <p:blipFill>
            <a:blip r:embed="rId1069" cstate="print"/>
            <a:stretch>
              <a:fillRect/>
            </a:stretch>
          </p:blipFill>
          <p:spPr>
            <a:xfrm>
              <a:off x="4968240" y="5516879"/>
              <a:ext cx="91439" cy="30479"/>
            </a:xfrm>
            <a:prstGeom prst="rect">
              <a:avLst/>
            </a:prstGeom>
          </p:spPr>
        </p:pic>
        <p:sp>
          <p:nvSpPr>
            <p:cNvPr id="3784" name="object 3784"/>
            <p:cNvSpPr/>
            <p:nvPr/>
          </p:nvSpPr>
          <p:spPr>
            <a:xfrm>
              <a:off x="5041391" y="55382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5" name="object 3785"/>
            <p:cNvPicPr/>
            <p:nvPr/>
          </p:nvPicPr>
          <p:blipFill>
            <a:blip r:embed="rId1070" cstate="print"/>
            <a:stretch>
              <a:fillRect/>
            </a:stretch>
          </p:blipFill>
          <p:spPr>
            <a:xfrm>
              <a:off x="4547616" y="5516879"/>
              <a:ext cx="103631" cy="36575"/>
            </a:xfrm>
            <a:prstGeom prst="rect">
              <a:avLst/>
            </a:prstGeom>
          </p:spPr>
        </p:pic>
        <p:sp>
          <p:nvSpPr>
            <p:cNvPr id="3786" name="object 3786"/>
            <p:cNvSpPr/>
            <p:nvPr/>
          </p:nvSpPr>
          <p:spPr>
            <a:xfrm>
              <a:off x="5285231" y="553821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18287" y="0"/>
                  </a:lnTo>
                </a:path>
                <a:path w="353695">
                  <a:moveTo>
                    <a:pt x="152400" y="0"/>
                  </a:moveTo>
                  <a:lnTo>
                    <a:pt x="170687" y="0"/>
                  </a:lnTo>
                </a:path>
                <a:path w="353695">
                  <a:moveTo>
                    <a:pt x="213359" y="0"/>
                  </a:moveTo>
                  <a:lnTo>
                    <a:pt x="231647" y="0"/>
                  </a:lnTo>
                </a:path>
                <a:path w="353695">
                  <a:moveTo>
                    <a:pt x="280415" y="0"/>
                  </a:moveTo>
                  <a:lnTo>
                    <a:pt x="298703" y="0"/>
                  </a:lnTo>
                </a:path>
                <a:path w="353695">
                  <a:moveTo>
                    <a:pt x="335279" y="0"/>
                  </a:moveTo>
                  <a:lnTo>
                    <a:pt x="3535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7" name="object 3787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5650991" y="5529072"/>
              <a:ext cx="24383" cy="18287"/>
            </a:xfrm>
            <a:prstGeom prst="rect">
              <a:avLst/>
            </a:prstGeom>
          </p:spPr>
        </p:pic>
        <p:sp>
          <p:nvSpPr>
            <p:cNvPr id="3788" name="object 3788"/>
            <p:cNvSpPr/>
            <p:nvPr/>
          </p:nvSpPr>
          <p:spPr>
            <a:xfrm>
              <a:off x="5693664" y="5538216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18287" y="0"/>
                  </a:lnTo>
                </a:path>
                <a:path w="579120">
                  <a:moveTo>
                    <a:pt x="109728" y="0"/>
                  </a:moveTo>
                  <a:lnTo>
                    <a:pt x="121920" y="0"/>
                  </a:lnTo>
                </a:path>
                <a:path w="579120">
                  <a:moveTo>
                    <a:pt x="365760" y="0"/>
                  </a:moveTo>
                  <a:lnTo>
                    <a:pt x="384048" y="0"/>
                  </a:lnTo>
                </a:path>
                <a:path w="579120">
                  <a:moveTo>
                    <a:pt x="432816" y="0"/>
                  </a:moveTo>
                  <a:lnTo>
                    <a:pt x="451104" y="0"/>
                  </a:lnTo>
                </a:path>
                <a:path w="579120">
                  <a:moveTo>
                    <a:pt x="487680" y="0"/>
                  </a:moveTo>
                  <a:lnTo>
                    <a:pt x="505968" y="0"/>
                  </a:lnTo>
                </a:path>
                <a:path w="579120">
                  <a:moveTo>
                    <a:pt x="560832" y="0"/>
                  </a:moveTo>
                  <a:lnTo>
                    <a:pt x="57912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9" name="object 3789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4041647" y="5535167"/>
              <a:ext cx="24384" cy="12192"/>
            </a:xfrm>
            <a:prstGeom prst="rect">
              <a:avLst/>
            </a:prstGeom>
          </p:spPr>
        </p:pic>
        <p:sp>
          <p:nvSpPr>
            <p:cNvPr id="3790" name="object 3790"/>
            <p:cNvSpPr/>
            <p:nvPr/>
          </p:nvSpPr>
          <p:spPr>
            <a:xfrm>
              <a:off x="6291072" y="55382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1" name="object 3791"/>
            <p:cNvPicPr/>
            <p:nvPr/>
          </p:nvPicPr>
          <p:blipFill>
            <a:blip r:embed="rId1071" cstate="print"/>
            <a:stretch>
              <a:fillRect/>
            </a:stretch>
          </p:blipFill>
          <p:spPr>
            <a:xfrm>
              <a:off x="609600" y="5529072"/>
              <a:ext cx="54864" cy="24384"/>
            </a:xfrm>
            <a:prstGeom prst="rect">
              <a:avLst/>
            </a:prstGeom>
          </p:spPr>
        </p:pic>
        <p:sp>
          <p:nvSpPr>
            <p:cNvPr id="3792" name="object 3792"/>
            <p:cNvSpPr/>
            <p:nvPr/>
          </p:nvSpPr>
          <p:spPr>
            <a:xfrm>
              <a:off x="713231" y="5544311"/>
              <a:ext cx="1018540" cy="0"/>
            </a:xfrm>
            <a:custGeom>
              <a:avLst/>
              <a:gdLst/>
              <a:ahLst/>
              <a:cxnLst/>
              <a:rect l="l" t="t" r="r" b="b"/>
              <a:pathLst>
                <a:path w="1018539">
                  <a:moveTo>
                    <a:pt x="0" y="0"/>
                  </a:moveTo>
                  <a:lnTo>
                    <a:pt x="18287" y="0"/>
                  </a:lnTo>
                </a:path>
                <a:path w="1018539">
                  <a:moveTo>
                    <a:pt x="225551" y="0"/>
                  </a:moveTo>
                  <a:lnTo>
                    <a:pt x="243839" y="0"/>
                  </a:lnTo>
                </a:path>
                <a:path w="1018539">
                  <a:moveTo>
                    <a:pt x="323088" y="0"/>
                  </a:moveTo>
                  <a:lnTo>
                    <a:pt x="341376" y="0"/>
                  </a:lnTo>
                </a:path>
                <a:path w="1018539">
                  <a:moveTo>
                    <a:pt x="371855" y="0"/>
                  </a:moveTo>
                  <a:lnTo>
                    <a:pt x="390143" y="0"/>
                  </a:lnTo>
                </a:path>
                <a:path w="1018539">
                  <a:moveTo>
                    <a:pt x="499872" y="0"/>
                  </a:moveTo>
                  <a:lnTo>
                    <a:pt x="518160" y="0"/>
                  </a:lnTo>
                </a:path>
                <a:path w="1018539">
                  <a:moveTo>
                    <a:pt x="560832" y="0"/>
                  </a:moveTo>
                  <a:lnTo>
                    <a:pt x="579120" y="0"/>
                  </a:lnTo>
                </a:path>
                <a:path w="1018539">
                  <a:moveTo>
                    <a:pt x="627888" y="0"/>
                  </a:moveTo>
                  <a:lnTo>
                    <a:pt x="646176" y="0"/>
                  </a:lnTo>
                </a:path>
                <a:path w="1018539">
                  <a:moveTo>
                    <a:pt x="676656" y="0"/>
                  </a:moveTo>
                  <a:lnTo>
                    <a:pt x="694944" y="0"/>
                  </a:lnTo>
                </a:path>
                <a:path w="1018539">
                  <a:moveTo>
                    <a:pt x="749808" y="0"/>
                  </a:moveTo>
                  <a:lnTo>
                    <a:pt x="768096" y="0"/>
                  </a:lnTo>
                </a:path>
                <a:path w="1018539">
                  <a:moveTo>
                    <a:pt x="798576" y="0"/>
                  </a:moveTo>
                  <a:lnTo>
                    <a:pt x="816864" y="0"/>
                  </a:lnTo>
                </a:path>
                <a:path w="1018539">
                  <a:moveTo>
                    <a:pt x="877824" y="0"/>
                  </a:moveTo>
                  <a:lnTo>
                    <a:pt x="896112" y="0"/>
                  </a:lnTo>
                </a:path>
                <a:path w="1018539">
                  <a:moveTo>
                    <a:pt x="926592" y="0"/>
                  </a:moveTo>
                  <a:lnTo>
                    <a:pt x="944880" y="0"/>
                  </a:lnTo>
                </a:path>
                <a:path w="1018539">
                  <a:moveTo>
                    <a:pt x="999744" y="0"/>
                  </a:moveTo>
                  <a:lnTo>
                    <a:pt x="101803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3" name="object 3793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5364479" y="5535167"/>
              <a:ext cx="24384" cy="12192"/>
            </a:xfrm>
            <a:prstGeom prst="rect">
              <a:avLst/>
            </a:prstGeom>
          </p:spPr>
        </p:pic>
        <p:sp>
          <p:nvSpPr>
            <p:cNvPr id="3794" name="object 3794"/>
            <p:cNvSpPr/>
            <p:nvPr/>
          </p:nvSpPr>
          <p:spPr>
            <a:xfrm>
              <a:off x="1834895" y="5544311"/>
              <a:ext cx="573405" cy="0"/>
            </a:xfrm>
            <a:custGeom>
              <a:avLst/>
              <a:gdLst/>
              <a:ahLst/>
              <a:cxnLst/>
              <a:rect l="l" t="t" r="r" b="b"/>
              <a:pathLst>
                <a:path w="573405">
                  <a:moveTo>
                    <a:pt x="0" y="0"/>
                  </a:moveTo>
                  <a:lnTo>
                    <a:pt x="18287" y="0"/>
                  </a:lnTo>
                </a:path>
                <a:path w="573405">
                  <a:moveTo>
                    <a:pt x="73152" y="0"/>
                  </a:moveTo>
                  <a:lnTo>
                    <a:pt x="91440" y="0"/>
                  </a:lnTo>
                </a:path>
                <a:path w="573405">
                  <a:moveTo>
                    <a:pt x="121920" y="0"/>
                  </a:moveTo>
                  <a:lnTo>
                    <a:pt x="140208" y="0"/>
                  </a:lnTo>
                </a:path>
                <a:path w="573405">
                  <a:moveTo>
                    <a:pt x="359664" y="0"/>
                  </a:moveTo>
                  <a:lnTo>
                    <a:pt x="377952" y="0"/>
                  </a:lnTo>
                </a:path>
                <a:path w="573405">
                  <a:moveTo>
                    <a:pt x="487680" y="0"/>
                  </a:moveTo>
                  <a:lnTo>
                    <a:pt x="505968" y="0"/>
                  </a:lnTo>
                </a:path>
                <a:path w="573405">
                  <a:moveTo>
                    <a:pt x="554736" y="0"/>
                  </a:moveTo>
                  <a:lnTo>
                    <a:pt x="5730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5" name="object 3795"/>
            <p:cNvPicPr/>
            <p:nvPr/>
          </p:nvPicPr>
          <p:blipFill>
            <a:blip r:embed="rId1072" cstate="print"/>
            <a:stretch>
              <a:fillRect/>
            </a:stretch>
          </p:blipFill>
          <p:spPr>
            <a:xfrm>
              <a:off x="5888735" y="5535167"/>
              <a:ext cx="60959" cy="12192"/>
            </a:xfrm>
            <a:prstGeom prst="rect">
              <a:avLst/>
            </a:prstGeom>
          </p:spPr>
        </p:pic>
        <p:sp>
          <p:nvSpPr>
            <p:cNvPr id="3796" name="object 3796"/>
            <p:cNvSpPr/>
            <p:nvPr/>
          </p:nvSpPr>
          <p:spPr>
            <a:xfrm>
              <a:off x="2438399" y="5544311"/>
              <a:ext cx="2310765" cy="0"/>
            </a:xfrm>
            <a:custGeom>
              <a:avLst/>
              <a:gdLst/>
              <a:ahLst/>
              <a:cxnLst/>
              <a:rect l="l" t="t" r="r" b="b"/>
              <a:pathLst>
                <a:path w="2310765">
                  <a:moveTo>
                    <a:pt x="0" y="0"/>
                  </a:moveTo>
                  <a:lnTo>
                    <a:pt x="18287" y="0"/>
                  </a:lnTo>
                </a:path>
                <a:path w="2310765">
                  <a:moveTo>
                    <a:pt x="85344" y="0"/>
                  </a:moveTo>
                  <a:lnTo>
                    <a:pt x="103632" y="0"/>
                  </a:lnTo>
                </a:path>
                <a:path w="2310765">
                  <a:moveTo>
                    <a:pt x="134112" y="0"/>
                  </a:moveTo>
                  <a:lnTo>
                    <a:pt x="152400" y="0"/>
                  </a:lnTo>
                </a:path>
                <a:path w="2310765">
                  <a:moveTo>
                    <a:pt x="1438656" y="0"/>
                  </a:moveTo>
                  <a:lnTo>
                    <a:pt x="1456944" y="0"/>
                  </a:lnTo>
                </a:path>
                <a:path w="2310765">
                  <a:moveTo>
                    <a:pt x="1548384" y="0"/>
                  </a:moveTo>
                  <a:lnTo>
                    <a:pt x="1566672" y="0"/>
                  </a:lnTo>
                </a:path>
                <a:path w="2310765">
                  <a:moveTo>
                    <a:pt x="1670303" y="0"/>
                  </a:moveTo>
                  <a:lnTo>
                    <a:pt x="1688591" y="0"/>
                  </a:lnTo>
                </a:path>
                <a:path w="2310765">
                  <a:moveTo>
                    <a:pt x="1725168" y="0"/>
                  </a:moveTo>
                  <a:lnTo>
                    <a:pt x="1743456" y="0"/>
                  </a:lnTo>
                </a:path>
                <a:path w="2310765">
                  <a:moveTo>
                    <a:pt x="1792224" y="0"/>
                  </a:moveTo>
                  <a:lnTo>
                    <a:pt x="1810512" y="0"/>
                  </a:lnTo>
                </a:path>
                <a:path w="2310765">
                  <a:moveTo>
                    <a:pt x="1859280" y="0"/>
                  </a:moveTo>
                  <a:lnTo>
                    <a:pt x="1877568" y="0"/>
                  </a:lnTo>
                </a:path>
                <a:path w="2310765">
                  <a:moveTo>
                    <a:pt x="1908048" y="0"/>
                  </a:moveTo>
                  <a:lnTo>
                    <a:pt x="1926336" y="0"/>
                  </a:lnTo>
                </a:path>
                <a:path w="2310765">
                  <a:moveTo>
                    <a:pt x="1975103" y="0"/>
                  </a:moveTo>
                  <a:lnTo>
                    <a:pt x="1993391" y="0"/>
                  </a:lnTo>
                </a:path>
                <a:path w="2310765">
                  <a:moveTo>
                    <a:pt x="2200656" y="0"/>
                  </a:moveTo>
                  <a:lnTo>
                    <a:pt x="2218944" y="0"/>
                  </a:lnTo>
                </a:path>
                <a:path w="2310765">
                  <a:moveTo>
                    <a:pt x="2231136" y="0"/>
                  </a:moveTo>
                  <a:lnTo>
                    <a:pt x="2249424" y="0"/>
                  </a:lnTo>
                </a:path>
                <a:path w="2310765">
                  <a:moveTo>
                    <a:pt x="2298192" y="0"/>
                  </a:moveTo>
                  <a:lnTo>
                    <a:pt x="231038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7" name="object 3797"/>
            <p:cNvPicPr/>
            <p:nvPr/>
          </p:nvPicPr>
          <p:blipFill>
            <a:blip r:embed="rId1073" cstate="print"/>
            <a:stretch>
              <a:fillRect/>
            </a:stretch>
          </p:blipFill>
          <p:spPr>
            <a:xfrm>
              <a:off x="4821935" y="5529072"/>
              <a:ext cx="67055" cy="18287"/>
            </a:xfrm>
            <a:prstGeom prst="rect">
              <a:avLst/>
            </a:prstGeom>
          </p:spPr>
        </p:pic>
        <p:sp>
          <p:nvSpPr>
            <p:cNvPr id="3798" name="object 3798"/>
            <p:cNvSpPr/>
            <p:nvPr/>
          </p:nvSpPr>
          <p:spPr>
            <a:xfrm>
              <a:off x="5041391" y="5544311"/>
              <a:ext cx="1103630" cy="0"/>
            </a:xfrm>
            <a:custGeom>
              <a:avLst/>
              <a:gdLst/>
              <a:ahLst/>
              <a:cxnLst/>
              <a:rect l="l" t="t" r="r" b="b"/>
              <a:pathLst>
                <a:path w="1103629">
                  <a:moveTo>
                    <a:pt x="0" y="0"/>
                  </a:moveTo>
                  <a:lnTo>
                    <a:pt x="18287" y="0"/>
                  </a:lnTo>
                </a:path>
                <a:path w="1103629">
                  <a:moveTo>
                    <a:pt x="243840" y="0"/>
                  </a:moveTo>
                  <a:lnTo>
                    <a:pt x="262128" y="0"/>
                  </a:lnTo>
                </a:path>
                <a:path w="1103629">
                  <a:moveTo>
                    <a:pt x="396240" y="0"/>
                  </a:moveTo>
                  <a:lnTo>
                    <a:pt x="414528" y="0"/>
                  </a:lnTo>
                </a:path>
                <a:path w="1103629">
                  <a:moveTo>
                    <a:pt x="457200" y="0"/>
                  </a:moveTo>
                  <a:lnTo>
                    <a:pt x="475488" y="0"/>
                  </a:lnTo>
                </a:path>
                <a:path w="1103629">
                  <a:moveTo>
                    <a:pt x="524255" y="0"/>
                  </a:moveTo>
                  <a:lnTo>
                    <a:pt x="542543" y="0"/>
                  </a:lnTo>
                </a:path>
                <a:path w="1103629">
                  <a:moveTo>
                    <a:pt x="579120" y="0"/>
                  </a:moveTo>
                  <a:lnTo>
                    <a:pt x="597408" y="0"/>
                  </a:lnTo>
                </a:path>
                <a:path w="1103629">
                  <a:moveTo>
                    <a:pt x="652271" y="0"/>
                  </a:moveTo>
                  <a:lnTo>
                    <a:pt x="670559" y="0"/>
                  </a:lnTo>
                </a:path>
                <a:path w="1103629">
                  <a:moveTo>
                    <a:pt x="762000" y="0"/>
                  </a:moveTo>
                  <a:lnTo>
                    <a:pt x="774191" y="0"/>
                  </a:lnTo>
                </a:path>
                <a:path w="1103629">
                  <a:moveTo>
                    <a:pt x="1018031" y="0"/>
                  </a:moveTo>
                  <a:lnTo>
                    <a:pt x="1036319" y="0"/>
                  </a:lnTo>
                </a:path>
                <a:path w="1103629">
                  <a:moveTo>
                    <a:pt x="1085088" y="0"/>
                  </a:moveTo>
                  <a:lnTo>
                    <a:pt x="11033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9" name="object 3799"/>
            <p:cNvPicPr/>
            <p:nvPr/>
          </p:nvPicPr>
          <p:blipFill>
            <a:blip r:embed="rId1074" cstate="print"/>
            <a:stretch>
              <a:fillRect/>
            </a:stretch>
          </p:blipFill>
          <p:spPr>
            <a:xfrm>
              <a:off x="2602992" y="5535167"/>
              <a:ext cx="30479" cy="24384"/>
            </a:xfrm>
            <a:prstGeom prst="rect">
              <a:avLst/>
            </a:prstGeom>
          </p:spPr>
        </p:pic>
        <p:sp>
          <p:nvSpPr>
            <p:cNvPr id="3800" name="object 3800"/>
            <p:cNvSpPr/>
            <p:nvPr/>
          </p:nvSpPr>
          <p:spPr>
            <a:xfrm>
              <a:off x="609600" y="5544311"/>
              <a:ext cx="5699760" cy="6350"/>
            </a:xfrm>
            <a:custGeom>
              <a:avLst/>
              <a:gdLst/>
              <a:ahLst/>
              <a:cxnLst/>
              <a:rect l="l" t="t" r="r" b="b"/>
              <a:pathLst>
                <a:path w="5699760" h="6350">
                  <a:moveTo>
                    <a:pt x="5571744" y="0"/>
                  </a:moveTo>
                  <a:lnTo>
                    <a:pt x="5590032" y="0"/>
                  </a:lnTo>
                </a:path>
                <a:path w="5699760" h="6350">
                  <a:moveTo>
                    <a:pt x="5644896" y="0"/>
                  </a:moveTo>
                  <a:lnTo>
                    <a:pt x="5663184" y="0"/>
                  </a:lnTo>
                </a:path>
                <a:path w="5699760" h="6350">
                  <a:moveTo>
                    <a:pt x="5681472" y="0"/>
                  </a:moveTo>
                  <a:lnTo>
                    <a:pt x="5699760" y="0"/>
                  </a:lnTo>
                </a:path>
                <a:path w="5699760" h="6350">
                  <a:moveTo>
                    <a:pt x="0" y="6096"/>
                  </a:moveTo>
                  <a:lnTo>
                    <a:pt x="18287" y="6096"/>
                  </a:lnTo>
                </a:path>
                <a:path w="5699760" h="6350">
                  <a:moveTo>
                    <a:pt x="103632" y="6096"/>
                  </a:moveTo>
                  <a:lnTo>
                    <a:pt x="121920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1" name="object 3801"/>
            <p:cNvPicPr/>
            <p:nvPr/>
          </p:nvPicPr>
          <p:blipFill>
            <a:blip r:embed="rId1075" cstate="print"/>
            <a:stretch>
              <a:fillRect/>
            </a:stretch>
          </p:blipFill>
          <p:spPr>
            <a:xfrm>
              <a:off x="816863" y="5504687"/>
              <a:ext cx="18287" cy="48768"/>
            </a:xfrm>
            <a:prstGeom prst="rect">
              <a:avLst/>
            </a:prstGeom>
          </p:spPr>
        </p:pic>
        <p:sp>
          <p:nvSpPr>
            <p:cNvPr id="3802" name="object 3802"/>
            <p:cNvSpPr/>
            <p:nvPr/>
          </p:nvSpPr>
          <p:spPr>
            <a:xfrm>
              <a:off x="938784" y="55504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3" name="object 3803"/>
            <p:cNvSpPr/>
            <p:nvPr/>
          </p:nvSpPr>
          <p:spPr>
            <a:xfrm>
              <a:off x="978408" y="5547360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0" y="6096"/>
                  </a:moveTo>
                  <a:lnTo>
                    <a:pt x="0" y="0"/>
                  </a:lnTo>
                </a:path>
                <a:path w="30480" h="6350">
                  <a:moveTo>
                    <a:pt x="30479" y="6096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4" name="object 3804"/>
            <p:cNvSpPr/>
            <p:nvPr/>
          </p:nvSpPr>
          <p:spPr>
            <a:xfrm>
              <a:off x="1036320" y="555040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5" name="object 380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5087" y="5547360"/>
              <a:ext cx="18287" cy="6096"/>
            </a:xfrm>
            <a:prstGeom prst="rect">
              <a:avLst/>
            </a:prstGeom>
          </p:spPr>
        </p:pic>
        <p:sp>
          <p:nvSpPr>
            <p:cNvPr id="3806" name="object 3806"/>
            <p:cNvSpPr/>
            <p:nvPr/>
          </p:nvSpPr>
          <p:spPr>
            <a:xfrm>
              <a:off x="1213104" y="5550408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0" y="0"/>
                  </a:moveTo>
                  <a:lnTo>
                    <a:pt x="18287" y="0"/>
                  </a:lnTo>
                </a:path>
                <a:path w="268605">
                  <a:moveTo>
                    <a:pt x="60959" y="0"/>
                  </a:moveTo>
                  <a:lnTo>
                    <a:pt x="79247" y="0"/>
                  </a:lnTo>
                </a:path>
                <a:path w="268605">
                  <a:moveTo>
                    <a:pt x="128015" y="0"/>
                  </a:moveTo>
                  <a:lnTo>
                    <a:pt x="146303" y="0"/>
                  </a:lnTo>
                </a:path>
                <a:path w="268605">
                  <a:moveTo>
                    <a:pt x="176784" y="0"/>
                  </a:moveTo>
                  <a:lnTo>
                    <a:pt x="195072" y="0"/>
                  </a:lnTo>
                </a:path>
                <a:path w="268605">
                  <a:moveTo>
                    <a:pt x="249935" y="0"/>
                  </a:moveTo>
                  <a:lnTo>
                    <a:pt x="26822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7" name="object 3807"/>
            <p:cNvPicPr/>
            <p:nvPr/>
          </p:nvPicPr>
          <p:blipFill>
            <a:blip r:embed="rId1076" cstate="print"/>
            <a:stretch>
              <a:fillRect/>
            </a:stretch>
          </p:blipFill>
          <p:spPr>
            <a:xfrm>
              <a:off x="4870703" y="5535167"/>
              <a:ext cx="115824" cy="24384"/>
            </a:xfrm>
            <a:prstGeom prst="rect">
              <a:avLst/>
            </a:prstGeom>
          </p:spPr>
        </p:pic>
        <p:sp>
          <p:nvSpPr>
            <p:cNvPr id="3808" name="object 3808"/>
            <p:cNvSpPr/>
            <p:nvPr/>
          </p:nvSpPr>
          <p:spPr>
            <a:xfrm>
              <a:off x="1517904" y="555040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12191" y="0"/>
                  </a:lnTo>
                </a:path>
                <a:path w="457200">
                  <a:moveTo>
                    <a:pt x="73151" y="0"/>
                  </a:moveTo>
                  <a:lnTo>
                    <a:pt x="85343" y="0"/>
                  </a:lnTo>
                </a:path>
                <a:path w="457200">
                  <a:moveTo>
                    <a:pt x="121919" y="0"/>
                  </a:moveTo>
                  <a:lnTo>
                    <a:pt x="140207" y="0"/>
                  </a:lnTo>
                </a:path>
                <a:path w="457200">
                  <a:moveTo>
                    <a:pt x="152400" y="0"/>
                  </a:moveTo>
                  <a:lnTo>
                    <a:pt x="164592" y="0"/>
                  </a:lnTo>
                </a:path>
                <a:path w="457200">
                  <a:moveTo>
                    <a:pt x="195071" y="0"/>
                  </a:moveTo>
                  <a:lnTo>
                    <a:pt x="213359" y="0"/>
                  </a:lnTo>
                </a:path>
                <a:path w="457200">
                  <a:moveTo>
                    <a:pt x="316991" y="0"/>
                  </a:moveTo>
                  <a:lnTo>
                    <a:pt x="335279" y="0"/>
                  </a:lnTo>
                </a:path>
                <a:path w="457200">
                  <a:moveTo>
                    <a:pt x="390144" y="0"/>
                  </a:moveTo>
                  <a:lnTo>
                    <a:pt x="408431" y="0"/>
                  </a:lnTo>
                </a:path>
                <a:path w="457200">
                  <a:moveTo>
                    <a:pt x="445007" y="0"/>
                  </a:moveTo>
                  <a:lnTo>
                    <a:pt x="4572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9" name="object 3809"/>
            <p:cNvPicPr/>
            <p:nvPr/>
          </p:nvPicPr>
          <p:blipFill>
            <a:blip r:embed="rId1077" cstate="print"/>
            <a:stretch>
              <a:fillRect/>
            </a:stretch>
          </p:blipFill>
          <p:spPr>
            <a:xfrm>
              <a:off x="2042159" y="5510784"/>
              <a:ext cx="60960" cy="42672"/>
            </a:xfrm>
            <a:prstGeom prst="rect">
              <a:avLst/>
            </a:prstGeom>
          </p:spPr>
        </p:pic>
        <p:sp>
          <p:nvSpPr>
            <p:cNvPr id="3810" name="object 3810"/>
            <p:cNvSpPr/>
            <p:nvPr/>
          </p:nvSpPr>
          <p:spPr>
            <a:xfrm>
              <a:off x="2322576" y="5550408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18287" y="0"/>
                  </a:lnTo>
                </a:path>
                <a:path w="2334895">
                  <a:moveTo>
                    <a:pt x="67056" y="0"/>
                  </a:moveTo>
                  <a:lnTo>
                    <a:pt x="85343" y="0"/>
                  </a:lnTo>
                </a:path>
                <a:path w="2334895">
                  <a:moveTo>
                    <a:pt x="121920" y="0"/>
                  </a:moveTo>
                  <a:lnTo>
                    <a:pt x="134112" y="0"/>
                  </a:lnTo>
                </a:path>
                <a:path w="2334895">
                  <a:moveTo>
                    <a:pt x="201168" y="0"/>
                  </a:moveTo>
                  <a:lnTo>
                    <a:pt x="213360" y="0"/>
                  </a:lnTo>
                </a:path>
                <a:path w="2334895">
                  <a:moveTo>
                    <a:pt x="249936" y="0"/>
                  </a:moveTo>
                  <a:lnTo>
                    <a:pt x="268224" y="0"/>
                  </a:lnTo>
                </a:path>
                <a:path w="2334895">
                  <a:moveTo>
                    <a:pt x="1554480" y="0"/>
                  </a:moveTo>
                  <a:lnTo>
                    <a:pt x="1572768" y="0"/>
                  </a:lnTo>
                </a:path>
                <a:path w="2334895">
                  <a:moveTo>
                    <a:pt x="1664208" y="0"/>
                  </a:moveTo>
                  <a:lnTo>
                    <a:pt x="1682496" y="0"/>
                  </a:lnTo>
                </a:path>
                <a:path w="2334895">
                  <a:moveTo>
                    <a:pt x="1719072" y="0"/>
                  </a:moveTo>
                  <a:lnTo>
                    <a:pt x="1731264" y="0"/>
                  </a:lnTo>
                </a:path>
                <a:path w="2334895">
                  <a:moveTo>
                    <a:pt x="1786127" y="0"/>
                  </a:moveTo>
                  <a:lnTo>
                    <a:pt x="1804415" y="0"/>
                  </a:lnTo>
                </a:path>
                <a:path w="2334895">
                  <a:moveTo>
                    <a:pt x="1840992" y="0"/>
                  </a:moveTo>
                  <a:lnTo>
                    <a:pt x="1859280" y="0"/>
                  </a:lnTo>
                </a:path>
                <a:path w="2334895">
                  <a:moveTo>
                    <a:pt x="1908048" y="0"/>
                  </a:moveTo>
                  <a:lnTo>
                    <a:pt x="1926336" y="0"/>
                  </a:lnTo>
                </a:path>
                <a:path w="2334895">
                  <a:moveTo>
                    <a:pt x="1975104" y="0"/>
                  </a:moveTo>
                  <a:lnTo>
                    <a:pt x="1993392" y="0"/>
                  </a:lnTo>
                </a:path>
                <a:path w="2334895">
                  <a:moveTo>
                    <a:pt x="2023872" y="0"/>
                  </a:moveTo>
                  <a:lnTo>
                    <a:pt x="2042160" y="0"/>
                  </a:lnTo>
                </a:path>
                <a:path w="2334895">
                  <a:moveTo>
                    <a:pt x="2054352" y="0"/>
                  </a:moveTo>
                  <a:lnTo>
                    <a:pt x="2060448" y="0"/>
                  </a:lnTo>
                </a:path>
                <a:path w="2334895">
                  <a:moveTo>
                    <a:pt x="2090927" y="0"/>
                  </a:moveTo>
                  <a:lnTo>
                    <a:pt x="2109216" y="0"/>
                  </a:lnTo>
                </a:path>
                <a:path w="2334895">
                  <a:moveTo>
                    <a:pt x="2322576" y="0"/>
                  </a:moveTo>
                  <a:lnTo>
                    <a:pt x="233476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1" name="object 3811"/>
            <p:cNvPicPr/>
            <p:nvPr/>
          </p:nvPicPr>
          <p:blipFill>
            <a:blip r:embed="rId1078" cstate="print"/>
            <a:stretch>
              <a:fillRect/>
            </a:stretch>
          </p:blipFill>
          <p:spPr>
            <a:xfrm>
              <a:off x="4639055" y="5529072"/>
              <a:ext cx="109727" cy="24384"/>
            </a:xfrm>
            <a:prstGeom prst="rect">
              <a:avLst/>
            </a:prstGeom>
          </p:spPr>
        </p:pic>
        <p:sp>
          <p:nvSpPr>
            <p:cNvPr id="3812" name="object 3812"/>
            <p:cNvSpPr/>
            <p:nvPr/>
          </p:nvSpPr>
          <p:spPr>
            <a:xfrm>
              <a:off x="4736591" y="555040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2191" y="0"/>
                  </a:lnTo>
                </a:path>
                <a:path w="152400">
                  <a:moveTo>
                    <a:pt x="85344" y="0"/>
                  </a:moveTo>
                  <a:lnTo>
                    <a:pt x="97536" y="0"/>
                  </a:lnTo>
                </a:path>
                <a:path w="152400">
                  <a:moveTo>
                    <a:pt x="134111" y="0"/>
                  </a:moveTo>
                  <a:lnTo>
                    <a:pt x="15239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3" name="object 3813"/>
            <p:cNvPicPr/>
            <p:nvPr/>
          </p:nvPicPr>
          <p:blipFill>
            <a:blip r:embed="rId1079" cstate="print"/>
            <a:stretch>
              <a:fillRect/>
            </a:stretch>
          </p:blipFill>
          <p:spPr>
            <a:xfrm>
              <a:off x="5145023" y="5504687"/>
              <a:ext cx="18287" cy="48768"/>
            </a:xfrm>
            <a:prstGeom prst="rect">
              <a:avLst/>
            </a:prstGeom>
          </p:spPr>
        </p:pic>
        <p:sp>
          <p:nvSpPr>
            <p:cNvPr id="3814" name="object 3814"/>
            <p:cNvSpPr/>
            <p:nvPr/>
          </p:nvSpPr>
          <p:spPr>
            <a:xfrm>
              <a:off x="5285231" y="5550408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18287" y="0"/>
                  </a:lnTo>
                </a:path>
                <a:path w="530860">
                  <a:moveTo>
                    <a:pt x="79247" y="0"/>
                  </a:moveTo>
                  <a:lnTo>
                    <a:pt x="91439" y="0"/>
                  </a:lnTo>
                </a:path>
                <a:path w="530860">
                  <a:moveTo>
                    <a:pt x="152400" y="0"/>
                  </a:moveTo>
                  <a:lnTo>
                    <a:pt x="170687" y="0"/>
                  </a:lnTo>
                </a:path>
                <a:path w="530860">
                  <a:moveTo>
                    <a:pt x="213359" y="0"/>
                  </a:moveTo>
                  <a:lnTo>
                    <a:pt x="231647" y="0"/>
                  </a:lnTo>
                </a:path>
                <a:path w="530860">
                  <a:moveTo>
                    <a:pt x="280415" y="0"/>
                  </a:moveTo>
                  <a:lnTo>
                    <a:pt x="298703" y="0"/>
                  </a:lnTo>
                </a:path>
                <a:path w="530860">
                  <a:moveTo>
                    <a:pt x="335279" y="0"/>
                  </a:moveTo>
                  <a:lnTo>
                    <a:pt x="353567" y="0"/>
                  </a:lnTo>
                </a:path>
                <a:path w="530860">
                  <a:moveTo>
                    <a:pt x="365759" y="0"/>
                  </a:moveTo>
                  <a:lnTo>
                    <a:pt x="377951" y="0"/>
                  </a:lnTo>
                </a:path>
                <a:path w="530860">
                  <a:moveTo>
                    <a:pt x="408431" y="0"/>
                  </a:moveTo>
                  <a:lnTo>
                    <a:pt x="426719" y="0"/>
                  </a:lnTo>
                </a:path>
                <a:path w="530860">
                  <a:moveTo>
                    <a:pt x="518159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5" name="object 3815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5888735" y="5541264"/>
              <a:ext cx="60959" cy="12192"/>
            </a:xfrm>
            <a:prstGeom prst="rect">
              <a:avLst/>
            </a:prstGeom>
          </p:spPr>
        </p:pic>
        <p:sp>
          <p:nvSpPr>
            <p:cNvPr id="3816" name="object 3816"/>
            <p:cNvSpPr/>
            <p:nvPr/>
          </p:nvSpPr>
          <p:spPr>
            <a:xfrm>
              <a:off x="6059423" y="5550408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67056" y="0"/>
                  </a:moveTo>
                  <a:lnTo>
                    <a:pt x="85344" y="0"/>
                  </a:lnTo>
                </a:path>
                <a:path w="140335">
                  <a:moveTo>
                    <a:pt x="121920" y="0"/>
                  </a:moveTo>
                  <a:lnTo>
                    <a:pt x="1402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7" name="object 381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260591" y="5547360"/>
              <a:ext cx="18287" cy="6096"/>
            </a:xfrm>
            <a:prstGeom prst="rect">
              <a:avLst/>
            </a:prstGeom>
          </p:spPr>
        </p:pic>
        <p:sp>
          <p:nvSpPr>
            <p:cNvPr id="3818" name="object 3818"/>
            <p:cNvSpPr/>
            <p:nvPr/>
          </p:nvSpPr>
          <p:spPr>
            <a:xfrm>
              <a:off x="713231" y="5550408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6"/>
                  </a:moveTo>
                  <a:lnTo>
                    <a:pt x="18287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9" name="object 38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6112" y="5553455"/>
              <a:ext cx="18287" cy="6096"/>
            </a:xfrm>
            <a:prstGeom prst="rect">
              <a:avLst/>
            </a:prstGeom>
          </p:spPr>
        </p:pic>
        <p:sp>
          <p:nvSpPr>
            <p:cNvPr id="3820" name="object 3820"/>
            <p:cNvSpPr/>
            <p:nvPr/>
          </p:nvSpPr>
          <p:spPr>
            <a:xfrm>
              <a:off x="938784" y="5556503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18287" y="0"/>
                  </a:lnTo>
                </a:path>
                <a:path w="719455">
                  <a:moveTo>
                    <a:pt x="36576" y="0"/>
                  </a:moveTo>
                  <a:lnTo>
                    <a:pt x="48768" y="0"/>
                  </a:lnTo>
                </a:path>
                <a:path w="719455">
                  <a:moveTo>
                    <a:pt x="60960" y="0"/>
                  </a:moveTo>
                  <a:lnTo>
                    <a:pt x="73152" y="0"/>
                  </a:lnTo>
                </a:path>
                <a:path w="719455">
                  <a:moveTo>
                    <a:pt x="97536" y="0"/>
                  </a:moveTo>
                  <a:lnTo>
                    <a:pt x="115824" y="0"/>
                  </a:lnTo>
                </a:path>
                <a:path w="719455">
                  <a:moveTo>
                    <a:pt x="152400" y="0"/>
                  </a:moveTo>
                  <a:lnTo>
                    <a:pt x="164592" y="0"/>
                  </a:lnTo>
                </a:path>
                <a:path w="719455">
                  <a:moveTo>
                    <a:pt x="274320" y="0"/>
                  </a:moveTo>
                  <a:lnTo>
                    <a:pt x="292608" y="0"/>
                  </a:lnTo>
                </a:path>
                <a:path w="719455">
                  <a:moveTo>
                    <a:pt x="335280" y="0"/>
                  </a:moveTo>
                  <a:lnTo>
                    <a:pt x="353568" y="0"/>
                  </a:lnTo>
                </a:path>
                <a:path w="719455">
                  <a:moveTo>
                    <a:pt x="402336" y="0"/>
                  </a:moveTo>
                  <a:lnTo>
                    <a:pt x="420624" y="0"/>
                  </a:lnTo>
                </a:path>
                <a:path w="719455">
                  <a:moveTo>
                    <a:pt x="451104" y="0"/>
                  </a:moveTo>
                  <a:lnTo>
                    <a:pt x="469392" y="0"/>
                  </a:lnTo>
                </a:path>
                <a:path w="719455">
                  <a:moveTo>
                    <a:pt x="524256" y="0"/>
                  </a:moveTo>
                  <a:lnTo>
                    <a:pt x="542544" y="0"/>
                  </a:lnTo>
                </a:path>
                <a:path w="719455">
                  <a:moveTo>
                    <a:pt x="579120" y="0"/>
                  </a:moveTo>
                  <a:lnTo>
                    <a:pt x="591312" y="0"/>
                  </a:lnTo>
                </a:path>
                <a:path w="719455">
                  <a:moveTo>
                    <a:pt x="652272" y="0"/>
                  </a:moveTo>
                  <a:lnTo>
                    <a:pt x="664463" y="0"/>
                  </a:lnTo>
                </a:path>
                <a:path w="719455">
                  <a:moveTo>
                    <a:pt x="701040" y="0"/>
                  </a:moveTo>
                  <a:lnTo>
                    <a:pt x="7193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1" name="object 382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64207" y="5553455"/>
              <a:ext cx="18287" cy="6096"/>
            </a:xfrm>
            <a:prstGeom prst="rect">
              <a:avLst/>
            </a:prstGeom>
          </p:spPr>
        </p:pic>
        <p:sp>
          <p:nvSpPr>
            <p:cNvPr id="3822" name="object 3822"/>
            <p:cNvSpPr/>
            <p:nvPr/>
          </p:nvSpPr>
          <p:spPr>
            <a:xfrm>
              <a:off x="1712976" y="5556503"/>
              <a:ext cx="2651760" cy="0"/>
            </a:xfrm>
            <a:custGeom>
              <a:avLst/>
              <a:gdLst/>
              <a:ahLst/>
              <a:cxnLst/>
              <a:rect l="l" t="t" r="r" b="b"/>
              <a:pathLst>
                <a:path w="2651760">
                  <a:moveTo>
                    <a:pt x="0" y="0"/>
                  </a:moveTo>
                  <a:lnTo>
                    <a:pt x="18287" y="0"/>
                  </a:lnTo>
                </a:path>
                <a:path w="2651760">
                  <a:moveTo>
                    <a:pt x="121919" y="0"/>
                  </a:moveTo>
                  <a:lnTo>
                    <a:pt x="140207" y="0"/>
                  </a:lnTo>
                </a:path>
                <a:path w="2651760">
                  <a:moveTo>
                    <a:pt x="195072" y="0"/>
                  </a:moveTo>
                  <a:lnTo>
                    <a:pt x="213360" y="0"/>
                  </a:lnTo>
                </a:path>
                <a:path w="2651760">
                  <a:moveTo>
                    <a:pt x="249936" y="0"/>
                  </a:moveTo>
                  <a:lnTo>
                    <a:pt x="262128" y="0"/>
                  </a:lnTo>
                </a:path>
                <a:path w="2651760">
                  <a:moveTo>
                    <a:pt x="329184" y="0"/>
                  </a:moveTo>
                  <a:lnTo>
                    <a:pt x="341376" y="0"/>
                  </a:lnTo>
                </a:path>
                <a:path w="2651760">
                  <a:moveTo>
                    <a:pt x="377952" y="0"/>
                  </a:moveTo>
                  <a:lnTo>
                    <a:pt x="390144" y="0"/>
                  </a:lnTo>
                </a:path>
                <a:path w="2651760">
                  <a:moveTo>
                    <a:pt x="487680" y="0"/>
                  </a:moveTo>
                  <a:lnTo>
                    <a:pt x="499872" y="0"/>
                  </a:lnTo>
                </a:path>
                <a:path w="2651760">
                  <a:moveTo>
                    <a:pt x="609600" y="0"/>
                  </a:moveTo>
                  <a:lnTo>
                    <a:pt x="627888" y="0"/>
                  </a:lnTo>
                </a:path>
                <a:path w="2651760">
                  <a:moveTo>
                    <a:pt x="676656" y="0"/>
                  </a:moveTo>
                  <a:lnTo>
                    <a:pt x="694944" y="0"/>
                  </a:lnTo>
                </a:path>
                <a:path w="2651760">
                  <a:moveTo>
                    <a:pt x="731520" y="0"/>
                  </a:moveTo>
                  <a:lnTo>
                    <a:pt x="743712" y="0"/>
                  </a:lnTo>
                </a:path>
                <a:path w="2651760">
                  <a:moveTo>
                    <a:pt x="810768" y="0"/>
                  </a:moveTo>
                  <a:lnTo>
                    <a:pt x="822960" y="0"/>
                  </a:lnTo>
                </a:path>
                <a:path w="2651760">
                  <a:moveTo>
                    <a:pt x="859536" y="0"/>
                  </a:moveTo>
                  <a:lnTo>
                    <a:pt x="877824" y="0"/>
                  </a:lnTo>
                </a:path>
                <a:path w="2651760">
                  <a:moveTo>
                    <a:pt x="2164080" y="0"/>
                  </a:moveTo>
                  <a:lnTo>
                    <a:pt x="2182368" y="0"/>
                  </a:lnTo>
                </a:path>
                <a:path w="2651760">
                  <a:moveTo>
                    <a:pt x="2273808" y="0"/>
                  </a:moveTo>
                  <a:lnTo>
                    <a:pt x="2292096" y="0"/>
                  </a:lnTo>
                </a:path>
                <a:path w="2651760">
                  <a:moveTo>
                    <a:pt x="2322576" y="0"/>
                  </a:moveTo>
                  <a:lnTo>
                    <a:pt x="2340864" y="0"/>
                  </a:lnTo>
                </a:path>
                <a:path w="2651760">
                  <a:moveTo>
                    <a:pt x="2517648" y="0"/>
                  </a:moveTo>
                  <a:lnTo>
                    <a:pt x="2535936" y="0"/>
                  </a:lnTo>
                </a:path>
                <a:path w="2651760">
                  <a:moveTo>
                    <a:pt x="2584704" y="0"/>
                  </a:moveTo>
                  <a:lnTo>
                    <a:pt x="2602992" y="0"/>
                  </a:lnTo>
                </a:path>
                <a:path w="2651760">
                  <a:moveTo>
                    <a:pt x="2633472" y="0"/>
                  </a:moveTo>
                  <a:lnTo>
                    <a:pt x="265176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3" name="object 3823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4370831" y="5553455"/>
              <a:ext cx="12191" cy="6096"/>
            </a:xfrm>
            <a:prstGeom prst="rect">
              <a:avLst/>
            </a:prstGeom>
          </p:spPr>
        </p:pic>
        <p:sp>
          <p:nvSpPr>
            <p:cNvPr id="3824" name="object 3824"/>
            <p:cNvSpPr/>
            <p:nvPr/>
          </p:nvSpPr>
          <p:spPr>
            <a:xfrm>
              <a:off x="4413503" y="5556503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18287" y="0"/>
                  </a:lnTo>
                </a:path>
                <a:path w="475614">
                  <a:moveTo>
                    <a:pt x="164592" y="0"/>
                  </a:moveTo>
                  <a:lnTo>
                    <a:pt x="182880" y="0"/>
                  </a:lnTo>
                </a:path>
                <a:path w="475614">
                  <a:moveTo>
                    <a:pt x="231648" y="0"/>
                  </a:moveTo>
                  <a:lnTo>
                    <a:pt x="249936" y="0"/>
                  </a:lnTo>
                </a:path>
                <a:path w="475614">
                  <a:moveTo>
                    <a:pt x="256032" y="0"/>
                  </a:moveTo>
                  <a:lnTo>
                    <a:pt x="268224" y="0"/>
                  </a:lnTo>
                </a:path>
                <a:path w="475614">
                  <a:moveTo>
                    <a:pt x="323088" y="0"/>
                  </a:moveTo>
                  <a:lnTo>
                    <a:pt x="335280" y="0"/>
                  </a:lnTo>
                </a:path>
                <a:path w="475614">
                  <a:moveTo>
                    <a:pt x="408432" y="0"/>
                  </a:moveTo>
                  <a:lnTo>
                    <a:pt x="420624" y="0"/>
                  </a:lnTo>
                </a:path>
                <a:path w="475614">
                  <a:moveTo>
                    <a:pt x="457200" y="0"/>
                  </a:moveTo>
                  <a:lnTo>
                    <a:pt x="47548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5" name="object 3825"/>
            <p:cNvPicPr/>
            <p:nvPr/>
          </p:nvPicPr>
          <p:blipFill>
            <a:blip r:embed="rId1080" cstate="print"/>
            <a:stretch>
              <a:fillRect/>
            </a:stretch>
          </p:blipFill>
          <p:spPr>
            <a:xfrm>
              <a:off x="4968240" y="5547360"/>
              <a:ext cx="91439" cy="12192"/>
            </a:xfrm>
            <a:prstGeom prst="rect">
              <a:avLst/>
            </a:prstGeom>
          </p:spPr>
        </p:pic>
        <p:sp>
          <p:nvSpPr>
            <p:cNvPr id="3826" name="object 3826"/>
            <p:cNvSpPr/>
            <p:nvPr/>
          </p:nvSpPr>
          <p:spPr>
            <a:xfrm>
              <a:off x="5041391" y="555650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18287" y="0"/>
                  </a:lnTo>
                </a:path>
                <a:path w="597535">
                  <a:moveTo>
                    <a:pt x="109727" y="0"/>
                  </a:moveTo>
                  <a:lnTo>
                    <a:pt x="121919" y="0"/>
                  </a:lnTo>
                </a:path>
                <a:path w="597535">
                  <a:moveTo>
                    <a:pt x="182880" y="0"/>
                  </a:moveTo>
                  <a:lnTo>
                    <a:pt x="195072" y="0"/>
                  </a:lnTo>
                </a:path>
                <a:path w="597535">
                  <a:moveTo>
                    <a:pt x="243840" y="0"/>
                  </a:moveTo>
                  <a:lnTo>
                    <a:pt x="262128" y="0"/>
                  </a:lnTo>
                </a:path>
                <a:path w="597535">
                  <a:moveTo>
                    <a:pt x="316991" y="0"/>
                  </a:moveTo>
                  <a:lnTo>
                    <a:pt x="335279" y="0"/>
                  </a:lnTo>
                </a:path>
                <a:path w="597535">
                  <a:moveTo>
                    <a:pt x="524255" y="0"/>
                  </a:moveTo>
                  <a:lnTo>
                    <a:pt x="542543" y="0"/>
                  </a:lnTo>
                </a:path>
                <a:path w="597535">
                  <a:moveTo>
                    <a:pt x="579120" y="0"/>
                  </a:moveTo>
                  <a:lnTo>
                    <a:pt x="59740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7" name="object 38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44896" y="5553455"/>
              <a:ext cx="18287" cy="6096"/>
            </a:xfrm>
            <a:prstGeom prst="rect">
              <a:avLst/>
            </a:prstGeom>
          </p:spPr>
        </p:pic>
        <p:sp>
          <p:nvSpPr>
            <p:cNvPr id="3828" name="object 3828"/>
            <p:cNvSpPr/>
            <p:nvPr/>
          </p:nvSpPr>
          <p:spPr>
            <a:xfrm>
              <a:off x="713231" y="5556503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4980432" y="0"/>
                  </a:moveTo>
                  <a:lnTo>
                    <a:pt x="4998720" y="0"/>
                  </a:lnTo>
                </a:path>
                <a:path w="5596255" h="6350">
                  <a:moveTo>
                    <a:pt x="5346192" y="0"/>
                  </a:moveTo>
                  <a:lnTo>
                    <a:pt x="5364480" y="0"/>
                  </a:lnTo>
                </a:path>
                <a:path w="5596255" h="6350">
                  <a:moveTo>
                    <a:pt x="5413248" y="0"/>
                  </a:moveTo>
                  <a:lnTo>
                    <a:pt x="5431536" y="0"/>
                  </a:lnTo>
                </a:path>
                <a:path w="5596255" h="6350">
                  <a:moveTo>
                    <a:pt x="5468112" y="0"/>
                  </a:moveTo>
                  <a:lnTo>
                    <a:pt x="5486400" y="0"/>
                  </a:lnTo>
                </a:path>
                <a:path w="5596255" h="6350">
                  <a:moveTo>
                    <a:pt x="5547360" y="0"/>
                  </a:moveTo>
                  <a:lnTo>
                    <a:pt x="5565648" y="0"/>
                  </a:lnTo>
                </a:path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6"/>
                  </a:moveTo>
                  <a:lnTo>
                    <a:pt x="18287" y="6096"/>
                  </a:lnTo>
                </a:path>
                <a:path w="5596255" h="6350">
                  <a:moveTo>
                    <a:pt x="182879" y="6096"/>
                  </a:moveTo>
                  <a:lnTo>
                    <a:pt x="195071" y="6096"/>
                  </a:lnTo>
                </a:path>
                <a:path w="5596255" h="6350">
                  <a:moveTo>
                    <a:pt x="225551" y="6096"/>
                  </a:moveTo>
                  <a:lnTo>
                    <a:pt x="243839" y="6096"/>
                  </a:lnTo>
                </a:path>
                <a:path w="5596255" h="6350">
                  <a:moveTo>
                    <a:pt x="323088" y="6096"/>
                  </a:moveTo>
                  <a:lnTo>
                    <a:pt x="341376" y="6096"/>
                  </a:lnTo>
                </a:path>
                <a:path w="5596255" h="6350">
                  <a:moveTo>
                    <a:pt x="457200" y="6096"/>
                  </a:moveTo>
                  <a:lnTo>
                    <a:pt x="469392" y="6096"/>
                  </a:lnTo>
                </a:path>
                <a:path w="5596255" h="6350">
                  <a:moveTo>
                    <a:pt x="499872" y="6096"/>
                  </a:moveTo>
                  <a:lnTo>
                    <a:pt x="518160" y="6096"/>
                  </a:lnTo>
                </a:path>
                <a:path w="5596255" h="6350">
                  <a:moveTo>
                    <a:pt x="560832" y="6096"/>
                  </a:moveTo>
                  <a:lnTo>
                    <a:pt x="579120" y="6096"/>
                  </a:lnTo>
                </a:path>
                <a:path w="5596255" h="6350">
                  <a:moveTo>
                    <a:pt x="627888" y="6096"/>
                  </a:moveTo>
                  <a:lnTo>
                    <a:pt x="646176" y="6096"/>
                  </a:lnTo>
                </a:path>
                <a:path w="5596255" h="6350">
                  <a:moveTo>
                    <a:pt x="676656" y="6096"/>
                  </a:moveTo>
                  <a:lnTo>
                    <a:pt x="694944" y="6096"/>
                  </a:lnTo>
                </a:path>
                <a:path w="5596255" h="6350">
                  <a:moveTo>
                    <a:pt x="749808" y="6096"/>
                  </a:moveTo>
                  <a:lnTo>
                    <a:pt x="768096" y="6096"/>
                  </a:lnTo>
                </a:path>
                <a:path w="5596255" h="6350">
                  <a:moveTo>
                    <a:pt x="926592" y="6096"/>
                  </a:moveTo>
                  <a:lnTo>
                    <a:pt x="944880" y="6096"/>
                  </a:lnTo>
                </a:path>
                <a:path w="5596255" h="6350">
                  <a:moveTo>
                    <a:pt x="950976" y="6096"/>
                  </a:moveTo>
                  <a:lnTo>
                    <a:pt x="963168" y="6096"/>
                  </a:lnTo>
                </a:path>
                <a:path w="5596255" h="6350">
                  <a:moveTo>
                    <a:pt x="999744" y="6096"/>
                  </a:moveTo>
                  <a:lnTo>
                    <a:pt x="1018032" y="6096"/>
                  </a:lnTo>
                </a:path>
                <a:path w="5596255" h="6350">
                  <a:moveTo>
                    <a:pt x="1121664" y="6096"/>
                  </a:moveTo>
                  <a:lnTo>
                    <a:pt x="1139952" y="6096"/>
                  </a:lnTo>
                </a:path>
                <a:path w="5596255" h="6350">
                  <a:moveTo>
                    <a:pt x="1194816" y="6096"/>
                  </a:moveTo>
                  <a:lnTo>
                    <a:pt x="1213104" y="6096"/>
                  </a:lnTo>
                </a:path>
                <a:path w="5596255" h="6350">
                  <a:moveTo>
                    <a:pt x="1377696" y="6096"/>
                  </a:moveTo>
                  <a:lnTo>
                    <a:pt x="1389888" y="6096"/>
                  </a:lnTo>
                </a:path>
                <a:path w="5596255" h="6350">
                  <a:moveTo>
                    <a:pt x="1444752" y="6096"/>
                  </a:moveTo>
                  <a:lnTo>
                    <a:pt x="1456944" y="6096"/>
                  </a:lnTo>
                </a:path>
                <a:path w="5596255" h="6350">
                  <a:moveTo>
                    <a:pt x="1566672" y="6096"/>
                  </a:moveTo>
                  <a:lnTo>
                    <a:pt x="1578864" y="6096"/>
                  </a:lnTo>
                </a:path>
                <a:path w="5596255" h="6350">
                  <a:moveTo>
                    <a:pt x="1609344" y="6096"/>
                  </a:moveTo>
                  <a:lnTo>
                    <a:pt x="1627632" y="6096"/>
                  </a:lnTo>
                </a:path>
                <a:path w="5596255" h="6350">
                  <a:moveTo>
                    <a:pt x="1676400" y="6096"/>
                  </a:moveTo>
                  <a:lnTo>
                    <a:pt x="1694688" y="6096"/>
                  </a:lnTo>
                </a:path>
                <a:path w="5596255" h="6350">
                  <a:moveTo>
                    <a:pt x="1859280" y="6096"/>
                  </a:moveTo>
                  <a:lnTo>
                    <a:pt x="1877568" y="6096"/>
                  </a:lnTo>
                </a:path>
                <a:path w="5596255" h="6350">
                  <a:moveTo>
                    <a:pt x="1908048" y="6096"/>
                  </a:moveTo>
                  <a:lnTo>
                    <a:pt x="1920240" y="6096"/>
                  </a:lnTo>
                </a:path>
                <a:path w="5596255" h="6350">
                  <a:moveTo>
                    <a:pt x="3163824" y="6096"/>
                  </a:moveTo>
                  <a:lnTo>
                    <a:pt x="318211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9" name="object 3829"/>
            <p:cNvPicPr/>
            <p:nvPr/>
          </p:nvPicPr>
          <p:blipFill>
            <a:blip r:embed="rId1081" cstate="print"/>
            <a:stretch>
              <a:fillRect/>
            </a:stretch>
          </p:blipFill>
          <p:spPr>
            <a:xfrm>
              <a:off x="4102608" y="5553455"/>
              <a:ext cx="79248" cy="12192"/>
            </a:xfrm>
            <a:prstGeom prst="rect">
              <a:avLst/>
            </a:prstGeom>
          </p:spPr>
        </p:pic>
        <p:sp>
          <p:nvSpPr>
            <p:cNvPr id="3830" name="object 3830"/>
            <p:cNvSpPr/>
            <p:nvPr/>
          </p:nvSpPr>
          <p:spPr>
            <a:xfrm>
              <a:off x="4163567" y="5562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1" name="object 3831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822959" y="5553455"/>
              <a:ext cx="18287" cy="18287"/>
            </a:xfrm>
            <a:prstGeom prst="rect">
              <a:avLst/>
            </a:prstGeom>
          </p:spPr>
        </p:pic>
        <p:sp>
          <p:nvSpPr>
            <p:cNvPr id="3832" name="object 3832"/>
            <p:cNvSpPr/>
            <p:nvPr/>
          </p:nvSpPr>
          <p:spPr>
            <a:xfrm>
              <a:off x="4230623" y="5562599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8287" y="0"/>
                  </a:lnTo>
                </a:path>
                <a:path w="134620">
                  <a:moveTo>
                    <a:pt x="67056" y="0"/>
                  </a:moveTo>
                  <a:lnTo>
                    <a:pt x="85344" y="0"/>
                  </a:lnTo>
                </a:path>
                <a:path w="134620">
                  <a:moveTo>
                    <a:pt x="115824" y="0"/>
                  </a:moveTo>
                  <a:lnTo>
                    <a:pt x="1341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3" name="object 383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75359" y="5559552"/>
              <a:ext cx="36575" cy="12191"/>
            </a:xfrm>
            <a:prstGeom prst="rect">
              <a:avLst/>
            </a:prstGeom>
          </p:spPr>
        </p:pic>
        <p:sp>
          <p:nvSpPr>
            <p:cNvPr id="3834" name="object 3834"/>
            <p:cNvSpPr/>
            <p:nvPr/>
          </p:nvSpPr>
          <p:spPr>
            <a:xfrm>
              <a:off x="4370831" y="5562599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12191" y="0"/>
                  </a:lnTo>
                </a:path>
                <a:path w="60960">
                  <a:moveTo>
                    <a:pt x="42671" y="0"/>
                  </a:moveTo>
                  <a:lnTo>
                    <a:pt x="60959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5" name="object 3835"/>
            <p:cNvSpPr/>
            <p:nvPr/>
          </p:nvSpPr>
          <p:spPr>
            <a:xfrm>
              <a:off x="4523231" y="55625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6" name="object 3836"/>
            <p:cNvSpPr/>
            <p:nvPr/>
          </p:nvSpPr>
          <p:spPr>
            <a:xfrm>
              <a:off x="4578096" y="556259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7" name="object 38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45152" y="5559552"/>
              <a:ext cx="36575" cy="6096"/>
            </a:xfrm>
            <a:prstGeom prst="rect">
              <a:avLst/>
            </a:prstGeom>
          </p:spPr>
        </p:pic>
        <p:sp>
          <p:nvSpPr>
            <p:cNvPr id="3838" name="object 3838"/>
            <p:cNvSpPr/>
            <p:nvPr/>
          </p:nvSpPr>
          <p:spPr>
            <a:xfrm>
              <a:off x="4815840" y="556259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18287" y="0"/>
                  </a:lnTo>
                </a:path>
                <a:path w="487679">
                  <a:moveTo>
                    <a:pt x="54863" y="0"/>
                  </a:moveTo>
                  <a:lnTo>
                    <a:pt x="73151" y="0"/>
                  </a:lnTo>
                </a:path>
                <a:path w="487679">
                  <a:moveTo>
                    <a:pt x="103631" y="0"/>
                  </a:moveTo>
                  <a:lnTo>
                    <a:pt x="115823" y="0"/>
                  </a:lnTo>
                </a:path>
                <a:path w="487679">
                  <a:moveTo>
                    <a:pt x="152400" y="0"/>
                  </a:moveTo>
                  <a:lnTo>
                    <a:pt x="170687" y="0"/>
                  </a:lnTo>
                </a:path>
                <a:path w="487679">
                  <a:moveTo>
                    <a:pt x="176783" y="0"/>
                  </a:moveTo>
                  <a:lnTo>
                    <a:pt x="188975" y="0"/>
                  </a:lnTo>
                </a:path>
                <a:path w="487679">
                  <a:moveTo>
                    <a:pt x="225551" y="0"/>
                  </a:moveTo>
                  <a:lnTo>
                    <a:pt x="243839" y="0"/>
                  </a:lnTo>
                </a:path>
                <a:path w="487679">
                  <a:moveTo>
                    <a:pt x="408432" y="0"/>
                  </a:moveTo>
                  <a:lnTo>
                    <a:pt x="420624" y="0"/>
                  </a:lnTo>
                </a:path>
                <a:path w="487679">
                  <a:moveTo>
                    <a:pt x="469392" y="0"/>
                  </a:moveTo>
                  <a:lnTo>
                    <a:pt x="48768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9" name="object 3839"/>
            <p:cNvPicPr/>
            <p:nvPr/>
          </p:nvPicPr>
          <p:blipFill>
            <a:blip r:embed="rId1082" cstate="print"/>
            <a:stretch>
              <a:fillRect/>
            </a:stretch>
          </p:blipFill>
          <p:spPr>
            <a:xfrm>
              <a:off x="5431535" y="5553455"/>
              <a:ext cx="85343" cy="12192"/>
            </a:xfrm>
            <a:prstGeom prst="rect">
              <a:avLst/>
            </a:prstGeom>
          </p:spPr>
        </p:pic>
        <p:sp>
          <p:nvSpPr>
            <p:cNvPr id="3840" name="object 3840"/>
            <p:cNvSpPr/>
            <p:nvPr/>
          </p:nvSpPr>
          <p:spPr>
            <a:xfrm>
              <a:off x="5498591" y="5562599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18287" y="0"/>
                  </a:lnTo>
                </a:path>
                <a:path w="530860">
                  <a:moveTo>
                    <a:pt x="67055" y="0"/>
                  </a:moveTo>
                  <a:lnTo>
                    <a:pt x="85343" y="0"/>
                  </a:lnTo>
                </a:path>
                <a:path w="530860">
                  <a:moveTo>
                    <a:pt x="121920" y="0"/>
                  </a:moveTo>
                  <a:lnTo>
                    <a:pt x="140208" y="0"/>
                  </a:lnTo>
                </a:path>
                <a:path w="530860">
                  <a:moveTo>
                    <a:pt x="146303" y="0"/>
                  </a:moveTo>
                  <a:lnTo>
                    <a:pt x="158495" y="0"/>
                  </a:lnTo>
                </a:path>
                <a:path w="530860">
                  <a:moveTo>
                    <a:pt x="195071" y="0"/>
                  </a:moveTo>
                  <a:lnTo>
                    <a:pt x="213359" y="0"/>
                  </a:lnTo>
                </a:path>
                <a:path w="530860">
                  <a:moveTo>
                    <a:pt x="518160" y="0"/>
                  </a:moveTo>
                  <a:lnTo>
                    <a:pt x="5303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1" name="object 3841"/>
            <p:cNvPicPr/>
            <p:nvPr/>
          </p:nvPicPr>
          <p:blipFill>
            <a:blip r:embed="rId1083" cstate="print"/>
            <a:stretch>
              <a:fillRect/>
            </a:stretch>
          </p:blipFill>
          <p:spPr>
            <a:xfrm>
              <a:off x="609600" y="5553455"/>
              <a:ext cx="42671" cy="24384"/>
            </a:xfrm>
            <a:prstGeom prst="rect">
              <a:avLst/>
            </a:prstGeom>
          </p:spPr>
        </p:pic>
        <p:sp>
          <p:nvSpPr>
            <p:cNvPr id="3842" name="object 3842"/>
            <p:cNvSpPr/>
            <p:nvPr/>
          </p:nvSpPr>
          <p:spPr>
            <a:xfrm>
              <a:off x="713231" y="5562599"/>
              <a:ext cx="5486400" cy="6350"/>
            </a:xfrm>
            <a:custGeom>
              <a:avLst/>
              <a:gdLst/>
              <a:ahLst/>
              <a:cxnLst/>
              <a:rect l="l" t="t" r="r" b="b"/>
              <a:pathLst>
                <a:path w="5486400" h="6350">
                  <a:moveTo>
                    <a:pt x="5346192" y="0"/>
                  </a:moveTo>
                  <a:lnTo>
                    <a:pt x="5364480" y="0"/>
                  </a:lnTo>
                </a:path>
                <a:path w="5486400" h="6350">
                  <a:moveTo>
                    <a:pt x="5413248" y="0"/>
                  </a:moveTo>
                  <a:lnTo>
                    <a:pt x="5431536" y="0"/>
                  </a:lnTo>
                </a:path>
                <a:path w="5486400" h="6350">
                  <a:moveTo>
                    <a:pt x="5468112" y="0"/>
                  </a:moveTo>
                  <a:lnTo>
                    <a:pt x="5486400" y="0"/>
                  </a:lnTo>
                </a:path>
                <a:path w="5486400" h="6350">
                  <a:moveTo>
                    <a:pt x="0" y="6095"/>
                  </a:moveTo>
                  <a:lnTo>
                    <a:pt x="18287" y="6095"/>
                  </a:lnTo>
                </a:path>
                <a:path w="5486400" h="6350">
                  <a:moveTo>
                    <a:pt x="225551" y="6095"/>
                  </a:moveTo>
                  <a:lnTo>
                    <a:pt x="243839" y="6095"/>
                  </a:lnTo>
                </a:path>
                <a:path w="5486400" h="6350">
                  <a:moveTo>
                    <a:pt x="323088" y="6095"/>
                  </a:moveTo>
                  <a:lnTo>
                    <a:pt x="341376" y="6095"/>
                  </a:lnTo>
                </a:path>
                <a:path w="5486400" h="6350">
                  <a:moveTo>
                    <a:pt x="499872" y="6095"/>
                  </a:moveTo>
                  <a:lnTo>
                    <a:pt x="518160" y="6095"/>
                  </a:lnTo>
                </a:path>
                <a:path w="5486400" h="6350">
                  <a:moveTo>
                    <a:pt x="560832" y="6095"/>
                  </a:moveTo>
                  <a:lnTo>
                    <a:pt x="579120" y="6095"/>
                  </a:lnTo>
                </a:path>
                <a:path w="5486400" h="6350">
                  <a:moveTo>
                    <a:pt x="627888" y="6095"/>
                  </a:moveTo>
                  <a:lnTo>
                    <a:pt x="646176" y="6095"/>
                  </a:lnTo>
                </a:path>
                <a:path w="5486400" h="6350">
                  <a:moveTo>
                    <a:pt x="676656" y="6095"/>
                  </a:moveTo>
                  <a:lnTo>
                    <a:pt x="694944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3" name="object 384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151120" y="5559552"/>
              <a:ext cx="18287" cy="12191"/>
            </a:xfrm>
            <a:prstGeom prst="rect">
              <a:avLst/>
            </a:prstGeom>
          </p:spPr>
        </p:pic>
        <p:pic>
          <p:nvPicPr>
            <p:cNvPr id="3844" name="object 3844"/>
            <p:cNvPicPr/>
            <p:nvPr/>
          </p:nvPicPr>
          <p:blipFill>
            <a:blip r:embed="rId1084" cstate="print"/>
            <a:stretch>
              <a:fillRect/>
            </a:stretch>
          </p:blipFill>
          <p:spPr>
            <a:xfrm>
              <a:off x="1463040" y="5559552"/>
              <a:ext cx="213359" cy="18287"/>
            </a:xfrm>
            <a:prstGeom prst="rect">
              <a:avLst/>
            </a:prstGeom>
          </p:spPr>
        </p:pic>
        <p:sp>
          <p:nvSpPr>
            <p:cNvPr id="3845" name="object 3845"/>
            <p:cNvSpPr/>
            <p:nvPr/>
          </p:nvSpPr>
          <p:spPr>
            <a:xfrm>
              <a:off x="1712976" y="5568696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8287" y="0"/>
                  </a:lnTo>
                </a:path>
                <a:path w="140335">
                  <a:moveTo>
                    <a:pt x="121919" y="0"/>
                  </a:moveTo>
                  <a:lnTo>
                    <a:pt x="14020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6" name="object 3846"/>
            <p:cNvPicPr/>
            <p:nvPr/>
          </p:nvPicPr>
          <p:blipFill>
            <a:blip r:embed="rId1085" cstate="print"/>
            <a:stretch>
              <a:fillRect/>
            </a:stretch>
          </p:blipFill>
          <p:spPr>
            <a:xfrm>
              <a:off x="1908048" y="5559552"/>
              <a:ext cx="195072" cy="18287"/>
            </a:xfrm>
            <a:prstGeom prst="rect">
              <a:avLst/>
            </a:prstGeom>
          </p:spPr>
        </p:pic>
        <p:sp>
          <p:nvSpPr>
            <p:cNvPr id="3847" name="object 3847"/>
            <p:cNvSpPr/>
            <p:nvPr/>
          </p:nvSpPr>
          <p:spPr>
            <a:xfrm>
              <a:off x="2322576" y="5568696"/>
              <a:ext cx="1572895" cy="0"/>
            </a:xfrm>
            <a:custGeom>
              <a:avLst/>
              <a:gdLst/>
              <a:ahLst/>
              <a:cxnLst/>
              <a:rect l="l" t="t" r="r" b="b"/>
              <a:pathLst>
                <a:path w="1572895">
                  <a:moveTo>
                    <a:pt x="0" y="0"/>
                  </a:moveTo>
                  <a:lnTo>
                    <a:pt x="18287" y="0"/>
                  </a:lnTo>
                </a:path>
                <a:path w="1572895">
                  <a:moveTo>
                    <a:pt x="1554480" y="0"/>
                  </a:moveTo>
                  <a:lnTo>
                    <a:pt x="157276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8" name="object 3848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2389631" y="5559552"/>
              <a:ext cx="201168" cy="18287"/>
            </a:xfrm>
            <a:prstGeom prst="rect">
              <a:avLst/>
            </a:prstGeom>
          </p:spPr>
        </p:pic>
        <p:pic>
          <p:nvPicPr>
            <p:cNvPr id="3849" name="object 3849"/>
            <p:cNvPicPr/>
            <p:nvPr/>
          </p:nvPicPr>
          <p:blipFill>
            <a:blip r:embed="rId1086" cstate="print"/>
            <a:stretch>
              <a:fillRect/>
            </a:stretch>
          </p:blipFill>
          <p:spPr>
            <a:xfrm>
              <a:off x="3986784" y="5559552"/>
              <a:ext cx="67055" cy="12191"/>
            </a:xfrm>
            <a:prstGeom prst="rect">
              <a:avLst/>
            </a:prstGeom>
          </p:spPr>
        </p:pic>
        <p:sp>
          <p:nvSpPr>
            <p:cNvPr id="3850" name="object 3850"/>
            <p:cNvSpPr/>
            <p:nvPr/>
          </p:nvSpPr>
          <p:spPr>
            <a:xfrm>
              <a:off x="4102608" y="55686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24384" y="0"/>
                  </a:lnTo>
                </a:path>
                <a:path w="146685">
                  <a:moveTo>
                    <a:pt x="60960" y="0"/>
                  </a:moveTo>
                  <a:lnTo>
                    <a:pt x="79248" y="0"/>
                  </a:lnTo>
                </a:path>
                <a:path w="146685">
                  <a:moveTo>
                    <a:pt x="128015" y="0"/>
                  </a:moveTo>
                  <a:lnTo>
                    <a:pt x="14630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1" name="object 3851"/>
            <p:cNvPicPr/>
            <p:nvPr/>
          </p:nvPicPr>
          <p:blipFill>
            <a:blip r:embed="rId1087" cstate="print"/>
            <a:stretch>
              <a:fillRect/>
            </a:stretch>
          </p:blipFill>
          <p:spPr>
            <a:xfrm>
              <a:off x="4297679" y="5565647"/>
              <a:ext cx="85343" cy="6096"/>
            </a:xfrm>
            <a:prstGeom prst="rect">
              <a:avLst/>
            </a:prstGeom>
          </p:spPr>
        </p:pic>
        <p:sp>
          <p:nvSpPr>
            <p:cNvPr id="3852" name="object 3852"/>
            <p:cNvSpPr/>
            <p:nvPr/>
          </p:nvSpPr>
          <p:spPr>
            <a:xfrm>
              <a:off x="4413503" y="5568696"/>
              <a:ext cx="890269" cy="0"/>
            </a:xfrm>
            <a:custGeom>
              <a:avLst/>
              <a:gdLst/>
              <a:ahLst/>
              <a:cxnLst/>
              <a:rect l="l" t="t" r="r" b="b"/>
              <a:pathLst>
                <a:path w="890270">
                  <a:moveTo>
                    <a:pt x="0" y="0"/>
                  </a:moveTo>
                  <a:lnTo>
                    <a:pt x="18287" y="0"/>
                  </a:lnTo>
                </a:path>
                <a:path w="890270">
                  <a:moveTo>
                    <a:pt x="237744" y="0"/>
                  </a:moveTo>
                  <a:lnTo>
                    <a:pt x="262128" y="0"/>
                  </a:lnTo>
                </a:path>
                <a:path w="890270">
                  <a:moveTo>
                    <a:pt x="627888" y="0"/>
                  </a:moveTo>
                  <a:lnTo>
                    <a:pt x="646176" y="0"/>
                  </a:lnTo>
                </a:path>
                <a:path w="890270">
                  <a:moveTo>
                    <a:pt x="871728" y="0"/>
                  </a:moveTo>
                  <a:lnTo>
                    <a:pt x="89001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3" name="object 3853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5358384" y="5559552"/>
              <a:ext cx="18287" cy="12191"/>
            </a:xfrm>
            <a:prstGeom prst="rect">
              <a:avLst/>
            </a:prstGeom>
          </p:spPr>
        </p:pic>
        <p:sp>
          <p:nvSpPr>
            <p:cNvPr id="3854" name="object 3854"/>
            <p:cNvSpPr/>
            <p:nvPr/>
          </p:nvSpPr>
          <p:spPr>
            <a:xfrm>
              <a:off x="5431535" y="5568696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24384" y="0"/>
                  </a:lnTo>
                </a:path>
                <a:path w="85725">
                  <a:moveTo>
                    <a:pt x="67055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5" name="object 3855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5565647" y="5565647"/>
              <a:ext cx="91440" cy="6096"/>
            </a:xfrm>
            <a:prstGeom prst="rect">
              <a:avLst/>
            </a:prstGeom>
          </p:spPr>
        </p:pic>
        <p:sp>
          <p:nvSpPr>
            <p:cNvPr id="3856" name="object 3856"/>
            <p:cNvSpPr/>
            <p:nvPr/>
          </p:nvSpPr>
          <p:spPr>
            <a:xfrm>
              <a:off x="6126479" y="55686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7" name="object 3857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4919472" y="5565647"/>
              <a:ext cx="85344" cy="12192"/>
            </a:xfrm>
            <a:prstGeom prst="rect">
              <a:avLst/>
            </a:prstGeom>
          </p:spPr>
        </p:pic>
        <p:sp>
          <p:nvSpPr>
            <p:cNvPr id="3858" name="object 3858"/>
            <p:cNvSpPr/>
            <p:nvPr/>
          </p:nvSpPr>
          <p:spPr>
            <a:xfrm>
              <a:off x="6181343" y="55686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9" name="object 3859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6260591" y="5559552"/>
              <a:ext cx="48768" cy="12191"/>
            </a:xfrm>
            <a:prstGeom prst="rect">
              <a:avLst/>
            </a:prstGeom>
          </p:spPr>
        </p:pic>
        <p:pic>
          <p:nvPicPr>
            <p:cNvPr id="3860" name="object 3860"/>
            <p:cNvPicPr/>
            <p:nvPr/>
          </p:nvPicPr>
          <p:blipFill>
            <a:blip r:embed="rId1088" cstate="print"/>
            <a:stretch>
              <a:fillRect/>
            </a:stretch>
          </p:blipFill>
          <p:spPr>
            <a:xfrm>
              <a:off x="4511040" y="5565647"/>
              <a:ext cx="85343" cy="12192"/>
            </a:xfrm>
            <a:prstGeom prst="rect">
              <a:avLst/>
            </a:prstGeom>
          </p:spPr>
        </p:pic>
        <p:sp>
          <p:nvSpPr>
            <p:cNvPr id="3861" name="object 3861"/>
            <p:cNvSpPr/>
            <p:nvPr/>
          </p:nvSpPr>
          <p:spPr>
            <a:xfrm>
              <a:off x="713231" y="5568696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6"/>
                  </a:moveTo>
                  <a:lnTo>
                    <a:pt x="18287" y="6096"/>
                  </a:lnTo>
                </a:path>
                <a:path w="5596255" h="6350">
                  <a:moveTo>
                    <a:pt x="115823" y="6096"/>
                  </a:moveTo>
                  <a:lnTo>
                    <a:pt x="134111" y="6096"/>
                  </a:lnTo>
                </a:path>
                <a:path w="5596255" h="6350">
                  <a:moveTo>
                    <a:pt x="225551" y="6096"/>
                  </a:moveTo>
                  <a:lnTo>
                    <a:pt x="243839" y="6096"/>
                  </a:lnTo>
                </a:path>
                <a:path w="5596255" h="6350">
                  <a:moveTo>
                    <a:pt x="268223" y="6096"/>
                  </a:moveTo>
                  <a:lnTo>
                    <a:pt x="292608" y="6096"/>
                  </a:lnTo>
                </a:path>
                <a:path w="5596255" h="6350">
                  <a:moveTo>
                    <a:pt x="499872" y="6096"/>
                  </a:moveTo>
                  <a:lnTo>
                    <a:pt x="518160" y="6096"/>
                  </a:lnTo>
                </a:path>
                <a:path w="5596255" h="6350">
                  <a:moveTo>
                    <a:pt x="560832" y="6096"/>
                  </a:moveTo>
                  <a:lnTo>
                    <a:pt x="579120" y="6096"/>
                  </a:lnTo>
                </a:path>
                <a:path w="5596255" h="6350">
                  <a:moveTo>
                    <a:pt x="627888" y="6096"/>
                  </a:moveTo>
                  <a:lnTo>
                    <a:pt x="646176" y="6096"/>
                  </a:lnTo>
                </a:path>
                <a:path w="5596255" h="6350">
                  <a:moveTo>
                    <a:pt x="676656" y="6096"/>
                  </a:moveTo>
                  <a:lnTo>
                    <a:pt x="694944" y="6096"/>
                  </a:lnTo>
                </a:path>
                <a:path w="5596255" h="6350">
                  <a:moveTo>
                    <a:pt x="749808" y="6096"/>
                  </a:moveTo>
                  <a:lnTo>
                    <a:pt x="768096" y="6096"/>
                  </a:lnTo>
                </a:path>
                <a:path w="5596255" h="6350">
                  <a:moveTo>
                    <a:pt x="926592" y="6096"/>
                  </a:moveTo>
                  <a:lnTo>
                    <a:pt x="957072" y="6096"/>
                  </a:lnTo>
                </a:path>
                <a:path w="5596255" h="6350">
                  <a:moveTo>
                    <a:pt x="999744" y="6096"/>
                  </a:moveTo>
                  <a:lnTo>
                    <a:pt x="1018032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2" name="object 38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34895" y="5571743"/>
              <a:ext cx="18287" cy="6096"/>
            </a:xfrm>
            <a:prstGeom prst="rect">
              <a:avLst/>
            </a:prstGeom>
          </p:spPr>
        </p:pic>
        <p:sp>
          <p:nvSpPr>
            <p:cNvPr id="3863" name="object 3863"/>
            <p:cNvSpPr/>
            <p:nvPr/>
          </p:nvSpPr>
          <p:spPr>
            <a:xfrm>
              <a:off x="1908048" y="5574791"/>
              <a:ext cx="2682240" cy="0"/>
            </a:xfrm>
            <a:custGeom>
              <a:avLst/>
              <a:gdLst/>
              <a:ahLst/>
              <a:cxnLst/>
              <a:rect l="l" t="t" r="r" b="b"/>
              <a:pathLst>
                <a:path w="2682240">
                  <a:moveTo>
                    <a:pt x="0" y="0"/>
                  </a:moveTo>
                  <a:lnTo>
                    <a:pt x="18287" y="0"/>
                  </a:lnTo>
                </a:path>
                <a:path w="2682240">
                  <a:moveTo>
                    <a:pt x="481583" y="0"/>
                  </a:moveTo>
                  <a:lnTo>
                    <a:pt x="499871" y="0"/>
                  </a:lnTo>
                </a:path>
                <a:path w="2682240">
                  <a:moveTo>
                    <a:pt x="1969008" y="0"/>
                  </a:moveTo>
                  <a:lnTo>
                    <a:pt x="1987296" y="0"/>
                  </a:lnTo>
                </a:path>
                <a:path w="2682240">
                  <a:moveTo>
                    <a:pt x="2078736" y="0"/>
                  </a:moveTo>
                  <a:lnTo>
                    <a:pt x="2097024" y="0"/>
                  </a:lnTo>
                </a:path>
                <a:path w="2682240">
                  <a:moveTo>
                    <a:pt x="2133600" y="0"/>
                  </a:moveTo>
                  <a:lnTo>
                    <a:pt x="2151888" y="0"/>
                  </a:lnTo>
                </a:path>
                <a:path w="2682240">
                  <a:moveTo>
                    <a:pt x="2188464" y="0"/>
                  </a:moveTo>
                  <a:lnTo>
                    <a:pt x="2218943" y="0"/>
                  </a:lnTo>
                </a:path>
                <a:path w="2682240">
                  <a:moveTo>
                    <a:pt x="2255520" y="0"/>
                  </a:moveTo>
                  <a:lnTo>
                    <a:pt x="2273808" y="0"/>
                  </a:lnTo>
                </a:path>
                <a:path w="2682240">
                  <a:moveTo>
                    <a:pt x="2322576" y="0"/>
                  </a:moveTo>
                  <a:lnTo>
                    <a:pt x="2340864" y="0"/>
                  </a:lnTo>
                </a:path>
                <a:path w="2682240">
                  <a:moveTo>
                    <a:pt x="2389632" y="0"/>
                  </a:moveTo>
                  <a:lnTo>
                    <a:pt x="2407920" y="0"/>
                  </a:lnTo>
                </a:path>
                <a:path w="2682240">
                  <a:moveTo>
                    <a:pt x="2438400" y="0"/>
                  </a:moveTo>
                  <a:lnTo>
                    <a:pt x="2468879" y="0"/>
                  </a:lnTo>
                </a:path>
                <a:path w="2682240">
                  <a:moveTo>
                    <a:pt x="2505455" y="0"/>
                  </a:moveTo>
                  <a:lnTo>
                    <a:pt x="2523743" y="0"/>
                  </a:lnTo>
                </a:path>
                <a:path w="2682240">
                  <a:moveTo>
                    <a:pt x="2663952" y="0"/>
                  </a:moveTo>
                  <a:lnTo>
                    <a:pt x="268224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4" name="object 3864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1091184" y="5559552"/>
              <a:ext cx="91439" cy="36575"/>
            </a:xfrm>
            <a:prstGeom prst="rect">
              <a:avLst/>
            </a:prstGeom>
          </p:spPr>
        </p:pic>
        <p:sp>
          <p:nvSpPr>
            <p:cNvPr id="3865" name="object 3865"/>
            <p:cNvSpPr/>
            <p:nvPr/>
          </p:nvSpPr>
          <p:spPr>
            <a:xfrm>
              <a:off x="5157216" y="5574791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0" y="0"/>
                  </a:moveTo>
                  <a:lnTo>
                    <a:pt x="18287" y="0"/>
                  </a:lnTo>
                </a:path>
                <a:path w="226060">
                  <a:moveTo>
                    <a:pt x="128016" y="0"/>
                  </a:moveTo>
                  <a:lnTo>
                    <a:pt x="146304" y="0"/>
                  </a:lnTo>
                </a:path>
                <a:path w="226060">
                  <a:moveTo>
                    <a:pt x="207263" y="0"/>
                  </a:moveTo>
                  <a:lnTo>
                    <a:pt x="2255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6" name="object 3866"/>
            <p:cNvPicPr/>
            <p:nvPr/>
          </p:nvPicPr>
          <p:blipFill>
            <a:blip r:embed="rId1089" cstate="print"/>
            <a:stretch>
              <a:fillRect/>
            </a:stretch>
          </p:blipFill>
          <p:spPr>
            <a:xfrm>
              <a:off x="5937503" y="5559552"/>
              <a:ext cx="140208" cy="24384"/>
            </a:xfrm>
            <a:prstGeom prst="rect">
              <a:avLst/>
            </a:prstGeom>
          </p:spPr>
        </p:pic>
        <p:pic>
          <p:nvPicPr>
            <p:cNvPr id="3867" name="object 38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98591" y="5571743"/>
              <a:ext cx="18287" cy="6096"/>
            </a:xfrm>
            <a:prstGeom prst="rect">
              <a:avLst/>
            </a:prstGeom>
          </p:spPr>
        </p:pic>
        <p:pic>
          <p:nvPicPr>
            <p:cNvPr id="3868" name="object 3868"/>
            <p:cNvPicPr/>
            <p:nvPr/>
          </p:nvPicPr>
          <p:blipFill>
            <a:blip r:embed="rId1090" cstate="print"/>
            <a:stretch>
              <a:fillRect/>
            </a:stretch>
          </p:blipFill>
          <p:spPr>
            <a:xfrm>
              <a:off x="2572511" y="5565647"/>
              <a:ext cx="79248" cy="24384"/>
            </a:xfrm>
            <a:prstGeom prst="rect">
              <a:avLst/>
            </a:prstGeom>
          </p:spPr>
        </p:pic>
        <p:sp>
          <p:nvSpPr>
            <p:cNvPr id="3869" name="object 3869"/>
            <p:cNvSpPr/>
            <p:nvPr/>
          </p:nvSpPr>
          <p:spPr>
            <a:xfrm>
              <a:off x="713231" y="5574791"/>
              <a:ext cx="5596255" cy="6350"/>
            </a:xfrm>
            <a:custGeom>
              <a:avLst/>
              <a:gdLst/>
              <a:ahLst/>
              <a:cxnLst/>
              <a:rect l="l" t="t" r="r" b="b"/>
              <a:pathLst>
                <a:path w="5596255" h="6350">
                  <a:moveTo>
                    <a:pt x="4980432" y="0"/>
                  </a:moveTo>
                  <a:lnTo>
                    <a:pt x="4998720" y="0"/>
                  </a:lnTo>
                </a:path>
                <a:path w="5596255" h="6350">
                  <a:moveTo>
                    <a:pt x="5413248" y="0"/>
                  </a:moveTo>
                  <a:lnTo>
                    <a:pt x="5431536" y="0"/>
                  </a:lnTo>
                </a:path>
                <a:path w="5596255" h="6350">
                  <a:moveTo>
                    <a:pt x="5468112" y="0"/>
                  </a:moveTo>
                  <a:lnTo>
                    <a:pt x="5486400" y="0"/>
                  </a:lnTo>
                </a:path>
                <a:path w="5596255" h="6350">
                  <a:moveTo>
                    <a:pt x="5541264" y="0"/>
                  </a:moveTo>
                  <a:lnTo>
                    <a:pt x="5559552" y="0"/>
                  </a:lnTo>
                </a:path>
                <a:path w="5596255" h="6350">
                  <a:moveTo>
                    <a:pt x="5577840" y="0"/>
                  </a:moveTo>
                  <a:lnTo>
                    <a:pt x="5596128" y="0"/>
                  </a:lnTo>
                </a:path>
                <a:path w="5596255" h="6350">
                  <a:moveTo>
                    <a:pt x="0" y="6096"/>
                  </a:moveTo>
                  <a:lnTo>
                    <a:pt x="18287" y="6096"/>
                  </a:lnTo>
                </a:path>
                <a:path w="5596255" h="6350">
                  <a:moveTo>
                    <a:pt x="225551" y="6096"/>
                  </a:moveTo>
                  <a:lnTo>
                    <a:pt x="243839" y="609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0" name="object 3870"/>
            <p:cNvPicPr/>
            <p:nvPr/>
          </p:nvPicPr>
          <p:blipFill>
            <a:blip r:embed="rId1091" cstate="print"/>
            <a:stretch>
              <a:fillRect/>
            </a:stretch>
          </p:blipFill>
          <p:spPr>
            <a:xfrm>
              <a:off x="981455" y="5571743"/>
              <a:ext cx="73152" cy="12192"/>
            </a:xfrm>
            <a:prstGeom prst="rect">
              <a:avLst/>
            </a:prstGeom>
          </p:spPr>
        </p:pic>
        <p:sp>
          <p:nvSpPr>
            <p:cNvPr id="3871" name="object 3871"/>
            <p:cNvSpPr/>
            <p:nvPr/>
          </p:nvSpPr>
          <p:spPr>
            <a:xfrm>
              <a:off x="1036320" y="55808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2" name="object 3872"/>
            <p:cNvPicPr/>
            <p:nvPr/>
          </p:nvPicPr>
          <p:blipFill>
            <a:blip r:embed="rId1092" cstate="print"/>
            <a:stretch>
              <a:fillRect/>
            </a:stretch>
          </p:blipFill>
          <p:spPr>
            <a:xfrm>
              <a:off x="2097024" y="5559552"/>
              <a:ext cx="243839" cy="36575"/>
            </a:xfrm>
            <a:prstGeom prst="rect">
              <a:avLst/>
            </a:prstGeom>
          </p:spPr>
        </p:pic>
        <p:sp>
          <p:nvSpPr>
            <p:cNvPr id="3873" name="object 3873"/>
            <p:cNvSpPr/>
            <p:nvPr/>
          </p:nvSpPr>
          <p:spPr>
            <a:xfrm>
              <a:off x="1213104" y="5580887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59">
                  <a:moveTo>
                    <a:pt x="0" y="0"/>
                  </a:moveTo>
                  <a:lnTo>
                    <a:pt x="146303" y="0"/>
                  </a:lnTo>
                </a:path>
                <a:path w="378459">
                  <a:moveTo>
                    <a:pt x="176784" y="0"/>
                  </a:moveTo>
                  <a:lnTo>
                    <a:pt x="195072" y="0"/>
                  </a:lnTo>
                </a:path>
                <a:path w="378459">
                  <a:moveTo>
                    <a:pt x="249935" y="0"/>
                  </a:moveTo>
                  <a:lnTo>
                    <a:pt x="268223" y="0"/>
                  </a:lnTo>
                </a:path>
                <a:path w="378459">
                  <a:moveTo>
                    <a:pt x="316991" y="0"/>
                  </a:moveTo>
                  <a:lnTo>
                    <a:pt x="3779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4" name="object 3874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835152" y="5565647"/>
              <a:ext cx="73151" cy="30480"/>
            </a:xfrm>
            <a:prstGeom prst="rect">
              <a:avLst/>
            </a:prstGeom>
          </p:spPr>
        </p:pic>
        <p:pic>
          <p:nvPicPr>
            <p:cNvPr id="3875" name="object 3875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1639823" y="5577840"/>
              <a:ext cx="30480" cy="6096"/>
            </a:xfrm>
            <a:prstGeom prst="rect">
              <a:avLst/>
            </a:prstGeom>
          </p:spPr>
        </p:pic>
        <p:sp>
          <p:nvSpPr>
            <p:cNvPr id="3876" name="object 3876"/>
            <p:cNvSpPr/>
            <p:nvPr/>
          </p:nvSpPr>
          <p:spPr>
            <a:xfrm>
              <a:off x="1712976" y="55808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7" name="object 3877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4736591" y="5559552"/>
              <a:ext cx="152399" cy="36575"/>
            </a:xfrm>
            <a:prstGeom prst="rect">
              <a:avLst/>
            </a:prstGeom>
          </p:spPr>
        </p:pic>
        <p:sp>
          <p:nvSpPr>
            <p:cNvPr id="3878" name="object 3878"/>
            <p:cNvSpPr/>
            <p:nvPr/>
          </p:nvSpPr>
          <p:spPr>
            <a:xfrm>
              <a:off x="1816607" y="5580887"/>
              <a:ext cx="2188845" cy="0"/>
            </a:xfrm>
            <a:custGeom>
              <a:avLst/>
              <a:gdLst/>
              <a:ahLst/>
              <a:cxnLst/>
              <a:rect l="l" t="t" r="r" b="b"/>
              <a:pathLst>
                <a:path w="2188845">
                  <a:moveTo>
                    <a:pt x="0" y="0"/>
                  </a:moveTo>
                  <a:lnTo>
                    <a:pt x="30480" y="0"/>
                  </a:lnTo>
                </a:path>
                <a:path w="2188845">
                  <a:moveTo>
                    <a:pt x="91439" y="0"/>
                  </a:moveTo>
                  <a:lnTo>
                    <a:pt x="109727" y="0"/>
                  </a:lnTo>
                </a:path>
                <a:path w="2188845">
                  <a:moveTo>
                    <a:pt x="505967" y="0"/>
                  </a:moveTo>
                  <a:lnTo>
                    <a:pt x="524255" y="0"/>
                  </a:lnTo>
                </a:path>
                <a:path w="2188845">
                  <a:moveTo>
                    <a:pt x="573023" y="0"/>
                  </a:moveTo>
                  <a:lnTo>
                    <a:pt x="591311" y="0"/>
                  </a:lnTo>
                </a:path>
                <a:path w="2188845">
                  <a:moveTo>
                    <a:pt x="640080" y="0"/>
                  </a:moveTo>
                  <a:lnTo>
                    <a:pt x="707136" y="0"/>
                  </a:lnTo>
                </a:path>
                <a:path w="2188845">
                  <a:moveTo>
                    <a:pt x="755903" y="0"/>
                  </a:moveTo>
                  <a:lnTo>
                    <a:pt x="774191" y="0"/>
                  </a:lnTo>
                </a:path>
                <a:path w="2188845">
                  <a:moveTo>
                    <a:pt x="859535" y="0"/>
                  </a:moveTo>
                  <a:lnTo>
                    <a:pt x="871727" y="0"/>
                  </a:lnTo>
                </a:path>
                <a:path w="2188845">
                  <a:moveTo>
                    <a:pt x="2060448" y="0"/>
                  </a:moveTo>
                  <a:lnTo>
                    <a:pt x="2078736" y="0"/>
                  </a:lnTo>
                </a:path>
                <a:path w="2188845">
                  <a:moveTo>
                    <a:pt x="2170176" y="0"/>
                  </a:moveTo>
                  <a:lnTo>
                    <a:pt x="218846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9" name="object 3879"/>
            <p:cNvPicPr/>
            <p:nvPr/>
          </p:nvPicPr>
          <p:blipFill>
            <a:blip r:embed="rId1094" cstate="print"/>
            <a:stretch>
              <a:fillRect/>
            </a:stretch>
          </p:blipFill>
          <p:spPr>
            <a:xfrm>
              <a:off x="5803391" y="5553455"/>
              <a:ext cx="146303" cy="42672"/>
            </a:xfrm>
            <a:prstGeom prst="rect">
              <a:avLst/>
            </a:prstGeom>
          </p:spPr>
        </p:pic>
        <p:sp>
          <p:nvSpPr>
            <p:cNvPr id="3880" name="object 3880"/>
            <p:cNvSpPr/>
            <p:nvPr/>
          </p:nvSpPr>
          <p:spPr>
            <a:xfrm>
              <a:off x="4163567" y="558088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1" name="object 3881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4346447" y="5577840"/>
              <a:ext cx="30479" cy="6096"/>
            </a:xfrm>
            <a:prstGeom prst="rect">
              <a:avLst/>
            </a:prstGeom>
          </p:spPr>
        </p:pic>
        <p:sp>
          <p:nvSpPr>
            <p:cNvPr id="3882" name="object 3882"/>
            <p:cNvSpPr/>
            <p:nvPr/>
          </p:nvSpPr>
          <p:spPr>
            <a:xfrm>
              <a:off x="4413503" y="55808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3" name="object 3883"/>
            <p:cNvPicPr/>
            <p:nvPr/>
          </p:nvPicPr>
          <p:blipFill>
            <a:blip r:embed="rId1095" cstate="print"/>
            <a:stretch>
              <a:fillRect/>
            </a:stretch>
          </p:blipFill>
          <p:spPr>
            <a:xfrm>
              <a:off x="4651247" y="5571743"/>
              <a:ext cx="24384" cy="12192"/>
            </a:xfrm>
            <a:prstGeom prst="rect">
              <a:avLst/>
            </a:prstGeom>
          </p:spPr>
        </p:pic>
        <p:sp>
          <p:nvSpPr>
            <p:cNvPr id="3884" name="object 3884"/>
            <p:cNvSpPr/>
            <p:nvPr/>
          </p:nvSpPr>
          <p:spPr>
            <a:xfrm>
              <a:off x="5285231" y="55808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5" name="object 3885"/>
            <p:cNvPicPr/>
            <p:nvPr/>
          </p:nvPicPr>
          <p:blipFill>
            <a:blip r:embed="rId1096" cstate="print"/>
            <a:stretch>
              <a:fillRect/>
            </a:stretch>
          </p:blipFill>
          <p:spPr>
            <a:xfrm>
              <a:off x="5565647" y="5565647"/>
              <a:ext cx="146303" cy="18288"/>
            </a:xfrm>
            <a:prstGeom prst="rect">
              <a:avLst/>
            </a:prstGeom>
          </p:spPr>
        </p:pic>
        <p:sp>
          <p:nvSpPr>
            <p:cNvPr id="3886" name="object 3886"/>
            <p:cNvSpPr/>
            <p:nvPr/>
          </p:nvSpPr>
          <p:spPr>
            <a:xfrm>
              <a:off x="5693664" y="5580887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18287" y="0"/>
                  </a:lnTo>
                </a:path>
                <a:path w="378460">
                  <a:moveTo>
                    <a:pt x="341376" y="0"/>
                  </a:moveTo>
                  <a:lnTo>
                    <a:pt x="37795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7" name="object 3887"/>
            <p:cNvPicPr/>
            <p:nvPr/>
          </p:nvPicPr>
          <p:blipFill>
            <a:blip r:embed="rId1097" cstate="print"/>
            <a:stretch>
              <a:fillRect/>
            </a:stretch>
          </p:blipFill>
          <p:spPr>
            <a:xfrm>
              <a:off x="6126479" y="5577840"/>
              <a:ext cx="146303" cy="6096"/>
            </a:xfrm>
            <a:prstGeom prst="rect">
              <a:avLst/>
            </a:prstGeom>
          </p:spPr>
        </p:pic>
        <p:pic>
          <p:nvPicPr>
            <p:cNvPr id="3888" name="object 3888"/>
            <p:cNvPicPr/>
            <p:nvPr/>
          </p:nvPicPr>
          <p:blipFill>
            <a:blip r:embed="rId1098" cstate="print"/>
            <a:stretch>
              <a:fillRect/>
            </a:stretch>
          </p:blipFill>
          <p:spPr>
            <a:xfrm>
              <a:off x="4870703" y="5571743"/>
              <a:ext cx="188976" cy="18287"/>
            </a:xfrm>
            <a:prstGeom prst="rect">
              <a:avLst/>
            </a:prstGeom>
          </p:spPr>
        </p:pic>
        <p:pic>
          <p:nvPicPr>
            <p:cNvPr id="3889" name="object 3889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5163311" y="5565647"/>
              <a:ext cx="73152" cy="30480"/>
            </a:xfrm>
            <a:prstGeom prst="rect">
              <a:avLst/>
            </a:prstGeom>
          </p:spPr>
        </p:pic>
        <p:sp>
          <p:nvSpPr>
            <p:cNvPr id="3890" name="object 3890"/>
            <p:cNvSpPr/>
            <p:nvPr/>
          </p:nvSpPr>
          <p:spPr>
            <a:xfrm>
              <a:off x="713231" y="5580887"/>
              <a:ext cx="5651500" cy="6350"/>
            </a:xfrm>
            <a:custGeom>
              <a:avLst/>
              <a:gdLst/>
              <a:ahLst/>
              <a:cxnLst/>
              <a:rect l="l" t="t" r="r" b="b"/>
              <a:pathLst>
                <a:path w="5651500" h="6350">
                  <a:moveTo>
                    <a:pt x="5577840" y="0"/>
                  </a:moveTo>
                  <a:lnTo>
                    <a:pt x="5596128" y="0"/>
                  </a:lnTo>
                </a:path>
                <a:path w="5651500" h="6350">
                  <a:moveTo>
                    <a:pt x="5632704" y="0"/>
                  </a:moveTo>
                  <a:lnTo>
                    <a:pt x="5650992" y="0"/>
                  </a:lnTo>
                </a:path>
                <a:path w="5651500" h="6350">
                  <a:moveTo>
                    <a:pt x="0" y="6095"/>
                  </a:moveTo>
                  <a:lnTo>
                    <a:pt x="18287" y="6095"/>
                  </a:lnTo>
                </a:path>
                <a:path w="5651500" h="6350">
                  <a:moveTo>
                    <a:pt x="499872" y="6095"/>
                  </a:moveTo>
                  <a:lnTo>
                    <a:pt x="646176" y="6095"/>
                  </a:lnTo>
                </a:path>
                <a:path w="5651500" h="6350">
                  <a:moveTo>
                    <a:pt x="676656" y="6095"/>
                  </a:moveTo>
                  <a:lnTo>
                    <a:pt x="694944" y="6095"/>
                  </a:lnTo>
                </a:path>
                <a:path w="5651500" h="6350">
                  <a:moveTo>
                    <a:pt x="749808" y="6095"/>
                  </a:moveTo>
                  <a:lnTo>
                    <a:pt x="768096" y="609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1" name="object 389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536192" y="5583935"/>
              <a:ext cx="48768" cy="6096"/>
            </a:xfrm>
            <a:prstGeom prst="rect">
              <a:avLst/>
            </a:prstGeom>
          </p:spPr>
        </p:pic>
        <p:sp>
          <p:nvSpPr>
            <p:cNvPr id="3892" name="object 3892"/>
            <p:cNvSpPr/>
            <p:nvPr/>
          </p:nvSpPr>
          <p:spPr>
            <a:xfrm>
              <a:off x="1639823" y="5586984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0" y="0"/>
                  </a:moveTo>
                  <a:lnTo>
                    <a:pt x="24383" y="0"/>
                  </a:lnTo>
                </a:path>
                <a:path w="287019">
                  <a:moveTo>
                    <a:pt x="73151" y="0"/>
                  </a:moveTo>
                  <a:lnTo>
                    <a:pt x="91439" y="0"/>
                  </a:lnTo>
                </a:path>
                <a:path w="287019">
                  <a:moveTo>
                    <a:pt x="268224" y="0"/>
                  </a:moveTo>
                  <a:lnTo>
                    <a:pt x="2865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3" name="object 3893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1975104" y="5577840"/>
              <a:ext cx="67056" cy="12191"/>
            </a:xfrm>
            <a:prstGeom prst="rect">
              <a:avLst/>
            </a:prstGeom>
          </p:spPr>
        </p:pic>
        <p:pic>
          <p:nvPicPr>
            <p:cNvPr id="3894" name="object 3894"/>
            <p:cNvPicPr/>
            <p:nvPr/>
          </p:nvPicPr>
          <p:blipFill>
            <a:blip r:embed="rId1099" cstate="print"/>
            <a:stretch>
              <a:fillRect/>
            </a:stretch>
          </p:blipFill>
          <p:spPr>
            <a:xfrm>
              <a:off x="4041647" y="5577840"/>
              <a:ext cx="91439" cy="18287"/>
            </a:xfrm>
            <a:prstGeom prst="rect">
              <a:avLst/>
            </a:prstGeom>
          </p:spPr>
        </p:pic>
        <p:sp>
          <p:nvSpPr>
            <p:cNvPr id="3895" name="object 3895"/>
            <p:cNvSpPr/>
            <p:nvPr/>
          </p:nvSpPr>
          <p:spPr>
            <a:xfrm>
              <a:off x="2322576" y="558698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18287" y="0"/>
                  </a:lnTo>
                </a:path>
                <a:path w="85725">
                  <a:moveTo>
                    <a:pt x="67056" y="0"/>
                  </a:moveTo>
                  <a:lnTo>
                    <a:pt x="853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6" name="object 389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462783" y="5583935"/>
              <a:ext cx="54863" cy="6096"/>
            </a:xfrm>
            <a:prstGeom prst="rect">
              <a:avLst/>
            </a:prstGeom>
          </p:spPr>
        </p:pic>
        <p:sp>
          <p:nvSpPr>
            <p:cNvPr id="3897" name="object 3897"/>
            <p:cNvSpPr/>
            <p:nvPr/>
          </p:nvSpPr>
          <p:spPr>
            <a:xfrm>
              <a:off x="2572511" y="558698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8287" y="0"/>
                  </a:lnTo>
                </a:path>
                <a:path w="116205">
                  <a:moveTo>
                    <a:pt x="103631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8" name="object 3898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5364479" y="5571743"/>
              <a:ext cx="146303" cy="24384"/>
            </a:xfrm>
            <a:prstGeom prst="rect">
              <a:avLst/>
            </a:prstGeom>
          </p:spPr>
        </p:pic>
        <p:sp>
          <p:nvSpPr>
            <p:cNvPr id="3899" name="object 3899"/>
            <p:cNvSpPr/>
            <p:nvPr/>
          </p:nvSpPr>
          <p:spPr>
            <a:xfrm>
              <a:off x="3877055" y="5586984"/>
              <a:ext cx="1835150" cy="0"/>
            </a:xfrm>
            <a:custGeom>
              <a:avLst/>
              <a:gdLst/>
              <a:ahLst/>
              <a:cxnLst/>
              <a:rect l="l" t="t" r="r" b="b"/>
              <a:pathLst>
                <a:path w="1835150">
                  <a:moveTo>
                    <a:pt x="0" y="0"/>
                  </a:moveTo>
                  <a:lnTo>
                    <a:pt x="18287" y="0"/>
                  </a:lnTo>
                </a:path>
                <a:path w="1835150">
                  <a:moveTo>
                    <a:pt x="109727" y="0"/>
                  </a:moveTo>
                  <a:lnTo>
                    <a:pt x="128015" y="0"/>
                  </a:lnTo>
                </a:path>
                <a:path w="1835150">
                  <a:moveTo>
                    <a:pt x="286512" y="0"/>
                  </a:moveTo>
                  <a:lnTo>
                    <a:pt x="438912" y="0"/>
                  </a:lnTo>
                </a:path>
                <a:path w="1835150">
                  <a:moveTo>
                    <a:pt x="469391" y="0"/>
                  </a:moveTo>
                  <a:lnTo>
                    <a:pt x="493775" y="0"/>
                  </a:lnTo>
                </a:path>
                <a:path w="1835150">
                  <a:moveTo>
                    <a:pt x="536447" y="0"/>
                  </a:moveTo>
                  <a:lnTo>
                    <a:pt x="554735" y="0"/>
                  </a:lnTo>
                </a:path>
                <a:path w="1835150">
                  <a:moveTo>
                    <a:pt x="780288" y="0"/>
                  </a:moveTo>
                  <a:lnTo>
                    <a:pt x="792479" y="0"/>
                  </a:lnTo>
                </a:path>
                <a:path w="1835150">
                  <a:moveTo>
                    <a:pt x="993647" y="0"/>
                  </a:moveTo>
                  <a:lnTo>
                    <a:pt x="1011935" y="0"/>
                  </a:lnTo>
                </a:path>
                <a:path w="1835150">
                  <a:moveTo>
                    <a:pt x="1091184" y="0"/>
                  </a:moveTo>
                  <a:lnTo>
                    <a:pt x="1115568" y="0"/>
                  </a:lnTo>
                </a:path>
                <a:path w="1835150">
                  <a:moveTo>
                    <a:pt x="1164336" y="0"/>
                  </a:moveTo>
                  <a:lnTo>
                    <a:pt x="1182624" y="0"/>
                  </a:lnTo>
                </a:path>
                <a:path w="1835150">
                  <a:moveTo>
                    <a:pt x="1408176" y="0"/>
                  </a:moveTo>
                  <a:lnTo>
                    <a:pt x="1426464" y="0"/>
                  </a:lnTo>
                </a:path>
                <a:path w="1835150">
                  <a:moveTo>
                    <a:pt x="1597151" y="0"/>
                  </a:moveTo>
                  <a:lnTo>
                    <a:pt x="1633727" y="0"/>
                  </a:lnTo>
                </a:path>
                <a:path w="1835150">
                  <a:moveTo>
                    <a:pt x="1688591" y="0"/>
                  </a:moveTo>
                  <a:lnTo>
                    <a:pt x="1706879" y="0"/>
                  </a:lnTo>
                </a:path>
                <a:path w="1835150">
                  <a:moveTo>
                    <a:pt x="1743456" y="0"/>
                  </a:moveTo>
                  <a:lnTo>
                    <a:pt x="1767840" y="0"/>
                  </a:lnTo>
                </a:path>
                <a:path w="1835150">
                  <a:moveTo>
                    <a:pt x="1816607" y="0"/>
                  </a:moveTo>
                  <a:lnTo>
                    <a:pt x="18348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0" name="object 3900"/>
            <p:cNvPicPr/>
            <p:nvPr/>
          </p:nvPicPr>
          <p:blipFill>
            <a:blip r:embed="rId1100" cstate="print"/>
            <a:stretch>
              <a:fillRect/>
            </a:stretch>
          </p:blipFill>
          <p:spPr>
            <a:xfrm>
              <a:off x="4517135" y="5577840"/>
              <a:ext cx="140207" cy="73151"/>
            </a:xfrm>
            <a:prstGeom prst="rect">
              <a:avLst/>
            </a:prstGeom>
          </p:spPr>
        </p:pic>
        <p:sp>
          <p:nvSpPr>
            <p:cNvPr id="3901" name="object 3901"/>
            <p:cNvSpPr/>
            <p:nvPr/>
          </p:nvSpPr>
          <p:spPr>
            <a:xfrm>
              <a:off x="6291072" y="5586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2" name="object 3902"/>
            <p:cNvPicPr/>
            <p:nvPr/>
          </p:nvPicPr>
          <p:blipFill>
            <a:blip r:embed="rId1101" cstate="print"/>
            <a:stretch>
              <a:fillRect/>
            </a:stretch>
          </p:blipFill>
          <p:spPr>
            <a:xfrm>
              <a:off x="609600" y="5577840"/>
              <a:ext cx="24384" cy="18287"/>
            </a:xfrm>
            <a:prstGeom prst="rect">
              <a:avLst/>
            </a:prstGeom>
          </p:spPr>
        </p:pic>
        <p:sp>
          <p:nvSpPr>
            <p:cNvPr id="3903" name="object 3903"/>
            <p:cNvSpPr/>
            <p:nvPr/>
          </p:nvSpPr>
          <p:spPr>
            <a:xfrm>
              <a:off x="713231" y="559307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4" name="object 3904"/>
            <p:cNvPicPr/>
            <p:nvPr/>
          </p:nvPicPr>
          <p:blipFill>
            <a:blip r:embed="rId1102" cstate="print"/>
            <a:stretch>
              <a:fillRect/>
            </a:stretch>
          </p:blipFill>
          <p:spPr>
            <a:xfrm>
              <a:off x="938784" y="5583935"/>
              <a:ext cx="115824" cy="12192"/>
            </a:xfrm>
            <a:prstGeom prst="rect">
              <a:avLst/>
            </a:prstGeom>
          </p:spPr>
        </p:pic>
        <p:sp>
          <p:nvSpPr>
            <p:cNvPr id="3905" name="object 3905"/>
            <p:cNvSpPr/>
            <p:nvPr/>
          </p:nvSpPr>
          <p:spPr>
            <a:xfrm>
              <a:off x="1036320" y="5593079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18287" y="0"/>
                  </a:lnTo>
                </a:path>
                <a:path w="695325">
                  <a:moveTo>
                    <a:pt x="176784" y="0"/>
                  </a:moveTo>
                  <a:lnTo>
                    <a:pt x="323088" y="0"/>
                  </a:lnTo>
                </a:path>
                <a:path w="695325">
                  <a:moveTo>
                    <a:pt x="353568" y="0"/>
                  </a:moveTo>
                  <a:lnTo>
                    <a:pt x="371856" y="0"/>
                  </a:lnTo>
                </a:path>
                <a:path w="695325">
                  <a:moveTo>
                    <a:pt x="426719" y="0"/>
                  </a:moveTo>
                  <a:lnTo>
                    <a:pt x="445007" y="0"/>
                  </a:lnTo>
                </a:path>
                <a:path w="695325">
                  <a:moveTo>
                    <a:pt x="512064" y="0"/>
                  </a:moveTo>
                  <a:lnTo>
                    <a:pt x="530352" y="0"/>
                  </a:lnTo>
                </a:path>
                <a:path w="695325">
                  <a:moveTo>
                    <a:pt x="603504" y="0"/>
                  </a:moveTo>
                  <a:lnTo>
                    <a:pt x="621791" y="0"/>
                  </a:lnTo>
                </a:path>
                <a:path w="695325">
                  <a:moveTo>
                    <a:pt x="676655" y="0"/>
                  </a:moveTo>
                  <a:lnTo>
                    <a:pt x="69494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6" name="object 3906"/>
            <p:cNvPicPr/>
            <p:nvPr/>
          </p:nvPicPr>
          <p:blipFill>
            <a:blip r:embed="rId1103" cstate="print"/>
            <a:stretch>
              <a:fillRect/>
            </a:stretch>
          </p:blipFill>
          <p:spPr>
            <a:xfrm>
              <a:off x="1816607" y="5583935"/>
              <a:ext cx="30480" cy="12192"/>
            </a:xfrm>
            <a:prstGeom prst="rect">
              <a:avLst/>
            </a:prstGeom>
          </p:spPr>
        </p:pic>
        <p:sp>
          <p:nvSpPr>
            <p:cNvPr id="3907" name="object 3907"/>
            <p:cNvSpPr/>
            <p:nvPr/>
          </p:nvSpPr>
          <p:spPr>
            <a:xfrm>
              <a:off x="1908048" y="5593079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8287" y="0"/>
                  </a:lnTo>
                </a:path>
                <a:path w="109855">
                  <a:moveTo>
                    <a:pt x="91440" y="0"/>
                  </a:moveTo>
                  <a:lnTo>
                    <a:pt x="109728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8" name="object 3908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5955791" y="5583935"/>
              <a:ext cx="115824" cy="12192"/>
            </a:xfrm>
            <a:prstGeom prst="rect">
              <a:avLst/>
            </a:prstGeom>
          </p:spPr>
        </p:pic>
        <p:sp>
          <p:nvSpPr>
            <p:cNvPr id="3909" name="object 3909"/>
            <p:cNvSpPr/>
            <p:nvPr/>
          </p:nvSpPr>
          <p:spPr>
            <a:xfrm>
              <a:off x="2322576" y="5593079"/>
              <a:ext cx="3389629" cy="0"/>
            </a:xfrm>
            <a:custGeom>
              <a:avLst/>
              <a:gdLst/>
              <a:ahLst/>
              <a:cxnLst/>
              <a:rect l="l" t="t" r="r" b="b"/>
              <a:pathLst>
                <a:path w="3389629">
                  <a:moveTo>
                    <a:pt x="0" y="0"/>
                  </a:moveTo>
                  <a:lnTo>
                    <a:pt x="18287" y="0"/>
                  </a:lnTo>
                </a:path>
                <a:path w="3389629">
                  <a:moveTo>
                    <a:pt x="67056" y="0"/>
                  </a:moveTo>
                  <a:lnTo>
                    <a:pt x="85343" y="0"/>
                  </a:lnTo>
                </a:path>
                <a:path w="3389629">
                  <a:moveTo>
                    <a:pt x="158496" y="0"/>
                  </a:moveTo>
                  <a:lnTo>
                    <a:pt x="176784" y="0"/>
                  </a:lnTo>
                </a:path>
                <a:path w="3389629">
                  <a:moveTo>
                    <a:pt x="249936" y="0"/>
                  </a:moveTo>
                  <a:lnTo>
                    <a:pt x="268224" y="0"/>
                  </a:lnTo>
                </a:path>
                <a:path w="3389629">
                  <a:moveTo>
                    <a:pt x="316992" y="0"/>
                  </a:moveTo>
                  <a:lnTo>
                    <a:pt x="329184" y="0"/>
                  </a:lnTo>
                </a:path>
                <a:path w="3389629">
                  <a:moveTo>
                    <a:pt x="353568" y="0"/>
                  </a:moveTo>
                  <a:lnTo>
                    <a:pt x="365760" y="0"/>
                  </a:lnTo>
                </a:path>
                <a:path w="3389629">
                  <a:moveTo>
                    <a:pt x="1554480" y="0"/>
                  </a:moveTo>
                  <a:lnTo>
                    <a:pt x="1572768" y="0"/>
                  </a:lnTo>
                </a:path>
                <a:path w="3389629">
                  <a:moveTo>
                    <a:pt x="1664208" y="0"/>
                  </a:moveTo>
                  <a:lnTo>
                    <a:pt x="1682496" y="0"/>
                  </a:lnTo>
                </a:path>
                <a:path w="3389629">
                  <a:moveTo>
                    <a:pt x="1840992" y="0"/>
                  </a:moveTo>
                  <a:lnTo>
                    <a:pt x="1993392" y="0"/>
                  </a:lnTo>
                </a:path>
                <a:path w="3389629">
                  <a:moveTo>
                    <a:pt x="2023872" y="0"/>
                  </a:moveTo>
                  <a:lnTo>
                    <a:pt x="2042160" y="0"/>
                  </a:lnTo>
                </a:path>
                <a:path w="3389629">
                  <a:moveTo>
                    <a:pt x="2090927" y="0"/>
                  </a:moveTo>
                  <a:lnTo>
                    <a:pt x="2109216" y="0"/>
                  </a:lnTo>
                </a:path>
                <a:path w="3389629">
                  <a:moveTo>
                    <a:pt x="2548128" y="0"/>
                  </a:moveTo>
                  <a:lnTo>
                    <a:pt x="2566416" y="0"/>
                  </a:lnTo>
                </a:path>
                <a:path w="3389629">
                  <a:moveTo>
                    <a:pt x="2615184" y="0"/>
                  </a:moveTo>
                  <a:lnTo>
                    <a:pt x="2627376" y="0"/>
                  </a:lnTo>
                </a:path>
                <a:path w="3389629">
                  <a:moveTo>
                    <a:pt x="2645664" y="0"/>
                  </a:moveTo>
                  <a:lnTo>
                    <a:pt x="2663952" y="0"/>
                  </a:lnTo>
                </a:path>
                <a:path w="3389629">
                  <a:moveTo>
                    <a:pt x="2718816" y="0"/>
                  </a:moveTo>
                  <a:lnTo>
                    <a:pt x="2737104" y="0"/>
                  </a:lnTo>
                </a:path>
                <a:path w="3389629">
                  <a:moveTo>
                    <a:pt x="2962656" y="0"/>
                  </a:moveTo>
                  <a:lnTo>
                    <a:pt x="2980944" y="0"/>
                  </a:lnTo>
                </a:path>
                <a:path w="3389629">
                  <a:moveTo>
                    <a:pt x="3243072" y="0"/>
                  </a:moveTo>
                  <a:lnTo>
                    <a:pt x="3261360" y="0"/>
                  </a:lnTo>
                </a:path>
                <a:path w="3389629">
                  <a:moveTo>
                    <a:pt x="3297936" y="0"/>
                  </a:moveTo>
                  <a:lnTo>
                    <a:pt x="3316224" y="0"/>
                  </a:lnTo>
                </a:path>
                <a:path w="3389629">
                  <a:moveTo>
                    <a:pt x="3371088" y="0"/>
                  </a:moveTo>
                  <a:lnTo>
                    <a:pt x="338937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0" name="object 3910"/>
            <p:cNvPicPr/>
            <p:nvPr/>
          </p:nvPicPr>
          <p:blipFill>
            <a:blip r:embed="rId1104" cstate="print"/>
            <a:stretch>
              <a:fillRect/>
            </a:stretch>
          </p:blipFill>
          <p:spPr>
            <a:xfrm>
              <a:off x="6126479" y="5583935"/>
              <a:ext cx="134112" cy="12192"/>
            </a:xfrm>
            <a:prstGeom prst="rect">
              <a:avLst/>
            </a:prstGeom>
          </p:spPr>
        </p:pic>
        <p:sp>
          <p:nvSpPr>
            <p:cNvPr id="3911" name="object 3911"/>
            <p:cNvSpPr/>
            <p:nvPr/>
          </p:nvSpPr>
          <p:spPr>
            <a:xfrm>
              <a:off x="6291072" y="559307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18287" y="0"/>
                  </a:lnTo>
                </a:path>
                <a:path w="73660">
                  <a:moveTo>
                    <a:pt x="54863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2" name="object 3912"/>
            <p:cNvPicPr/>
            <p:nvPr/>
          </p:nvPicPr>
          <p:blipFill>
            <a:blip r:embed="rId1105" cstate="print"/>
            <a:stretch>
              <a:fillRect/>
            </a:stretch>
          </p:blipFill>
          <p:spPr>
            <a:xfrm>
              <a:off x="4657343" y="5590031"/>
              <a:ext cx="12191" cy="12191"/>
            </a:xfrm>
            <a:prstGeom prst="rect">
              <a:avLst/>
            </a:prstGeom>
          </p:spPr>
        </p:pic>
        <p:pic>
          <p:nvPicPr>
            <p:cNvPr id="3913" name="object 3913"/>
            <p:cNvPicPr/>
            <p:nvPr/>
          </p:nvPicPr>
          <p:blipFill>
            <a:blip r:embed="rId1106" cstate="print"/>
            <a:stretch>
              <a:fillRect/>
            </a:stretch>
          </p:blipFill>
          <p:spPr>
            <a:xfrm>
              <a:off x="4651247" y="5602223"/>
              <a:ext cx="12192" cy="12192"/>
            </a:xfrm>
            <a:prstGeom prst="rect">
              <a:avLst/>
            </a:prstGeom>
          </p:spPr>
        </p:pic>
        <p:pic>
          <p:nvPicPr>
            <p:cNvPr id="3914" name="object 3914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4645152" y="5614416"/>
              <a:ext cx="18287" cy="12192"/>
            </a:xfrm>
            <a:prstGeom prst="rect">
              <a:avLst/>
            </a:prstGeom>
          </p:spPr>
        </p:pic>
        <p:sp>
          <p:nvSpPr>
            <p:cNvPr id="3915" name="object 3915"/>
            <p:cNvSpPr/>
            <p:nvPr/>
          </p:nvSpPr>
          <p:spPr>
            <a:xfrm>
              <a:off x="4620767" y="56296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6" name="object 3916"/>
            <p:cNvPicPr/>
            <p:nvPr/>
          </p:nvPicPr>
          <p:blipFill>
            <a:blip r:embed="rId1107" cstate="print"/>
            <a:stretch>
              <a:fillRect/>
            </a:stretch>
          </p:blipFill>
          <p:spPr>
            <a:xfrm>
              <a:off x="1554480" y="5750052"/>
              <a:ext cx="4468368" cy="4235192"/>
            </a:xfrm>
            <a:prstGeom prst="rect">
              <a:avLst/>
            </a:prstGeom>
          </p:spPr>
        </p:pic>
        <p:sp>
          <p:nvSpPr>
            <p:cNvPr id="3917" name="object 3917"/>
            <p:cNvSpPr/>
            <p:nvPr/>
          </p:nvSpPr>
          <p:spPr>
            <a:xfrm>
              <a:off x="1533144" y="5730237"/>
              <a:ext cx="4505325" cy="4272280"/>
            </a:xfrm>
            <a:custGeom>
              <a:avLst/>
              <a:gdLst/>
              <a:ahLst/>
              <a:cxnLst/>
              <a:rect l="l" t="t" r="r" b="b"/>
              <a:pathLst>
                <a:path w="4505325" h="4272280">
                  <a:moveTo>
                    <a:pt x="0" y="4271772"/>
                  </a:moveTo>
                  <a:lnTo>
                    <a:pt x="4504944" y="4271772"/>
                  </a:lnTo>
                  <a:lnTo>
                    <a:pt x="4504944" y="0"/>
                  </a:lnTo>
                  <a:lnTo>
                    <a:pt x="0" y="0"/>
                  </a:lnTo>
                  <a:lnTo>
                    <a:pt x="0" y="4271772"/>
                  </a:lnTo>
                  <a:close/>
                </a:path>
              </a:pathLst>
            </a:custGeom>
            <a:ln w="27972">
              <a:solidFill>
                <a:srgbClr val="91D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929" y="328927"/>
            <a:ext cx="7030720" cy="9771380"/>
            <a:chOff x="328929" y="328927"/>
            <a:chExt cx="7030720" cy="9771380"/>
          </a:xfrm>
        </p:grpSpPr>
        <p:sp>
          <p:nvSpPr>
            <p:cNvPr id="3" name="object 3"/>
            <p:cNvSpPr/>
            <p:nvPr/>
          </p:nvSpPr>
          <p:spPr>
            <a:xfrm>
              <a:off x="358139" y="358137"/>
              <a:ext cx="6972300" cy="9712960"/>
            </a:xfrm>
            <a:custGeom>
              <a:avLst/>
              <a:gdLst/>
              <a:ahLst/>
              <a:cxnLst/>
              <a:rect l="l" t="t" r="r" b="b"/>
              <a:pathLst>
                <a:path w="6972300" h="9712960">
                  <a:moveTo>
                    <a:pt x="0" y="9712452"/>
                  </a:moveTo>
                  <a:lnTo>
                    <a:pt x="6972300" y="9712452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58091">
              <a:solidFill>
                <a:srgbClr val="E4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6" y="438912"/>
              <a:ext cx="97536" cy="18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9056" y="460247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DA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9056" y="46634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C9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056" y="47243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C9E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5335" y="53644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BC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9256" y="53644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BC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12719" y="539495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12192" y="0"/>
                  </a:lnTo>
                </a:path>
                <a:path w="3975100">
                  <a:moveTo>
                    <a:pt x="554736" y="0"/>
                  </a:moveTo>
                  <a:lnTo>
                    <a:pt x="560832" y="0"/>
                  </a:lnTo>
                </a:path>
                <a:path w="3975100">
                  <a:moveTo>
                    <a:pt x="847343" y="0"/>
                  </a:moveTo>
                  <a:lnTo>
                    <a:pt x="853439" y="0"/>
                  </a:lnTo>
                </a:path>
                <a:path w="3975100">
                  <a:moveTo>
                    <a:pt x="1603248" y="0"/>
                  </a:moveTo>
                  <a:lnTo>
                    <a:pt x="1609344" y="0"/>
                  </a:lnTo>
                </a:path>
                <a:path w="3975100">
                  <a:moveTo>
                    <a:pt x="1901952" y="0"/>
                  </a:moveTo>
                  <a:lnTo>
                    <a:pt x="1914143" y="0"/>
                  </a:lnTo>
                </a:path>
                <a:path w="3975100">
                  <a:moveTo>
                    <a:pt x="3968496" y="0"/>
                  </a:moveTo>
                  <a:lnTo>
                    <a:pt x="3974592" y="0"/>
                  </a:lnTo>
                </a:path>
              </a:pathLst>
            </a:custGeom>
            <a:ln w="6096">
              <a:solidFill>
                <a:srgbClr val="FBC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9952" y="545591"/>
              <a:ext cx="5187950" cy="0"/>
            </a:xfrm>
            <a:custGeom>
              <a:avLst/>
              <a:gdLst/>
              <a:ahLst/>
              <a:cxnLst/>
              <a:rect l="l" t="t" r="r" b="b"/>
              <a:pathLst>
                <a:path w="5187950">
                  <a:moveTo>
                    <a:pt x="0" y="0"/>
                  </a:moveTo>
                  <a:lnTo>
                    <a:pt x="67056" y="0"/>
                  </a:lnTo>
                </a:path>
                <a:path w="5187950">
                  <a:moveTo>
                    <a:pt x="566928" y="0"/>
                  </a:moveTo>
                  <a:lnTo>
                    <a:pt x="640079" y="0"/>
                  </a:lnTo>
                </a:path>
                <a:path w="5187950">
                  <a:moveTo>
                    <a:pt x="1048512" y="0"/>
                  </a:moveTo>
                  <a:lnTo>
                    <a:pt x="1121664" y="0"/>
                  </a:lnTo>
                </a:path>
                <a:path w="5187950">
                  <a:moveTo>
                    <a:pt x="1749552" y="0"/>
                  </a:moveTo>
                  <a:lnTo>
                    <a:pt x="1822703" y="0"/>
                  </a:lnTo>
                </a:path>
                <a:path w="5187950">
                  <a:moveTo>
                    <a:pt x="2743200" y="0"/>
                  </a:moveTo>
                  <a:lnTo>
                    <a:pt x="2913888" y="0"/>
                  </a:lnTo>
                </a:path>
                <a:path w="5187950">
                  <a:moveTo>
                    <a:pt x="3651504" y="0"/>
                  </a:moveTo>
                  <a:lnTo>
                    <a:pt x="3889248" y="0"/>
                  </a:lnTo>
                </a:path>
                <a:path w="5187950">
                  <a:moveTo>
                    <a:pt x="3956304" y="0"/>
                  </a:moveTo>
                  <a:lnTo>
                    <a:pt x="4029456" y="0"/>
                  </a:lnTo>
                </a:path>
                <a:path w="5187950">
                  <a:moveTo>
                    <a:pt x="4809744" y="0"/>
                  </a:moveTo>
                  <a:lnTo>
                    <a:pt x="4882896" y="0"/>
                  </a:lnTo>
                </a:path>
                <a:path w="5187950">
                  <a:moveTo>
                    <a:pt x="4980432" y="0"/>
                  </a:moveTo>
                  <a:lnTo>
                    <a:pt x="5047488" y="0"/>
                  </a:lnTo>
                </a:path>
                <a:path w="5187950">
                  <a:moveTo>
                    <a:pt x="5114544" y="0"/>
                  </a:moveTo>
                  <a:lnTo>
                    <a:pt x="5187696" y="0"/>
                  </a:lnTo>
                </a:path>
              </a:pathLst>
            </a:custGeom>
            <a:ln w="6096">
              <a:solidFill>
                <a:srgbClr val="FBC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1471" y="542543"/>
              <a:ext cx="231648" cy="243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352" y="542543"/>
              <a:ext cx="109728" cy="304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05584" y="56387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98F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2991" y="542543"/>
              <a:ext cx="103631" cy="304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4751" y="536447"/>
              <a:ext cx="609600" cy="365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5376" y="566927"/>
              <a:ext cx="103631" cy="60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05584" y="569975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88E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2352" y="576072"/>
              <a:ext cx="5224780" cy="0"/>
            </a:xfrm>
            <a:custGeom>
              <a:avLst/>
              <a:gdLst/>
              <a:ahLst/>
              <a:cxnLst/>
              <a:rect l="l" t="t" r="r" b="b"/>
              <a:pathLst>
                <a:path w="5224780">
                  <a:moveTo>
                    <a:pt x="0" y="0"/>
                  </a:moveTo>
                  <a:lnTo>
                    <a:pt x="109728" y="0"/>
                  </a:lnTo>
                </a:path>
                <a:path w="5224780">
                  <a:moveTo>
                    <a:pt x="573023" y="0"/>
                  </a:moveTo>
                  <a:lnTo>
                    <a:pt x="676655" y="0"/>
                  </a:lnTo>
                </a:path>
                <a:path w="5224780">
                  <a:moveTo>
                    <a:pt x="713232" y="0"/>
                  </a:moveTo>
                  <a:lnTo>
                    <a:pt x="810768" y="0"/>
                  </a:lnTo>
                </a:path>
                <a:path w="5224780">
                  <a:moveTo>
                    <a:pt x="3962400" y="0"/>
                  </a:moveTo>
                  <a:lnTo>
                    <a:pt x="4066032" y="0"/>
                  </a:lnTo>
                </a:path>
                <a:path w="5224780">
                  <a:moveTo>
                    <a:pt x="5120640" y="0"/>
                  </a:moveTo>
                  <a:lnTo>
                    <a:pt x="5224272" y="0"/>
                  </a:lnTo>
                </a:path>
              </a:pathLst>
            </a:custGeom>
            <a:ln w="6096">
              <a:solidFill>
                <a:srgbClr val="F88D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0175" y="542543"/>
              <a:ext cx="1530095" cy="1097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0959" y="542543"/>
              <a:ext cx="1170432" cy="109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49296" y="649224"/>
              <a:ext cx="1999614" cy="0"/>
            </a:xfrm>
            <a:custGeom>
              <a:avLst/>
              <a:gdLst/>
              <a:ahLst/>
              <a:cxnLst/>
              <a:rect l="l" t="t" r="r" b="b"/>
              <a:pathLst>
                <a:path w="1999614">
                  <a:moveTo>
                    <a:pt x="0" y="0"/>
                  </a:moveTo>
                  <a:lnTo>
                    <a:pt x="97536" y="0"/>
                  </a:lnTo>
                </a:path>
                <a:path w="1999614">
                  <a:moveTo>
                    <a:pt x="1901952" y="0"/>
                  </a:moveTo>
                  <a:lnTo>
                    <a:pt x="1999488" y="0"/>
                  </a:lnTo>
                </a:path>
              </a:pathLst>
            </a:custGeom>
            <a:ln w="6096">
              <a:solidFill>
                <a:srgbClr val="F57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4064" y="542543"/>
              <a:ext cx="1737360" cy="2926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559" y="475487"/>
              <a:ext cx="3035807" cy="3657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7759" y="646175"/>
              <a:ext cx="103632" cy="213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0959" y="646175"/>
              <a:ext cx="1005840" cy="2255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7088" y="829055"/>
              <a:ext cx="377951" cy="426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095" y="829055"/>
              <a:ext cx="249935" cy="30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19088" y="829055"/>
              <a:ext cx="97536" cy="304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3679" y="829055"/>
              <a:ext cx="195072" cy="426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7759" y="841248"/>
              <a:ext cx="97536" cy="182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8447" y="841248"/>
              <a:ext cx="103631" cy="182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84064" y="835151"/>
              <a:ext cx="109727" cy="243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4688" y="841248"/>
              <a:ext cx="103631" cy="182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60847" y="835151"/>
              <a:ext cx="97536" cy="243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70175" y="841248"/>
              <a:ext cx="103631" cy="182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71471" y="841248"/>
              <a:ext cx="97536" cy="182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71215" y="841248"/>
              <a:ext cx="103631" cy="182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17519" y="841248"/>
              <a:ext cx="109727" cy="182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63040" y="841248"/>
              <a:ext cx="164591" cy="304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9568" y="841248"/>
              <a:ext cx="158495" cy="304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53056" y="841248"/>
              <a:ext cx="164592" cy="304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9056" y="841248"/>
              <a:ext cx="97536" cy="1828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86912" y="841248"/>
              <a:ext cx="164591" cy="304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82112" y="841248"/>
              <a:ext cx="164591" cy="304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55920" y="829055"/>
              <a:ext cx="103632" cy="304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185415" y="1188719"/>
              <a:ext cx="591820" cy="6350"/>
            </a:xfrm>
            <a:custGeom>
              <a:avLst/>
              <a:gdLst/>
              <a:ahLst/>
              <a:cxnLst/>
              <a:rect l="l" t="t" r="r" b="b"/>
              <a:pathLst>
                <a:path w="591819" h="6350">
                  <a:moveTo>
                    <a:pt x="0" y="6096"/>
                  </a:moveTo>
                  <a:lnTo>
                    <a:pt x="0" y="0"/>
                  </a:lnTo>
                </a:path>
                <a:path w="591819" h="6350">
                  <a:moveTo>
                    <a:pt x="591311" y="6096"/>
                  </a:moveTo>
                  <a:lnTo>
                    <a:pt x="591311" y="0"/>
                  </a:lnTo>
                </a:path>
              </a:pathLst>
            </a:custGeom>
            <a:ln w="6095">
              <a:solidFill>
                <a:srgbClr val="FBC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21024" y="1191767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79">
                  <a:moveTo>
                    <a:pt x="0" y="0"/>
                  </a:moveTo>
                  <a:lnTo>
                    <a:pt x="36575" y="0"/>
                  </a:lnTo>
                </a:path>
                <a:path w="2164079">
                  <a:moveTo>
                    <a:pt x="908304" y="0"/>
                  </a:moveTo>
                  <a:lnTo>
                    <a:pt x="920496" y="0"/>
                  </a:lnTo>
                </a:path>
                <a:path w="2164079">
                  <a:moveTo>
                    <a:pt x="1188720" y="0"/>
                  </a:moveTo>
                  <a:lnTo>
                    <a:pt x="1194816" y="0"/>
                  </a:lnTo>
                </a:path>
                <a:path w="2164079">
                  <a:moveTo>
                    <a:pt x="2157983" y="0"/>
                  </a:moveTo>
                  <a:lnTo>
                    <a:pt x="2164079" y="0"/>
                  </a:lnTo>
                </a:path>
              </a:pathLst>
            </a:custGeom>
            <a:ln w="6096">
              <a:solidFill>
                <a:srgbClr val="FBC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56559" y="1197863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73151" y="0"/>
                  </a:lnTo>
                </a:path>
                <a:path w="2115820">
                  <a:moveTo>
                    <a:pt x="170687" y="0"/>
                  </a:moveTo>
                  <a:lnTo>
                    <a:pt x="237744" y="0"/>
                  </a:lnTo>
                </a:path>
                <a:path w="2115820">
                  <a:moveTo>
                    <a:pt x="310896" y="0"/>
                  </a:moveTo>
                  <a:lnTo>
                    <a:pt x="384048" y="0"/>
                  </a:lnTo>
                </a:path>
                <a:path w="2115820">
                  <a:moveTo>
                    <a:pt x="993648" y="0"/>
                  </a:moveTo>
                  <a:lnTo>
                    <a:pt x="1164336" y="0"/>
                  </a:lnTo>
                </a:path>
                <a:path w="2115820">
                  <a:moveTo>
                    <a:pt x="2029968" y="0"/>
                  </a:moveTo>
                  <a:lnTo>
                    <a:pt x="2115312" y="0"/>
                  </a:lnTo>
                </a:path>
              </a:pathLst>
            </a:custGeom>
            <a:ln w="6096">
              <a:solidFill>
                <a:srgbClr val="FBC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49552" y="1188719"/>
              <a:ext cx="213360" cy="182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49552" y="1210055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F98F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93791" y="1194816"/>
              <a:ext cx="256032" cy="182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193791" y="12161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6096">
              <a:solidFill>
                <a:srgbClr val="F88E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01312" y="1194816"/>
              <a:ext cx="713232" cy="1097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565903" y="1301496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6096">
              <a:solidFill>
                <a:srgbClr val="F57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49552" y="1085087"/>
              <a:ext cx="2023872" cy="4937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8015" y="1200911"/>
              <a:ext cx="292608" cy="3108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95215" y="1194816"/>
              <a:ext cx="1530095" cy="2926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99759" y="1481327"/>
              <a:ext cx="170687" cy="3657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68239" y="1481327"/>
              <a:ext cx="633984" cy="304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50079" y="1487424"/>
              <a:ext cx="170687" cy="3048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24400" y="1487424"/>
              <a:ext cx="176784" cy="3048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49552" y="1578863"/>
              <a:ext cx="97536" cy="36575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531364" y="4661298"/>
            <a:ext cx="5524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45008" y="774065"/>
            <a:ext cx="6736080" cy="8133715"/>
            <a:chOff x="445008" y="774065"/>
            <a:chExt cx="6736080" cy="8133715"/>
          </a:xfrm>
        </p:grpSpPr>
        <p:sp>
          <p:nvSpPr>
            <p:cNvPr id="66" name="object 66"/>
            <p:cNvSpPr/>
            <p:nvPr/>
          </p:nvSpPr>
          <p:spPr>
            <a:xfrm>
              <a:off x="5870448" y="431291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DEA0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10256" y="4236719"/>
              <a:ext cx="2127504" cy="28651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41392" y="4309872"/>
              <a:ext cx="2139696" cy="21945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419856" y="45262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C79D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47743" y="452628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C69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42816" y="45262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C59B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46319" y="4526280"/>
              <a:ext cx="1615440" cy="0"/>
            </a:xfrm>
            <a:custGeom>
              <a:avLst/>
              <a:gdLst/>
              <a:ahLst/>
              <a:cxnLst/>
              <a:rect l="l" t="t" r="r" b="b"/>
              <a:pathLst>
                <a:path w="1615439">
                  <a:moveTo>
                    <a:pt x="0" y="0"/>
                  </a:moveTo>
                  <a:lnTo>
                    <a:pt x="18287" y="0"/>
                  </a:lnTo>
                </a:path>
                <a:path w="1615439">
                  <a:moveTo>
                    <a:pt x="896112" y="0"/>
                  </a:moveTo>
                  <a:lnTo>
                    <a:pt x="908304" y="0"/>
                  </a:lnTo>
                </a:path>
                <a:path w="1615439">
                  <a:moveTo>
                    <a:pt x="1597152" y="0"/>
                  </a:moveTo>
                  <a:lnTo>
                    <a:pt x="1615440" y="0"/>
                  </a:lnTo>
                </a:path>
              </a:pathLst>
            </a:custGeom>
            <a:ln w="6096">
              <a:solidFill>
                <a:srgbClr val="C69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68111" y="4529328"/>
              <a:ext cx="60960" cy="548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53584" y="4529328"/>
              <a:ext cx="121919" cy="6705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468111" y="4587240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6096">
              <a:solidFill>
                <a:srgbClr val="D68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5968" y="4395216"/>
              <a:ext cx="877824" cy="69494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11352" y="508406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F0EF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5008" y="5084063"/>
              <a:ext cx="999744" cy="2560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352" y="5998463"/>
              <a:ext cx="685800" cy="87172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114031" y="7772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C77B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81343" y="780288"/>
              <a:ext cx="999744" cy="96316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632448" y="17404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E4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6760" y="811149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7619">
              <a:solidFill>
                <a:srgbClr val="9EB6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10640" y="81191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8F98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33500" y="81191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7982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01140" y="81572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7F8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84960" y="81648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8AF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2416" y="5477255"/>
              <a:ext cx="1609344" cy="13944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7680" y="8107680"/>
              <a:ext cx="1188720" cy="29717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94460" y="84010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5664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09700" y="84010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5A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26820" y="841629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9A8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10640" y="84239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4A6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48740" y="84239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657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6840" y="84239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374D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02080" y="84239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8F98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1020" y="8397240"/>
              <a:ext cx="1226820" cy="12953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729740" y="84696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9C4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38300" y="85229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9AB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3880" y="8519159"/>
              <a:ext cx="1203960" cy="9906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668780" y="861440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638E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7220" y="8610599"/>
              <a:ext cx="1135380" cy="9143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55419" y="8694420"/>
              <a:ext cx="60959" cy="762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531619" y="86982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3A3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62100" y="8694420"/>
              <a:ext cx="76200" cy="1523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501140" y="87058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5A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2460" y="8702040"/>
              <a:ext cx="685800" cy="914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40080" y="8785859"/>
              <a:ext cx="464819" cy="6095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2940" y="8839199"/>
              <a:ext cx="297179" cy="2285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2940" y="8854440"/>
              <a:ext cx="236219" cy="5334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69392" y="7248143"/>
              <a:ext cx="1018032" cy="51816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444752" y="77632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6C6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19200" y="7766304"/>
              <a:ext cx="201168" cy="7315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7200" y="7766304"/>
              <a:ext cx="256032" cy="21335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549908" y="687400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3" y="0"/>
                  </a:lnTo>
                </a:path>
              </a:pathLst>
            </a:custGeom>
            <a:ln w="4572">
              <a:solidFill>
                <a:srgbClr val="8602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72768" y="6871716"/>
              <a:ext cx="626364" cy="51663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752600" y="4381499"/>
              <a:ext cx="891539" cy="960120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439819" y="1749305"/>
            <a:ext cx="6814184" cy="81572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1600" spc="-40" dirty="0">
                <a:latin typeface="Arial"/>
                <a:cs typeface="Arial"/>
              </a:rPr>
              <a:t>Долг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родителей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65" dirty="0">
                <a:latin typeface="Comic Sans MS"/>
                <a:cs typeface="Comic Sans MS"/>
              </a:rPr>
              <a:t>—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spc="-40" dirty="0">
                <a:latin typeface="Arial"/>
                <a:cs typeface="Arial"/>
              </a:rPr>
              <a:t>укрепить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здоровье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ребенка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в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данный</a:t>
            </a:r>
            <a:r>
              <a:rPr sz="1600" spc="-45" dirty="0">
                <a:latin typeface="Arial"/>
                <a:cs typeface="Arial"/>
              </a:rPr>
              <a:t> момент</a:t>
            </a:r>
            <a:r>
              <a:rPr sz="1600" spc="-40" dirty="0">
                <a:latin typeface="Arial"/>
                <a:cs typeface="Arial"/>
              </a:rPr>
              <a:t> и 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обеспечить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благоприятное</a:t>
            </a:r>
            <a:r>
              <a:rPr sz="1600" spc="3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развитие</a:t>
            </a:r>
            <a:r>
              <a:rPr sz="1600" spc="-40" dirty="0">
                <a:latin typeface="Arial"/>
                <a:cs typeface="Arial"/>
              </a:rPr>
              <a:t> детского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организма</a:t>
            </a:r>
            <a:r>
              <a:rPr sz="1600" spc="35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в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будущем</a:t>
            </a:r>
            <a:r>
              <a:rPr sz="1600" spc="-45" dirty="0">
                <a:latin typeface="Comic Sans MS"/>
                <a:cs typeface="Comic Sans MS"/>
              </a:rPr>
              <a:t>. 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spc="-40" dirty="0">
                <a:latin typeface="Arial"/>
                <a:cs typeface="Arial"/>
              </a:rPr>
              <a:t>Нормальное развитие и </a:t>
            </a:r>
            <a:r>
              <a:rPr sz="1600" spc="-45" dirty="0">
                <a:latin typeface="Arial"/>
                <a:cs typeface="Arial"/>
              </a:rPr>
              <a:t>состояние </a:t>
            </a:r>
            <a:r>
              <a:rPr sz="1600" spc="-40" dirty="0">
                <a:latin typeface="Arial"/>
                <a:cs typeface="Arial"/>
              </a:rPr>
              <a:t>здоровья </a:t>
            </a:r>
            <a:r>
              <a:rPr sz="1600" spc="-45" dirty="0">
                <a:latin typeface="Arial"/>
                <a:cs typeface="Arial"/>
              </a:rPr>
              <a:t>обеспечивается созданием 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оптимальных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условий</a:t>
            </a:r>
            <a:r>
              <a:rPr sz="1600" spc="-45" dirty="0">
                <a:latin typeface="Comic Sans MS"/>
                <a:cs typeface="Comic Sans MS"/>
              </a:rPr>
              <a:t>,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spc="-35" dirty="0">
                <a:latin typeface="Arial"/>
                <a:cs typeface="Arial"/>
              </a:rPr>
              <a:t>то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есть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организацией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правильного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режима</a:t>
            </a:r>
            <a:r>
              <a:rPr sz="1600" spc="-45" dirty="0"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  <a:p>
            <a:pPr marL="12700" marR="193675">
              <a:lnSpc>
                <a:spcPct val="100299"/>
              </a:lnSpc>
              <a:spcBef>
                <a:spcPts val="1290"/>
              </a:spcBef>
            </a:pPr>
            <a:r>
              <a:rPr sz="1700" i="1" spc="-50" dirty="0">
                <a:latin typeface="Arial"/>
                <a:cs typeface="Arial"/>
              </a:rPr>
              <a:t>В физическом воспитании детей </a:t>
            </a:r>
            <a:r>
              <a:rPr sz="1700" i="1" spc="-45" dirty="0">
                <a:latin typeface="Arial"/>
                <a:cs typeface="Arial"/>
              </a:rPr>
              <a:t>дошкольного возраста 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используются </a:t>
            </a:r>
            <a:r>
              <a:rPr sz="1700" i="1" spc="-45" dirty="0">
                <a:solidFill>
                  <a:srgbClr val="EE5A00"/>
                </a:solidFill>
                <a:latin typeface="Arial"/>
                <a:cs typeface="Arial"/>
              </a:rPr>
              <a:t>физические </a:t>
            </a:r>
            <a:r>
              <a:rPr sz="1700" i="1" spc="-50" dirty="0">
                <a:solidFill>
                  <a:srgbClr val="EE5A00"/>
                </a:solidFill>
                <a:latin typeface="Arial"/>
                <a:cs typeface="Arial"/>
              </a:rPr>
              <a:t>упражнения </a:t>
            </a:r>
            <a:r>
              <a:rPr sz="1700" i="1" spc="-40" dirty="0">
                <a:latin typeface="Calibri"/>
                <a:cs typeface="Calibri"/>
              </a:rPr>
              <a:t>(</a:t>
            </a:r>
            <a:r>
              <a:rPr sz="1700" i="1" spc="-40" dirty="0">
                <a:latin typeface="Arial"/>
                <a:cs typeface="Arial"/>
              </a:rPr>
              <a:t>ходьба</a:t>
            </a:r>
            <a:r>
              <a:rPr sz="1700" i="1" spc="-40" dirty="0">
                <a:latin typeface="Calibri"/>
                <a:cs typeface="Calibri"/>
              </a:rPr>
              <a:t>, </a:t>
            </a:r>
            <a:r>
              <a:rPr sz="1700" i="1" spc="-35" dirty="0">
                <a:latin typeface="Arial"/>
                <a:cs typeface="Arial"/>
              </a:rPr>
              <a:t>бег</a:t>
            </a:r>
            <a:r>
              <a:rPr sz="1700" i="1" spc="-35" dirty="0">
                <a:latin typeface="Calibri"/>
                <a:cs typeface="Calibri"/>
              </a:rPr>
              <a:t>, </a:t>
            </a:r>
            <a:r>
              <a:rPr sz="1700" i="1" spc="-45" dirty="0">
                <a:latin typeface="Arial"/>
                <a:cs typeface="Arial"/>
              </a:rPr>
              <a:t>упражнения </a:t>
            </a:r>
            <a:r>
              <a:rPr sz="1700" i="1" spc="-40" dirty="0">
                <a:latin typeface="Arial"/>
                <a:cs typeface="Arial"/>
              </a:rPr>
              <a:t>в 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равновесии</a:t>
            </a:r>
            <a:r>
              <a:rPr sz="1700" i="1" spc="-45" dirty="0">
                <a:latin typeface="Calibri"/>
                <a:cs typeface="Calibri"/>
              </a:rPr>
              <a:t>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0" dirty="0">
                <a:latin typeface="Arial"/>
                <a:cs typeface="Arial"/>
              </a:rPr>
              <a:t>метание</a:t>
            </a:r>
            <a:r>
              <a:rPr sz="1700" i="1" spc="-50" dirty="0">
                <a:latin typeface="Calibri"/>
                <a:cs typeface="Calibri"/>
              </a:rPr>
              <a:t>,</a:t>
            </a:r>
            <a:r>
              <a:rPr sz="1700" i="1" spc="-35" dirty="0">
                <a:latin typeface="Calibri"/>
                <a:cs typeface="Calibri"/>
              </a:rPr>
              <a:t> </a:t>
            </a:r>
            <a:r>
              <a:rPr sz="1700" i="1" spc="-40" dirty="0">
                <a:latin typeface="Arial"/>
                <a:cs typeface="Arial"/>
              </a:rPr>
              <a:t>лазание</a:t>
            </a:r>
            <a:r>
              <a:rPr sz="1700" i="1" spc="-40" dirty="0">
                <a:latin typeface="Calibri"/>
                <a:cs typeface="Calibri"/>
              </a:rPr>
              <a:t>,</a:t>
            </a:r>
            <a:r>
              <a:rPr sz="1700" i="1" spc="-30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Arial"/>
                <a:cs typeface="Arial"/>
              </a:rPr>
              <a:t>подвижные</a:t>
            </a:r>
            <a:r>
              <a:rPr sz="1700" i="1" spc="-105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игры</a:t>
            </a:r>
            <a:r>
              <a:rPr sz="1700" i="1" spc="-45" dirty="0">
                <a:latin typeface="Calibri"/>
                <a:cs typeface="Calibri"/>
              </a:rPr>
              <a:t>),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0" dirty="0">
                <a:solidFill>
                  <a:srgbClr val="EE5A00"/>
                </a:solidFill>
                <a:latin typeface="Arial"/>
                <a:cs typeface="Arial"/>
              </a:rPr>
              <a:t>спортивные </a:t>
            </a:r>
            <a:r>
              <a:rPr sz="1700" i="1" spc="-45" dirty="0">
                <a:solidFill>
                  <a:srgbClr val="EE5A00"/>
                </a:solidFill>
                <a:latin typeface="Arial"/>
                <a:cs typeface="Arial"/>
              </a:rPr>
              <a:t> упражнения</a:t>
            </a:r>
            <a:r>
              <a:rPr sz="1700" i="1" spc="-45" dirty="0">
                <a:latin typeface="Calibri"/>
                <a:cs typeface="Calibri"/>
              </a:rPr>
              <a:t>,</a:t>
            </a:r>
            <a:r>
              <a:rPr sz="1700" i="1" spc="-35" dirty="0">
                <a:latin typeface="Calibri"/>
                <a:cs typeface="Calibri"/>
              </a:rPr>
              <a:t> </a:t>
            </a:r>
            <a:r>
              <a:rPr sz="1700" i="1" spc="-45" dirty="0">
                <a:solidFill>
                  <a:srgbClr val="EE5A00"/>
                </a:solidFill>
                <a:latin typeface="Arial"/>
                <a:cs typeface="Arial"/>
              </a:rPr>
              <a:t>гигиенические</a:t>
            </a:r>
            <a:r>
              <a:rPr sz="1700" i="1" spc="-130" dirty="0">
                <a:solidFill>
                  <a:srgbClr val="EE5A00"/>
                </a:solidFill>
                <a:latin typeface="Arial"/>
                <a:cs typeface="Arial"/>
              </a:rPr>
              <a:t> </a:t>
            </a:r>
            <a:r>
              <a:rPr sz="1700" i="1" spc="-55" dirty="0">
                <a:solidFill>
                  <a:srgbClr val="EE5A00"/>
                </a:solidFill>
                <a:latin typeface="Arial"/>
                <a:cs typeface="Arial"/>
              </a:rPr>
              <a:t>факторы</a:t>
            </a:r>
            <a:r>
              <a:rPr sz="1700" i="1" spc="-110" dirty="0">
                <a:solidFill>
                  <a:srgbClr val="EE5A00"/>
                </a:solidFill>
                <a:latin typeface="Arial"/>
                <a:cs typeface="Arial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(</a:t>
            </a:r>
            <a:r>
              <a:rPr sz="1700" i="1" spc="-45" dirty="0">
                <a:latin typeface="Arial"/>
                <a:cs typeface="Arial"/>
              </a:rPr>
              <a:t>режим</a:t>
            </a:r>
            <a:r>
              <a:rPr sz="1700" i="1" spc="-100" dirty="0">
                <a:latin typeface="Arial"/>
                <a:cs typeface="Arial"/>
              </a:rPr>
              <a:t> </a:t>
            </a:r>
            <a:r>
              <a:rPr sz="1700" i="1" spc="-35" dirty="0">
                <a:latin typeface="Arial"/>
                <a:cs typeface="Arial"/>
              </a:rPr>
              <a:t>дня</a:t>
            </a:r>
            <a:r>
              <a:rPr sz="1700" i="1" spc="-35" dirty="0">
                <a:latin typeface="Calibri"/>
                <a:cs typeface="Calibri"/>
              </a:rPr>
              <a:t>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Arial"/>
                <a:cs typeface="Arial"/>
              </a:rPr>
              <a:t>питание</a:t>
            </a:r>
            <a:r>
              <a:rPr sz="1700" i="1" spc="-45" dirty="0">
                <a:latin typeface="Calibri"/>
                <a:cs typeface="Calibri"/>
              </a:rPr>
              <a:t>,</a:t>
            </a:r>
            <a:r>
              <a:rPr sz="1700" i="1" spc="-30" dirty="0">
                <a:latin typeface="Calibri"/>
                <a:cs typeface="Calibri"/>
              </a:rPr>
              <a:t> </a:t>
            </a:r>
            <a:r>
              <a:rPr sz="1700" i="1" spc="-40" dirty="0">
                <a:latin typeface="Arial"/>
                <a:cs typeface="Arial"/>
              </a:rPr>
              <a:t>сон</a:t>
            </a:r>
            <a:r>
              <a:rPr sz="1700" i="1" spc="-12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i="1" spc="-105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т</a:t>
            </a:r>
            <a:r>
              <a:rPr sz="1700" i="1" spc="-50" dirty="0">
                <a:latin typeface="Calibri"/>
                <a:cs typeface="Calibri"/>
              </a:rPr>
              <a:t>.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30" dirty="0">
                <a:latin typeface="Arial"/>
                <a:cs typeface="Arial"/>
              </a:rPr>
              <a:t>п</a:t>
            </a:r>
            <a:r>
              <a:rPr sz="1700" i="1" spc="-30" dirty="0">
                <a:latin typeface="Calibri"/>
                <a:cs typeface="Calibri"/>
              </a:rPr>
              <a:t>.),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0" dirty="0">
                <a:solidFill>
                  <a:srgbClr val="EE5A00"/>
                </a:solidFill>
                <a:latin typeface="Arial"/>
                <a:cs typeface="Arial"/>
              </a:rPr>
              <a:t>естественные</a:t>
            </a:r>
            <a:r>
              <a:rPr sz="1700" i="1" spc="-130" dirty="0">
                <a:solidFill>
                  <a:srgbClr val="EE5A00"/>
                </a:solidFill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EE5A00"/>
                </a:solidFill>
                <a:latin typeface="Arial"/>
                <a:cs typeface="Arial"/>
              </a:rPr>
              <a:t>силы</a:t>
            </a:r>
            <a:r>
              <a:rPr sz="1700" i="1" spc="-125" dirty="0">
                <a:solidFill>
                  <a:srgbClr val="EE5A00"/>
                </a:solidFill>
                <a:latin typeface="Arial"/>
                <a:cs typeface="Arial"/>
              </a:rPr>
              <a:t> </a:t>
            </a:r>
            <a:r>
              <a:rPr sz="1700" i="1" spc="-50" dirty="0">
                <a:solidFill>
                  <a:srgbClr val="EE5A00"/>
                </a:solidFill>
                <a:latin typeface="Arial"/>
                <a:cs typeface="Arial"/>
              </a:rPr>
              <a:t>природы</a:t>
            </a:r>
            <a:r>
              <a:rPr sz="1700" i="1" spc="-110" dirty="0">
                <a:solidFill>
                  <a:srgbClr val="EE5A00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latin typeface="Calibri"/>
                <a:cs typeface="Calibri"/>
              </a:rPr>
              <a:t>(</a:t>
            </a:r>
            <a:r>
              <a:rPr sz="1700" i="1" spc="-40" dirty="0">
                <a:latin typeface="Arial"/>
                <a:cs typeface="Arial"/>
              </a:rPr>
              <a:t>солнце</a:t>
            </a:r>
            <a:r>
              <a:rPr sz="1700" i="1" spc="-40" dirty="0">
                <a:latin typeface="Calibri"/>
                <a:cs typeface="Calibri"/>
              </a:rPr>
              <a:t>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Arial"/>
                <a:cs typeface="Arial"/>
              </a:rPr>
              <a:t>воздух</a:t>
            </a:r>
            <a:r>
              <a:rPr sz="1700" i="1" spc="-100" dirty="0">
                <a:latin typeface="Arial"/>
                <a:cs typeface="Arial"/>
              </a:rPr>
              <a:t> </a:t>
            </a:r>
            <a:r>
              <a:rPr sz="1700" i="1" spc="-45" dirty="0">
                <a:latin typeface="Arial"/>
                <a:cs typeface="Arial"/>
              </a:rPr>
              <a:t>и</a:t>
            </a:r>
            <a:r>
              <a:rPr sz="1700" i="1" spc="-105" dirty="0">
                <a:latin typeface="Arial"/>
                <a:cs typeface="Arial"/>
              </a:rPr>
              <a:t> </a:t>
            </a:r>
            <a:r>
              <a:rPr sz="1700" i="1" spc="-40" dirty="0">
                <a:latin typeface="Arial"/>
                <a:cs typeface="Arial"/>
              </a:rPr>
              <a:t>вода</a:t>
            </a:r>
            <a:r>
              <a:rPr sz="1700" i="1" spc="-40" dirty="0">
                <a:latin typeface="Calibri"/>
                <a:cs typeface="Calibri"/>
              </a:rPr>
              <a:t>).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alibri"/>
              <a:cs typeface="Calibri"/>
            </a:endParaRPr>
          </a:p>
          <a:p>
            <a:pPr marL="2336800" marR="9525" indent="-189230" algn="r">
              <a:lnSpc>
                <a:spcPct val="102099"/>
              </a:lnSpc>
            </a:pP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45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объяснения</a:t>
            </a:r>
            <a:r>
              <a:rPr sz="145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должны</a:t>
            </a:r>
            <a:r>
              <a:rPr sz="14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быть</a:t>
            </a:r>
            <a:r>
              <a:rPr sz="1450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ясными</a:t>
            </a:r>
            <a:r>
              <a:rPr sz="145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четкими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450" spc="-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ь</a:t>
            </a:r>
            <a:r>
              <a:rPr sz="145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145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бо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ы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45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ом</a:t>
            </a: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"</a:t>
            </a:r>
            <a:r>
              <a:rPr sz="145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ут</a:t>
            </a:r>
            <a:r>
              <a:rPr sz="145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же</a:t>
            </a:r>
            <a:r>
              <a:rPr sz="145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450" spc="-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ка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з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ыв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ь</a:t>
            </a:r>
            <a:endParaRPr sz="145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50"/>
              </a:spcBef>
            </a:pP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се</a:t>
            </a:r>
            <a:r>
              <a:rPr sz="145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3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ж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spc="1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35" dirty="0">
                <a:solidFill>
                  <a:srgbClr val="C00000"/>
                </a:solidFill>
                <a:latin typeface="Arial"/>
                <a:cs typeface="Arial"/>
              </a:rPr>
              <a:t>я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 marL="2597150" marR="10795" indent="-317500" algn="r">
              <a:lnSpc>
                <a:spcPts val="1780"/>
              </a:lnSpc>
              <a:spcBef>
                <a:spcPts val="50"/>
              </a:spcBef>
            </a:pPr>
            <a:r>
              <a:rPr sz="1450" spc="-20" dirty="0">
                <a:latin typeface="Calibri"/>
                <a:cs typeface="Calibri"/>
              </a:rPr>
              <a:t>-</a:t>
            </a:r>
            <a:r>
              <a:rPr sz="1450" spc="-20" dirty="0">
                <a:latin typeface="Arial"/>
                <a:cs typeface="Arial"/>
              </a:rPr>
              <a:t>Упражнения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должны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быть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интересные</a:t>
            </a:r>
            <a:r>
              <a:rPr sz="1450" spc="-20" dirty="0">
                <a:latin typeface="Calibri"/>
                <a:cs typeface="Calibri"/>
              </a:rPr>
              <a:t>,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25" dirty="0">
                <a:latin typeface="Arial"/>
                <a:cs typeface="Arial"/>
              </a:rPr>
              <a:t>в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них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следует </a:t>
            </a:r>
            <a:r>
              <a:rPr sz="1450" spc="-39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использовать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хорошо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запоминающиеся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образные</a:t>
            </a:r>
            <a:endParaRPr sz="1450">
              <a:latin typeface="Arial"/>
              <a:cs typeface="Arial"/>
            </a:endParaRPr>
          </a:p>
          <a:p>
            <a:pPr marR="12065" algn="r">
              <a:lnSpc>
                <a:spcPts val="1720"/>
              </a:lnSpc>
            </a:pPr>
            <a:r>
              <a:rPr sz="1450" spc="-20" dirty="0">
                <a:latin typeface="Arial"/>
                <a:cs typeface="Arial"/>
              </a:rPr>
              <a:t>сравнения</a:t>
            </a:r>
            <a:r>
              <a:rPr sz="1450" spc="-20" dirty="0">
                <a:latin typeface="Calibri"/>
                <a:cs typeface="Calibri"/>
              </a:rPr>
              <a:t>,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20" dirty="0">
                <a:latin typeface="Arial"/>
                <a:cs typeface="Arial"/>
              </a:rPr>
              <a:t>например</a:t>
            </a:r>
            <a:r>
              <a:rPr sz="1450" spc="-20" dirty="0">
                <a:latin typeface="Calibri"/>
                <a:cs typeface="Calibri"/>
              </a:rPr>
              <a:t>: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«</a:t>
            </a:r>
            <a:r>
              <a:rPr sz="1450" spc="-20" dirty="0">
                <a:latin typeface="Arial"/>
                <a:cs typeface="Arial"/>
              </a:rPr>
              <a:t>птичка</a:t>
            </a:r>
            <a:r>
              <a:rPr sz="1450" spc="-20" dirty="0">
                <a:latin typeface="Calibri"/>
                <a:cs typeface="Calibri"/>
              </a:rPr>
              <a:t>»,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«</a:t>
            </a:r>
            <a:r>
              <a:rPr sz="1450" spc="-20" dirty="0">
                <a:latin typeface="Arial"/>
                <a:cs typeface="Arial"/>
              </a:rPr>
              <a:t>кошка</a:t>
            </a:r>
            <a:r>
              <a:rPr sz="1450" spc="-20" dirty="0">
                <a:latin typeface="Calibri"/>
                <a:cs typeface="Calibri"/>
              </a:rPr>
              <a:t>»,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-15" dirty="0">
                <a:latin typeface="Calibri"/>
                <a:cs typeface="Calibri"/>
              </a:rPr>
              <a:t>«</a:t>
            </a:r>
            <a:r>
              <a:rPr sz="1450" spc="-15" dirty="0">
                <a:latin typeface="Arial"/>
                <a:cs typeface="Arial"/>
              </a:rPr>
              <a:t>паровоз</a:t>
            </a:r>
            <a:r>
              <a:rPr sz="1450" spc="-15" dirty="0">
                <a:latin typeface="Calibri"/>
                <a:cs typeface="Calibri"/>
              </a:rPr>
              <a:t>».</a:t>
            </a:r>
            <a:endParaRPr sz="1450">
              <a:latin typeface="Calibri"/>
              <a:cs typeface="Calibri"/>
            </a:endParaRPr>
          </a:p>
          <a:p>
            <a:pPr marL="2082164" marR="9525" indent="142875" algn="r">
              <a:lnSpc>
                <a:spcPct val="102099"/>
              </a:lnSpc>
              <a:spcBef>
                <a:spcPts val="10"/>
              </a:spcBef>
            </a:pP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Основной</a:t>
            </a:r>
            <a:r>
              <a:rPr sz="145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принцип</a:t>
            </a: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5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которого</a:t>
            </a:r>
            <a:r>
              <a:rPr sz="145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должны</a:t>
            </a:r>
            <a:r>
              <a:rPr sz="145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придерживаться </a:t>
            </a:r>
            <a:r>
              <a:rPr sz="1450" spc="-3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родители</a:t>
            </a:r>
            <a:r>
              <a:rPr sz="1450" spc="-2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занимаясь физическими упражнениями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малышами</a:t>
            </a:r>
            <a:r>
              <a:rPr sz="1450" spc="-25" dirty="0">
                <a:solidFill>
                  <a:srgbClr val="C00000"/>
                </a:solidFill>
                <a:latin typeface="Calibri"/>
                <a:cs typeface="Calibri"/>
              </a:rPr>
              <a:t>,—</a:t>
            </a:r>
            <a:r>
              <a:rPr sz="145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изображать</a:t>
            </a:r>
            <a:r>
              <a:rPr sz="145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45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виде</a:t>
            </a:r>
            <a:r>
              <a:rPr sz="14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игры</a:t>
            </a: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45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Веселый</a:t>
            </a:r>
            <a:r>
              <a:rPr sz="145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тон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450" spc="-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шутка</a:t>
            </a: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смех</a:t>
            </a:r>
            <a:r>
              <a:rPr sz="1450" spc="-2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активное</a:t>
            </a:r>
            <a:r>
              <a:rPr sz="145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участие</a:t>
            </a:r>
            <a:r>
              <a:rPr sz="145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взрослого</a:t>
            </a:r>
            <a:r>
              <a:rPr sz="145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всегда</a:t>
            </a:r>
            <a:endParaRPr sz="145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35"/>
              </a:spcBef>
            </a:pPr>
            <a:r>
              <a:rPr sz="1450" spc="-5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ека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ю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450" spc="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бе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ка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 marR="12065" algn="r">
              <a:lnSpc>
                <a:spcPct val="100000"/>
              </a:lnSpc>
              <a:spcBef>
                <a:spcPts val="50"/>
              </a:spcBef>
            </a:pPr>
            <a:r>
              <a:rPr sz="1450" spc="-5" dirty="0">
                <a:latin typeface="Calibri"/>
                <a:cs typeface="Calibri"/>
              </a:rPr>
              <a:t>-</a:t>
            </a:r>
            <a:r>
              <a:rPr sz="1450" spc="-20" dirty="0">
                <a:latin typeface="Arial"/>
                <a:cs typeface="Arial"/>
              </a:rPr>
              <a:t>К</a:t>
            </a:r>
            <a:r>
              <a:rPr sz="1450" spc="-30" dirty="0">
                <a:latin typeface="Arial"/>
                <a:cs typeface="Arial"/>
              </a:rPr>
              <a:t>о</a:t>
            </a:r>
            <a:r>
              <a:rPr sz="1450" spc="-20" dirty="0">
                <a:latin typeface="Arial"/>
                <a:cs typeface="Arial"/>
              </a:rPr>
              <a:t>л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30" dirty="0">
                <a:latin typeface="Arial"/>
                <a:cs typeface="Arial"/>
              </a:rPr>
              <a:t>че</a:t>
            </a:r>
            <a:r>
              <a:rPr sz="1450" spc="-25" dirty="0">
                <a:latin typeface="Arial"/>
                <a:cs typeface="Arial"/>
              </a:rPr>
              <a:t>с</a:t>
            </a:r>
            <a:r>
              <a:rPr sz="1450" spc="-10" dirty="0">
                <a:latin typeface="Arial"/>
                <a:cs typeface="Arial"/>
              </a:rPr>
              <a:t>т</a:t>
            </a:r>
            <a:r>
              <a:rPr sz="1450" spc="5" dirty="0">
                <a:latin typeface="Arial"/>
                <a:cs typeface="Arial"/>
              </a:rPr>
              <a:t>в</a:t>
            </a:r>
            <a:r>
              <a:rPr sz="1450" spc="-25" dirty="0">
                <a:latin typeface="Arial"/>
                <a:cs typeface="Arial"/>
              </a:rPr>
              <a:t>о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Arial"/>
                <a:cs typeface="Arial"/>
              </a:rPr>
              <a:t>п</a:t>
            </a:r>
            <a:r>
              <a:rPr sz="1450" spc="-30" dirty="0">
                <a:latin typeface="Arial"/>
                <a:cs typeface="Arial"/>
              </a:rPr>
              <a:t>о</a:t>
            </a:r>
            <a:r>
              <a:rPr sz="1450" spc="-20" dirty="0">
                <a:latin typeface="Arial"/>
                <a:cs typeface="Arial"/>
              </a:rPr>
              <a:t>в</a:t>
            </a:r>
            <a:r>
              <a:rPr sz="1450" spc="-10" dirty="0">
                <a:latin typeface="Arial"/>
                <a:cs typeface="Arial"/>
              </a:rPr>
              <a:t>т</a:t>
            </a:r>
            <a:r>
              <a:rPr sz="1450" spc="-30" dirty="0">
                <a:latin typeface="Arial"/>
                <a:cs typeface="Arial"/>
              </a:rPr>
              <a:t>ор</a:t>
            </a:r>
            <a:r>
              <a:rPr sz="1450" spc="-5" dirty="0">
                <a:latin typeface="Arial"/>
                <a:cs typeface="Arial"/>
              </a:rPr>
              <a:t>е</a:t>
            </a: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10" dirty="0">
                <a:latin typeface="Arial"/>
                <a:cs typeface="Arial"/>
              </a:rPr>
              <a:t>и</a:t>
            </a:r>
            <a:r>
              <a:rPr sz="1450" spc="-25" dirty="0">
                <a:latin typeface="Arial"/>
                <a:cs typeface="Arial"/>
              </a:rPr>
              <a:t>й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Arial"/>
                <a:cs typeface="Arial"/>
              </a:rPr>
              <a:t>д</a:t>
            </a:r>
            <a:r>
              <a:rPr sz="1450" spc="5" dirty="0">
                <a:latin typeface="Arial"/>
                <a:cs typeface="Arial"/>
              </a:rPr>
              <a:t>в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dirty="0">
                <a:latin typeface="Arial"/>
                <a:cs typeface="Arial"/>
              </a:rPr>
              <a:t>ж</a:t>
            </a:r>
            <a:r>
              <a:rPr sz="1450" spc="-30" dirty="0">
                <a:latin typeface="Arial"/>
                <a:cs typeface="Arial"/>
              </a:rPr>
              <a:t>е</a:t>
            </a:r>
            <a:r>
              <a:rPr sz="1450" dirty="0">
                <a:latin typeface="Arial"/>
                <a:cs typeface="Arial"/>
              </a:rPr>
              <a:t>н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25" dirty="0">
                <a:latin typeface="Arial"/>
                <a:cs typeface="Arial"/>
              </a:rPr>
              <a:t>й</a:t>
            </a:r>
            <a:r>
              <a:rPr sz="1450" spc="-2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Arial"/>
                <a:cs typeface="Arial"/>
              </a:rPr>
              <a:t>дл</a:t>
            </a:r>
            <a:r>
              <a:rPr sz="1450" spc="-25" dirty="0">
                <a:latin typeface="Arial"/>
                <a:cs typeface="Arial"/>
              </a:rPr>
              <a:t>я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Arial"/>
                <a:cs typeface="Arial"/>
              </a:rPr>
              <a:t>дош</a:t>
            </a:r>
            <a:r>
              <a:rPr sz="1450" spc="-5" dirty="0">
                <a:latin typeface="Arial"/>
                <a:cs typeface="Arial"/>
              </a:rPr>
              <a:t>к</a:t>
            </a:r>
            <a:r>
              <a:rPr sz="1450" spc="-30" dirty="0">
                <a:latin typeface="Arial"/>
                <a:cs typeface="Arial"/>
              </a:rPr>
              <a:t>о</a:t>
            </a:r>
            <a:r>
              <a:rPr sz="1450" spc="-20" dirty="0">
                <a:latin typeface="Arial"/>
                <a:cs typeface="Arial"/>
              </a:rPr>
              <a:t>л</a:t>
            </a:r>
            <a:r>
              <a:rPr sz="1450" spc="-30" dirty="0">
                <a:latin typeface="Arial"/>
                <a:cs typeface="Arial"/>
              </a:rPr>
              <a:t>ь</a:t>
            </a:r>
            <a:r>
              <a:rPr sz="1450" dirty="0">
                <a:latin typeface="Arial"/>
                <a:cs typeface="Arial"/>
              </a:rPr>
              <a:t>н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5" dirty="0">
                <a:latin typeface="Arial"/>
                <a:cs typeface="Arial"/>
              </a:rPr>
              <a:t>к</a:t>
            </a:r>
            <a:r>
              <a:rPr sz="1450" spc="-30" dirty="0">
                <a:latin typeface="Arial"/>
                <a:cs typeface="Arial"/>
              </a:rPr>
              <a:t>о</a:t>
            </a:r>
            <a:r>
              <a:rPr sz="1450" spc="-25" dirty="0">
                <a:latin typeface="Arial"/>
                <a:cs typeface="Arial"/>
              </a:rPr>
              <a:t>в</a:t>
            </a:r>
            <a:endParaRPr sz="145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25"/>
              </a:spcBef>
            </a:pPr>
            <a:r>
              <a:rPr sz="1450" spc="-30" dirty="0">
                <a:latin typeface="Arial"/>
                <a:cs typeface="Arial"/>
              </a:rPr>
              <a:t>об</a:t>
            </a:r>
            <a:r>
              <a:rPr sz="1450" spc="-25" dirty="0">
                <a:latin typeface="Arial"/>
                <a:cs typeface="Arial"/>
              </a:rPr>
              <a:t>ы</a:t>
            </a:r>
            <a:r>
              <a:rPr sz="1450" spc="-30" dirty="0">
                <a:latin typeface="Arial"/>
                <a:cs typeface="Arial"/>
              </a:rPr>
              <a:t>ч</a:t>
            </a:r>
            <a:r>
              <a:rPr sz="1450" dirty="0">
                <a:latin typeface="Arial"/>
                <a:cs typeface="Arial"/>
              </a:rPr>
              <a:t>н</a:t>
            </a:r>
            <a:r>
              <a:rPr sz="1450" spc="-25" dirty="0">
                <a:latin typeface="Arial"/>
                <a:cs typeface="Arial"/>
              </a:rPr>
              <a:t>о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Arial"/>
                <a:cs typeface="Arial"/>
              </a:rPr>
              <a:t>ко</a:t>
            </a:r>
            <a:r>
              <a:rPr sz="1450" dirty="0">
                <a:latin typeface="Arial"/>
                <a:cs typeface="Arial"/>
              </a:rPr>
              <a:t>л</a:t>
            </a:r>
            <a:r>
              <a:rPr sz="1450" spc="-30" dirty="0">
                <a:latin typeface="Arial"/>
                <a:cs typeface="Arial"/>
              </a:rPr>
              <a:t>еб</a:t>
            </a:r>
            <a:r>
              <a:rPr sz="1450" spc="-20" dirty="0">
                <a:latin typeface="Arial"/>
                <a:cs typeface="Arial"/>
              </a:rPr>
              <a:t>л</a:t>
            </a:r>
            <a:r>
              <a:rPr sz="1450" spc="-30" dirty="0">
                <a:latin typeface="Arial"/>
                <a:cs typeface="Arial"/>
              </a:rPr>
              <a:t>е</a:t>
            </a:r>
            <a:r>
              <a:rPr sz="1450" spc="-10" dirty="0">
                <a:latin typeface="Arial"/>
                <a:cs typeface="Arial"/>
              </a:rPr>
              <a:t>т</a:t>
            </a:r>
            <a:r>
              <a:rPr sz="1450" dirty="0">
                <a:latin typeface="Arial"/>
                <a:cs typeface="Arial"/>
              </a:rPr>
              <a:t>с</a:t>
            </a:r>
            <a:r>
              <a:rPr sz="1450" spc="-25" dirty="0">
                <a:latin typeface="Arial"/>
                <a:cs typeface="Arial"/>
              </a:rPr>
              <a:t>я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Arial"/>
                <a:cs typeface="Arial"/>
              </a:rPr>
              <a:t>от</a:t>
            </a:r>
            <a:r>
              <a:rPr sz="1450" spc="-4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Calibri"/>
                <a:cs typeface="Calibri"/>
              </a:rPr>
              <a:t>2</a:t>
            </a:r>
            <a:r>
              <a:rPr sz="1450" spc="-25" dirty="0">
                <a:latin typeface="Calibri"/>
                <a:cs typeface="Calibri"/>
              </a:rPr>
              <a:t>—3</a:t>
            </a:r>
            <a:r>
              <a:rPr sz="1450" spc="-6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Arial"/>
                <a:cs typeface="Arial"/>
              </a:rPr>
              <a:t>д</a:t>
            </a:r>
            <a:r>
              <a:rPr sz="1450" spc="-25" dirty="0">
                <a:latin typeface="Arial"/>
                <a:cs typeface="Arial"/>
              </a:rPr>
              <a:t>о</a:t>
            </a:r>
            <a:r>
              <a:rPr sz="1450" spc="-45" dirty="0">
                <a:latin typeface="Times New Roman"/>
                <a:cs typeface="Times New Roman"/>
              </a:rPr>
              <a:t> </a:t>
            </a:r>
            <a:r>
              <a:rPr sz="1450" spc="-30" dirty="0">
                <a:latin typeface="Arial"/>
                <a:cs typeface="Arial"/>
              </a:rPr>
              <a:t>10</a:t>
            </a:r>
            <a:r>
              <a:rPr sz="1450" spc="-15" dirty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 marL="2636520" marR="10795" indent="-129539" algn="r">
              <a:lnSpc>
                <a:spcPts val="1789"/>
              </a:lnSpc>
              <a:spcBef>
                <a:spcPts val="55"/>
              </a:spcBef>
            </a:pP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ол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5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450" spc="-5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10" dirty="0">
                <a:solidFill>
                  <a:srgbClr val="C00000"/>
                </a:solidFill>
                <a:latin typeface="Arial"/>
                <a:cs typeface="Arial"/>
              </a:rPr>
              <a:t>ы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145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5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ра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ж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й</a:t>
            </a:r>
            <a:r>
              <a:rPr sz="145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ео</a:t>
            </a:r>
            <a:r>
              <a:rPr sz="1450" spc="5" dirty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-3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50" spc="-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sz="145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2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ь</a:t>
            </a:r>
            <a:r>
              <a:rPr sz="145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450" spc="-5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ко</a:t>
            </a:r>
            <a:r>
              <a:rPr sz="1450" spc="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ре</a:t>
            </a:r>
            <a:r>
              <a:rPr sz="1450" spc="-1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45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ные</a:t>
            </a:r>
            <a:r>
              <a:rPr sz="145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3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450" spc="1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7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з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ы</a:t>
            </a:r>
            <a:r>
              <a:rPr sz="145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450" spc="-1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ды</a:t>
            </a:r>
            <a:r>
              <a:rPr sz="1450" spc="-50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45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50" spc="-1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450" spc="-35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—6</a:t>
            </a:r>
            <a:r>
              <a:rPr sz="1450" spc="-25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145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50" spc="-2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45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1450" spc="-1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</a:pPr>
            <a:r>
              <a:rPr sz="1450" spc="-25" dirty="0">
                <a:latin typeface="Arial"/>
                <a:cs typeface="Arial"/>
              </a:rPr>
              <a:t>-Средние</a:t>
            </a:r>
            <a:r>
              <a:rPr sz="1450" spc="-15" dirty="0">
                <a:latin typeface="Arial"/>
                <a:cs typeface="Arial"/>
              </a:rPr>
              <a:t> значения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показателей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двигательной</a:t>
            </a:r>
            <a:endParaRPr sz="1450">
              <a:latin typeface="Arial"/>
              <a:cs typeface="Arial"/>
            </a:endParaRPr>
          </a:p>
          <a:p>
            <a:pPr marL="2456815" marR="8890" indent="198120" algn="r">
              <a:lnSpc>
                <a:spcPct val="100699"/>
              </a:lnSpc>
              <a:spcBef>
                <a:spcPts val="35"/>
              </a:spcBef>
            </a:pPr>
            <a:r>
              <a:rPr sz="1450" spc="-20" dirty="0">
                <a:latin typeface="Arial"/>
                <a:cs typeface="Arial"/>
              </a:rPr>
              <a:t>активности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детей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за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полный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день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15" dirty="0">
                <a:latin typeface="Arial"/>
                <a:cs typeface="Arial"/>
              </a:rPr>
              <a:t>-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3200"/>
                </a:solidFill>
                <a:latin typeface="Arial"/>
                <a:cs typeface="Arial"/>
              </a:rPr>
              <a:t>объем</a:t>
            </a:r>
            <a:r>
              <a:rPr sz="1450" spc="25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450" spc="-30" dirty="0">
                <a:solidFill>
                  <a:srgbClr val="FF3200"/>
                </a:solidFill>
                <a:latin typeface="Arial"/>
                <a:cs typeface="Arial"/>
              </a:rPr>
              <a:t>17</a:t>
            </a:r>
            <a:r>
              <a:rPr sz="1450" spc="-1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3200"/>
                </a:solidFill>
                <a:latin typeface="Arial"/>
                <a:cs typeface="Arial"/>
              </a:rPr>
              <a:t>000 </a:t>
            </a:r>
            <a:r>
              <a:rPr sz="1450" spc="-39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3200"/>
                </a:solidFill>
                <a:latin typeface="Arial"/>
                <a:cs typeface="Arial"/>
              </a:rPr>
              <a:t>движений</a:t>
            </a:r>
            <a:r>
              <a:rPr sz="1450" spc="-20" dirty="0">
                <a:latin typeface="Arial"/>
                <a:cs typeface="Arial"/>
              </a:rPr>
              <a:t>;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интенсивность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55-65</a:t>
            </a:r>
            <a:r>
              <a:rPr sz="1450" spc="-15" dirty="0">
                <a:latin typeface="Arial"/>
                <a:cs typeface="Arial"/>
              </a:rPr>
              <a:t> движений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в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-15" dirty="0">
                <a:latin typeface="Arial"/>
                <a:cs typeface="Arial"/>
              </a:rPr>
              <a:t>минуту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2700" marR="8890" algn="just">
              <a:lnSpc>
                <a:spcPct val="102499"/>
              </a:lnSpc>
              <a:spcBef>
                <a:spcPts val="1065"/>
              </a:spcBef>
            </a:pPr>
            <a:r>
              <a:rPr sz="1350" spc="-25" dirty="0">
                <a:latin typeface="Arial"/>
                <a:cs typeface="Arial"/>
              </a:rPr>
              <a:t>Физические</a:t>
            </a:r>
            <a:r>
              <a:rPr sz="1350" spc="-20" dirty="0">
                <a:latin typeface="Arial"/>
                <a:cs typeface="Arial"/>
              </a:rPr>
              <a:t> упражнения</a:t>
            </a:r>
            <a:r>
              <a:rPr sz="1350" spc="-15" dirty="0">
                <a:latin typeface="Arial"/>
                <a:cs typeface="Arial"/>
              </a:rPr>
              <a:t> только</a:t>
            </a:r>
            <a:r>
              <a:rPr sz="1350" spc="-10" dirty="0">
                <a:latin typeface="Arial"/>
                <a:cs typeface="Arial"/>
              </a:rPr>
              <a:t> тогда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приносят</a:t>
            </a:r>
            <a:r>
              <a:rPr sz="1350" spc="-20" dirty="0">
                <a:latin typeface="Arial"/>
                <a:cs typeface="Arial"/>
              </a:rPr>
              <a:t> пользу,</a:t>
            </a:r>
            <a:r>
              <a:rPr sz="1350" spc="-15" dirty="0">
                <a:latin typeface="Arial"/>
                <a:cs typeface="Arial"/>
              </a:rPr>
              <a:t> когда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ими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занимаются 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систематически.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Родители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обязаны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ежедневно</a:t>
            </a:r>
            <a:r>
              <a:rPr sz="1350" spc="-20" dirty="0">
                <a:latin typeface="Arial"/>
                <a:cs typeface="Arial"/>
              </a:rPr>
              <a:t> находить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время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для</a:t>
            </a:r>
            <a:r>
              <a:rPr sz="1350" spc="-20" dirty="0">
                <a:latin typeface="Arial"/>
                <a:cs typeface="Arial"/>
              </a:rPr>
              <a:t> занятий 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физическими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упражнениями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30" dirty="0">
                <a:latin typeface="Arial"/>
                <a:cs typeface="Arial"/>
              </a:rPr>
              <a:t>со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своими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детьми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и</a:t>
            </a:r>
            <a:r>
              <a:rPr sz="1350" spc="-20" dirty="0">
                <a:latin typeface="Arial"/>
                <a:cs typeface="Arial"/>
              </a:rPr>
              <a:t> тщательно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следить</a:t>
            </a:r>
            <a:r>
              <a:rPr sz="1350" spc="340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за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их 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здоровьем,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обращая</a:t>
            </a:r>
            <a:r>
              <a:rPr sz="1350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внимание</a:t>
            </a:r>
            <a:r>
              <a:rPr sz="1350" spc="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на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внешний </a:t>
            </a:r>
            <a:r>
              <a:rPr sz="1350" spc="-15" dirty="0">
                <a:latin typeface="Arial"/>
                <a:cs typeface="Arial"/>
              </a:rPr>
              <a:t>вид,</a:t>
            </a:r>
            <a:r>
              <a:rPr sz="1350" spc="2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настроение</a:t>
            </a:r>
            <a:r>
              <a:rPr sz="1350" spc="3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и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самочувствие</a:t>
            </a:r>
            <a:r>
              <a:rPr sz="1350" spc="-10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ребенка.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96111" y="982980"/>
            <a:ext cx="2220595" cy="7955280"/>
            <a:chOff x="896111" y="982980"/>
            <a:chExt cx="2220595" cy="7955280"/>
          </a:xfrm>
        </p:grpSpPr>
        <p:pic>
          <p:nvPicPr>
            <p:cNvPr id="120" name="object 12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6111" y="982980"/>
              <a:ext cx="685800" cy="73152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86939" y="7391400"/>
              <a:ext cx="929639" cy="38862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270759" y="76847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F4F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87879" y="77228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7AF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11679" y="7680960"/>
              <a:ext cx="510540" cy="8381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2247900" y="77609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02179" y="77685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40279" y="77685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55519" y="77685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81200" y="7764780"/>
              <a:ext cx="190500" cy="1523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48839" y="7772399"/>
              <a:ext cx="480060" cy="1523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43100" y="7780020"/>
              <a:ext cx="678180" cy="2286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35479" y="7802880"/>
              <a:ext cx="129539" cy="1523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278379" y="7795260"/>
              <a:ext cx="320039" cy="22860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70759" y="78066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95500" y="7802880"/>
              <a:ext cx="167640" cy="15240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2316479" y="78066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49779" y="78143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9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87879" y="78143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2C2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209800" y="7814310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7619" y="0"/>
                  </a:lnTo>
                </a:path>
                <a:path w="22860">
                  <a:moveTo>
                    <a:pt x="15240" y="0"/>
                  </a:moveTo>
                  <a:lnTo>
                    <a:pt x="22860" y="0"/>
                  </a:lnTo>
                </a:path>
              </a:pathLst>
            </a:custGeom>
            <a:ln w="761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255519" y="78143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70759" y="78143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62200" y="78143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9B9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453639" y="7810499"/>
              <a:ext cx="137159" cy="761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912619" y="7818120"/>
              <a:ext cx="297180" cy="1524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912619" y="7810499"/>
              <a:ext cx="541020" cy="3047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2141219" y="78371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179319" y="78371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118359" y="78447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133600" y="78447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148839" y="7833360"/>
              <a:ext cx="335279" cy="2286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293619" y="7818120"/>
              <a:ext cx="320039" cy="4571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82139" y="7840980"/>
              <a:ext cx="213359" cy="152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2461259" y="78447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8A8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55519" y="78524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07919" y="78524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423159" y="78524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453639" y="78524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232659" y="78600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247900" y="78600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78379" y="78600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400300" y="78600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66900" y="7848599"/>
              <a:ext cx="266700" cy="3047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026919" y="7856220"/>
              <a:ext cx="594359" cy="2286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958339" y="78752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973579" y="78752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996439" y="78752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095500" y="7871460"/>
              <a:ext cx="434340" cy="1524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859279" y="7879080"/>
              <a:ext cx="220980" cy="15240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2369819" y="78828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61259" y="78828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965959" y="78905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16479" y="78905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51659" y="7886699"/>
              <a:ext cx="457200" cy="1523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943100" y="7871460"/>
              <a:ext cx="693420" cy="45719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2324100" y="78981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476500" y="78981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36419" y="7901939"/>
              <a:ext cx="121919" cy="1523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927859" y="7909560"/>
              <a:ext cx="716280" cy="22860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04059" y="7924799"/>
              <a:ext cx="419100" cy="15239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813559" y="7917180"/>
              <a:ext cx="830580" cy="3809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973579" y="7940039"/>
              <a:ext cx="312419" cy="2286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93619" y="7947660"/>
              <a:ext cx="358139" cy="15240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798319" y="7955280"/>
              <a:ext cx="845820" cy="2286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2346959" y="797433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39" y="0"/>
                  </a:lnTo>
                </a:path>
              </a:pathLst>
            </a:custGeom>
            <a:ln w="7619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369819" y="79743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943100" y="7962899"/>
              <a:ext cx="388619" cy="2285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423159" y="79743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46019" y="79743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529839" y="79743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798319" y="7978139"/>
              <a:ext cx="388620" cy="2286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981200" y="7970520"/>
              <a:ext cx="670560" cy="304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790700" y="7985760"/>
              <a:ext cx="853440" cy="3048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943100" y="8000999"/>
              <a:ext cx="533400" cy="22859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783079" y="8008620"/>
              <a:ext cx="868680" cy="3810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783079" y="8039099"/>
              <a:ext cx="861060" cy="22859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2171700" y="80581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9B9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186939" y="80581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46959" y="80581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362200" y="80581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775459" y="8061960"/>
              <a:ext cx="190500" cy="1524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89759" y="8054339"/>
              <a:ext cx="754380" cy="22860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491739" y="80733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775459" y="8069580"/>
              <a:ext cx="556260" cy="22860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927859" y="8069580"/>
              <a:ext cx="708659" cy="3047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767839" y="8084820"/>
              <a:ext cx="647700" cy="30480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43100" y="8092439"/>
              <a:ext cx="678180" cy="30480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40279" y="8115299"/>
              <a:ext cx="259080" cy="15239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2179319" y="81267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09800" y="81267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74519" y="8115299"/>
              <a:ext cx="129540" cy="22859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866900" y="8115299"/>
              <a:ext cx="754380" cy="3047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75459" y="8115299"/>
              <a:ext cx="441960" cy="4571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293619" y="8138160"/>
              <a:ext cx="312419" cy="15240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775459" y="8145780"/>
              <a:ext cx="822959" cy="22860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83079" y="8161020"/>
              <a:ext cx="807720" cy="4572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2194559" y="820293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5000" y="82105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969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301239" y="8199120"/>
              <a:ext cx="259080" cy="15240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935479" y="8199120"/>
              <a:ext cx="396239" cy="1523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798319" y="8206739"/>
              <a:ext cx="762000" cy="30480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813559" y="8229599"/>
              <a:ext cx="548639" cy="22859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821179" y="8229599"/>
              <a:ext cx="716280" cy="38100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836419" y="8260080"/>
              <a:ext cx="670560" cy="15240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331719" y="827151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148839" y="829437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B6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844039" y="8267699"/>
              <a:ext cx="647700" cy="114300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019300" y="8374380"/>
              <a:ext cx="274319" cy="3048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2171700" y="840104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7619">
              <a:solidFill>
                <a:srgbClr val="C6CC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49423" y="8458199"/>
              <a:ext cx="438912" cy="48006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565" y="329562"/>
            <a:ext cx="6857365" cy="9770110"/>
            <a:chOff x="329565" y="329562"/>
            <a:chExt cx="6857365" cy="9770110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00215" cy="9712960"/>
            </a:xfrm>
            <a:custGeom>
              <a:avLst/>
              <a:gdLst/>
              <a:ahLst/>
              <a:cxnLst/>
              <a:rect l="l" t="t" r="r" b="b"/>
              <a:pathLst>
                <a:path w="6800215" h="9712960">
                  <a:moveTo>
                    <a:pt x="0" y="9712452"/>
                  </a:moveTo>
                  <a:lnTo>
                    <a:pt x="6800088" y="9712452"/>
                  </a:lnTo>
                  <a:lnTo>
                    <a:pt x="6800088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56656">
              <a:solidFill>
                <a:srgbClr val="FF32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463" y="548639"/>
              <a:ext cx="1213104" cy="408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5855" y="664463"/>
              <a:ext cx="249936" cy="280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1823" y="664463"/>
              <a:ext cx="896112" cy="2804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5424" y="652271"/>
              <a:ext cx="810768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2431" y="664463"/>
              <a:ext cx="316992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0655" y="664463"/>
              <a:ext cx="249936" cy="286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455" y="652271"/>
              <a:ext cx="499871" cy="30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0895" y="664463"/>
              <a:ext cx="365760" cy="286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6432" y="652271"/>
              <a:ext cx="621792" cy="3657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7151" y="664463"/>
              <a:ext cx="256032" cy="2865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8688" y="938783"/>
              <a:ext cx="79247" cy="121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26079" y="938783"/>
              <a:ext cx="195072" cy="121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61488" y="944879"/>
              <a:ext cx="73151" cy="60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11951" y="944879"/>
              <a:ext cx="73151" cy="60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76543" y="938783"/>
              <a:ext cx="79248" cy="12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1823" y="944879"/>
              <a:ext cx="316992" cy="731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1823" y="1018031"/>
              <a:ext cx="67056" cy="60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1760" y="1011936"/>
              <a:ext cx="67056" cy="1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56432" y="1018031"/>
              <a:ext cx="67055" cy="60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2463" y="1011936"/>
              <a:ext cx="67055" cy="12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5087" y="1036319"/>
              <a:ext cx="2121407" cy="19019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10034" y="1069025"/>
            <a:ext cx="430212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03605" algn="l"/>
                <a:tab pos="1580515" algn="l"/>
                <a:tab pos="1856739" algn="l"/>
                <a:tab pos="3345179" algn="l"/>
                <a:tab pos="4212590" algn="l"/>
              </a:tabLst>
            </a:pPr>
            <a:r>
              <a:rPr sz="1450" spc="-50" dirty="0">
                <a:latin typeface="Arial"/>
                <a:cs typeface="Arial"/>
              </a:rPr>
              <a:t>П</a:t>
            </a:r>
            <a:r>
              <a:rPr sz="1450" spc="-45" dirty="0">
                <a:latin typeface="Arial"/>
                <a:cs typeface="Arial"/>
              </a:rPr>
              <a:t>р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60" dirty="0">
                <a:latin typeface="Arial"/>
                <a:cs typeface="Arial"/>
              </a:rPr>
              <a:t>у</a:t>
            </a:r>
            <a:r>
              <a:rPr sz="1450" spc="-25" dirty="0">
                <a:latin typeface="Arial"/>
                <a:cs typeface="Arial"/>
              </a:rPr>
              <a:t>ч</a:t>
            </a:r>
            <a:r>
              <a:rPr sz="1450" spc="-20" dirty="0">
                <a:latin typeface="Arial"/>
                <a:cs typeface="Arial"/>
              </a:rPr>
              <a:t>а</a:t>
            </a:r>
            <a:r>
              <a:rPr sz="1450" spc="-45" dirty="0">
                <a:latin typeface="Arial"/>
                <a:cs typeface="Arial"/>
              </a:rPr>
              <a:t>я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20" dirty="0">
                <a:latin typeface="Arial"/>
                <a:cs typeface="Arial"/>
              </a:rPr>
              <a:t>д</a:t>
            </a:r>
            <a:r>
              <a:rPr sz="1450" spc="-45" dirty="0">
                <a:latin typeface="Arial"/>
                <a:cs typeface="Arial"/>
              </a:rPr>
              <a:t>е</a:t>
            </a:r>
            <a:r>
              <a:rPr sz="1450" spc="-30" dirty="0">
                <a:latin typeface="Arial"/>
                <a:cs typeface="Arial"/>
              </a:rPr>
              <a:t>т</a:t>
            </a:r>
            <a:r>
              <a:rPr sz="1450" spc="-45" dirty="0">
                <a:latin typeface="Arial"/>
                <a:cs typeface="Arial"/>
              </a:rPr>
              <a:t>ей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35" dirty="0">
                <a:latin typeface="Arial"/>
                <a:cs typeface="Arial"/>
              </a:rPr>
              <a:t>к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30" dirty="0">
                <a:latin typeface="Arial"/>
                <a:cs typeface="Arial"/>
              </a:rPr>
              <a:t>о</a:t>
            </a:r>
            <a:r>
              <a:rPr sz="1450" spc="-60" dirty="0">
                <a:latin typeface="Arial"/>
                <a:cs typeface="Arial"/>
              </a:rPr>
              <a:t>п</a:t>
            </a:r>
            <a:r>
              <a:rPr sz="1450" spc="-20" dirty="0">
                <a:latin typeface="Arial"/>
                <a:cs typeface="Arial"/>
              </a:rPr>
              <a:t>р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35" dirty="0">
                <a:latin typeface="Arial"/>
                <a:cs typeface="Arial"/>
              </a:rPr>
              <a:t>д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35" dirty="0">
                <a:latin typeface="Arial"/>
                <a:cs typeface="Arial"/>
              </a:rPr>
              <a:t>л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40" dirty="0">
                <a:latin typeface="Arial"/>
                <a:cs typeface="Arial"/>
              </a:rPr>
              <a:t>н</a:t>
            </a: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55" dirty="0">
                <a:latin typeface="Arial"/>
                <a:cs typeface="Arial"/>
              </a:rPr>
              <a:t>о</a:t>
            </a:r>
            <a:r>
              <a:rPr sz="1450" spc="-20" dirty="0">
                <a:latin typeface="Arial"/>
                <a:cs typeface="Arial"/>
              </a:rPr>
              <a:t>м</a:t>
            </a:r>
            <a:r>
              <a:rPr sz="1450" spc="-40" dirty="0">
                <a:latin typeface="Arial"/>
                <a:cs typeface="Arial"/>
              </a:rPr>
              <a:t>у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55" dirty="0">
                <a:latin typeface="Arial"/>
                <a:cs typeface="Arial"/>
              </a:rPr>
              <a:t>р</a:t>
            </a:r>
            <a:r>
              <a:rPr sz="1450" spc="-45" dirty="0">
                <a:latin typeface="Arial"/>
                <a:cs typeface="Arial"/>
              </a:rPr>
              <a:t>е</a:t>
            </a:r>
            <a:r>
              <a:rPr sz="1450" spc="-30" dirty="0">
                <a:latin typeface="Arial"/>
                <a:cs typeface="Arial"/>
              </a:rPr>
              <a:t>ж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5" dirty="0">
                <a:latin typeface="Arial"/>
                <a:cs typeface="Arial"/>
              </a:rPr>
              <a:t>м</a:t>
            </a:r>
            <a:r>
              <a:rPr sz="1450" spc="-70" dirty="0">
                <a:latin typeface="Arial"/>
                <a:cs typeface="Arial"/>
              </a:rPr>
              <a:t>у</a:t>
            </a:r>
            <a:r>
              <a:rPr sz="1450" spc="-25" dirty="0">
                <a:latin typeface="Comic Sans MS"/>
                <a:cs typeface="Comic Sans MS"/>
              </a:rPr>
              <a:t>,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35" dirty="0">
                <a:latin typeface="Arial"/>
                <a:cs typeface="Arial"/>
              </a:rPr>
              <a:t>к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028" y="1296102"/>
            <a:ext cx="106362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45" dirty="0">
                <a:latin typeface="Arial"/>
                <a:cs typeface="Arial"/>
              </a:rPr>
              <a:t>выполнению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22197" y="1296102"/>
            <a:ext cx="298704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46530" algn="l"/>
                <a:tab pos="2727960" algn="l"/>
              </a:tabLst>
            </a:pPr>
            <a:r>
              <a:rPr sz="1450" spc="-20" dirty="0">
                <a:latin typeface="Arial"/>
                <a:cs typeface="Arial"/>
              </a:rPr>
              <a:t>г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20" dirty="0">
                <a:latin typeface="Arial"/>
                <a:cs typeface="Arial"/>
              </a:rPr>
              <a:t>г</a:t>
            </a:r>
            <a:r>
              <a:rPr sz="1450" spc="-25" dirty="0">
                <a:latin typeface="Arial"/>
                <a:cs typeface="Arial"/>
              </a:rPr>
              <a:t>и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15" dirty="0">
                <a:latin typeface="Arial"/>
                <a:cs typeface="Arial"/>
              </a:rPr>
              <a:t>н</a:t>
            </a:r>
            <a:r>
              <a:rPr sz="1450" spc="-60" dirty="0">
                <a:latin typeface="Arial"/>
                <a:cs typeface="Arial"/>
              </a:rPr>
              <a:t>и</a:t>
            </a:r>
            <a:r>
              <a:rPr sz="1450" spc="-40" dirty="0">
                <a:latin typeface="Arial"/>
                <a:cs typeface="Arial"/>
              </a:rPr>
              <a:t>ч</a:t>
            </a:r>
            <a:r>
              <a:rPr sz="1450" spc="-55" dirty="0">
                <a:latin typeface="Arial"/>
                <a:cs typeface="Arial"/>
              </a:rPr>
              <a:t>е</a:t>
            </a:r>
            <a:r>
              <a:rPr sz="1450" spc="-20" dirty="0">
                <a:latin typeface="Arial"/>
                <a:cs typeface="Arial"/>
              </a:rPr>
              <a:t>ск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40" dirty="0">
                <a:latin typeface="Arial"/>
                <a:cs typeface="Arial"/>
              </a:rPr>
              <a:t>х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20" dirty="0">
                <a:latin typeface="Arial"/>
                <a:cs typeface="Arial"/>
              </a:rPr>
              <a:t>т</a:t>
            </a:r>
            <a:r>
              <a:rPr sz="1450" spc="-55" dirty="0">
                <a:latin typeface="Arial"/>
                <a:cs typeface="Arial"/>
              </a:rPr>
              <a:t>р</a:t>
            </a:r>
            <a:r>
              <a:rPr sz="1450" spc="-20" dirty="0">
                <a:latin typeface="Arial"/>
                <a:cs typeface="Arial"/>
              </a:rPr>
              <a:t>е</a:t>
            </a:r>
            <a:r>
              <a:rPr sz="1450" spc="-55" dirty="0">
                <a:latin typeface="Arial"/>
                <a:cs typeface="Arial"/>
              </a:rPr>
              <a:t>б</a:t>
            </a:r>
            <a:r>
              <a:rPr sz="1450" spc="-45" dirty="0">
                <a:latin typeface="Arial"/>
                <a:cs typeface="Arial"/>
              </a:rPr>
              <a:t>ова</a:t>
            </a:r>
            <a:r>
              <a:rPr sz="1450" spc="-25" dirty="0">
                <a:latin typeface="Arial"/>
                <a:cs typeface="Arial"/>
              </a:rPr>
              <a:t>н</a:t>
            </a:r>
            <a:r>
              <a:rPr sz="1450" spc="-35" dirty="0">
                <a:latin typeface="Arial"/>
                <a:cs typeface="Arial"/>
              </a:rPr>
              <a:t>и</a:t>
            </a:r>
            <a:r>
              <a:rPr sz="1450" spc="-45" dirty="0">
                <a:latin typeface="Arial"/>
                <a:cs typeface="Arial"/>
              </a:rPr>
              <a:t>й</a:t>
            </a:r>
            <a:r>
              <a:rPr sz="1450" spc="-25" dirty="0">
                <a:latin typeface="Comic Sans MS"/>
                <a:cs typeface="Comic Sans MS"/>
              </a:rPr>
              <a:t>,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450" spc="-55" dirty="0">
                <a:latin typeface="Arial"/>
                <a:cs typeface="Arial"/>
              </a:rPr>
              <a:t>мы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033" y="1518610"/>
            <a:ext cx="4302760" cy="1381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85"/>
              </a:spcBef>
            </a:pPr>
            <a:r>
              <a:rPr sz="1450" spc="-45" dirty="0">
                <a:latin typeface="Arial"/>
                <a:cs typeface="Arial"/>
              </a:rPr>
              <a:t>создаем </a:t>
            </a:r>
            <a:r>
              <a:rPr sz="1450" spc="-40" dirty="0">
                <a:latin typeface="Arial"/>
                <a:cs typeface="Arial"/>
              </a:rPr>
              <a:t>у </a:t>
            </a:r>
            <a:r>
              <a:rPr sz="1450" spc="-30" dirty="0">
                <a:latin typeface="Arial"/>
                <a:cs typeface="Arial"/>
              </a:rPr>
              <a:t>них </a:t>
            </a:r>
            <a:r>
              <a:rPr sz="1450" spc="-40" dirty="0">
                <a:latin typeface="Arial"/>
                <a:cs typeface="Arial"/>
              </a:rPr>
              <a:t>полезные </a:t>
            </a:r>
            <a:r>
              <a:rPr sz="1450" spc="-35" dirty="0">
                <a:latin typeface="Arial"/>
                <a:cs typeface="Arial"/>
              </a:rPr>
              <a:t>для </a:t>
            </a:r>
            <a:r>
              <a:rPr sz="1450" spc="-40" dirty="0">
                <a:latin typeface="Arial"/>
                <a:cs typeface="Arial"/>
              </a:rPr>
              <a:t>организма </a:t>
            </a:r>
            <a:r>
              <a:rPr sz="1450" spc="-35" dirty="0">
                <a:latin typeface="Arial"/>
                <a:cs typeface="Arial"/>
              </a:rPr>
              <a:t>навыки </a:t>
            </a:r>
            <a:r>
              <a:rPr sz="1450" spc="-45" dirty="0">
                <a:latin typeface="Arial"/>
                <a:cs typeface="Arial"/>
              </a:rPr>
              <a:t>и 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тем</a:t>
            </a:r>
            <a:r>
              <a:rPr sz="1450" spc="310" dirty="0">
                <a:latin typeface="Arial"/>
                <a:cs typeface="Arial"/>
              </a:rPr>
              <a:t> 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самым</a:t>
            </a:r>
            <a:r>
              <a:rPr sz="1450" spc="490" dirty="0">
                <a:latin typeface="Arial"/>
                <a:cs typeface="Arial"/>
              </a:rPr>
              <a:t> </a:t>
            </a:r>
            <a:r>
              <a:rPr sz="1450" spc="49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сохраняем</a:t>
            </a:r>
            <a:r>
              <a:rPr sz="1450" spc="500" dirty="0">
                <a:latin typeface="Arial"/>
                <a:cs typeface="Arial"/>
              </a:rPr>
              <a:t> </a:t>
            </a:r>
            <a:r>
              <a:rPr sz="1450" spc="50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их</a:t>
            </a:r>
            <a:r>
              <a:rPr sz="1450" spc="515" dirty="0">
                <a:latin typeface="Arial"/>
                <a:cs typeface="Arial"/>
              </a:rPr>
              <a:t> </a:t>
            </a:r>
            <a:r>
              <a:rPr sz="1450" spc="52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здоровье</a:t>
            </a:r>
            <a:r>
              <a:rPr sz="1450" spc="-40" dirty="0">
                <a:latin typeface="Comic Sans MS"/>
                <a:cs typeface="Comic Sans MS"/>
              </a:rPr>
              <a:t>. </a:t>
            </a:r>
            <a:r>
              <a:rPr sz="1450" spc="-35" dirty="0">
                <a:latin typeface="Comic Sans MS"/>
                <a:cs typeface="Comic Sans MS"/>
              </a:rPr>
              <a:t> </a:t>
            </a:r>
            <a:r>
              <a:rPr sz="1450" spc="-45" dirty="0">
                <a:latin typeface="Arial"/>
                <a:cs typeface="Arial"/>
              </a:rPr>
              <a:t>Твердый</a:t>
            </a:r>
            <a:r>
              <a:rPr sz="1450" spc="-40" dirty="0">
                <a:latin typeface="Arial"/>
                <a:cs typeface="Arial"/>
              </a:rPr>
              <a:t> режим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дня</a:t>
            </a:r>
            <a:r>
              <a:rPr sz="1450" spc="-40" dirty="0">
                <a:latin typeface="Comic Sans MS"/>
                <a:cs typeface="Comic Sans MS"/>
              </a:rPr>
              <a:t>,</a:t>
            </a:r>
            <a:r>
              <a:rPr sz="1450" spc="355" dirty="0">
                <a:latin typeface="Comic Sans MS"/>
                <a:cs typeface="Comic Sans MS"/>
              </a:rPr>
              <a:t> </a:t>
            </a:r>
            <a:r>
              <a:rPr sz="1450" spc="-40" dirty="0">
                <a:latin typeface="Arial"/>
                <a:cs typeface="Arial"/>
              </a:rPr>
              <a:t>установленный</a:t>
            </a:r>
            <a:r>
              <a:rPr sz="1450" spc="32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 </a:t>
            </a:r>
            <a:r>
              <a:rPr sz="1450" spc="-40" dirty="0">
                <a:latin typeface="Arial"/>
                <a:cs typeface="Arial"/>
              </a:rPr>
              <a:t> соответствии</a:t>
            </a:r>
            <a:r>
              <a:rPr sz="1450" spc="5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</a:t>
            </a:r>
            <a:r>
              <a:rPr sz="1450" spc="5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возрастными</a:t>
            </a:r>
            <a:r>
              <a:rPr sz="1450" spc="4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особенностями</a:t>
            </a:r>
            <a:r>
              <a:rPr sz="1450" spc="4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детей</a:t>
            </a:r>
            <a:r>
              <a:rPr sz="1450" spc="-35" dirty="0">
                <a:latin typeface="Comic Sans MS"/>
                <a:cs typeface="Comic Sans MS"/>
              </a:rPr>
              <a:t>,</a:t>
            </a:r>
            <a:endParaRPr sz="1450">
              <a:latin typeface="Comic Sans MS"/>
              <a:cs typeface="Comic Sans MS"/>
            </a:endParaRPr>
          </a:p>
          <a:p>
            <a:pPr marL="12700" marR="5715" algn="just">
              <a:lnSpc>
                <a:spcPct val="101400"/>
              </a:lnSpc>
              <a:spcBef>
                <a:spcPts val="20"/>
              </a:spcBef>
            </a:pPr>
            <a:r>
              <a:rPr sz="1450" spc="-70" dirty="0">
                <a:latin typeface="Comic Sans MS"/>
                <a:cs typeface="Comic Sans MS"/>
              </a:rPr>
              <a:t>—</a:t>
            </a:r>
            <a:r>
              <a:rPr sz="1450" spc="-65" dirty="0">
                <a:latin typeface="Comic Sans MS"/>
                <a:cs typeface="Comic Sans MS"/>
              </a:rPr>
              <a:t> </a:t>
            </a:r>
            <a:r>
              <a:rPr sz="1450" spc="-45" dirty="0">
                <a:latin typeface="Arial"/>
                <a:cs typeface="Arial"/>
              </a:rPr>
              <a:t>одно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из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существенных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условий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нормального </a:t>
            </a:r>
            <a:r>
              <a:rPr sz="1450" spc="-40" dirty="0">
                <a:latin typeface="Arial"/>
                <a:cs typeface="Arial"/>
              </a:rPr>
              <a:t> физического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развития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ребенка</a:t>
            </a:r>
            <a:r>
              <a:rPr sz="1450" spc="-35" dirty="0">
                <a:latin typeface="Comic Sans MS"/>
                <a:cs typeface="Comic Sans MS"/>
              </a:rPr>
              <a:t>.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8410" y="6712215"/>
            <a:ext cx="4803140" cy="1320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1700" spc="-70" dirty="0">
                <a:latin typeface="Arial"/>
                <a:cs typeface="Arial"/>
              </a:rPr>
              <a:t>Первая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еда</a:t>
            </a:r>
            <a:r>
              <a:rPr sz="1700" spc="-65" dirty="0">
                <a:latin typeface="Arial"/>
                <a:cs typeface="Arial"/>
              </a:rPr>
              <a:t> дается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через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полчаса</a:t>
            </a:r>
            <a:r>
              <a:rPr sz="1700" spc="-65" dirty="0">
                <a:latin typeface="Calibri"/>
                <a:cs typeface="Calibri"/>
              </a:rPr>
              <a:t>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60" dirty="0">
                <a:latin typeface="Arial"/>
                <a:cs typeface="Arial"/>
              </a:rPr>
              <a:t>во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всяком 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случае</a:t>
            </a:r>
            <a:r>
              <a:rPr sz="1700" spc="-60" dirty="0">
                <a:latin typeface="Arial"/>
                <a:cs typeface="Arial"/>
              </a:rPr>
              <a:t> не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позднее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чем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через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час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после 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пробуждения</a:t>
            </a:r>
            <a:r>
              <a:rPr sz="1700" spc="-65" dirty="0">
                <a:latin typeface="Arial"/>
                <a:cs typeface="Arial"/>
              </a:rPr>
              <a:t> ребенка</a:t>
            </a:r>
            <a:r>
              <a:rPr sz="1700" spc="-65" dirty="0">
                <a:latin typeface="Calibri"/>
                <a:cs typeface="Calibri"/>
              </a:rPr>
              <a:t>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последняя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5" dirty="0">
                <a:latin typeface="Calibri"/>
                <a:cs typeface="Calibri"/>
              </a:rPr>
              <a:t>—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часа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за 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полтора </a:t>
            </a:r>
            <a:r>
              <a:rPr sz="1700" spc="-70" dirty="0">
                <a:latin typeface="Arial"/>
                <a:cs typeface="Arial"/>
              </a:rPr>
              <a:t>до </a:t>
            </a:r>
            <a:r>
              <a:rPr sz="1700" spc="-60" dirty="0">
                <a:latin typeface="Arial"/>
                <a:cs typeface="Arial"/>
              </a:rPr>
              <a:t>сна</a:t>
            </a:r>
            <a:r>
              <a:rPr sz="1700" spc="-60" dirty="0">
                <a:latin typeface="Calibri"/>
                <a:cs typeface="Calibri"/>
              </a:rPr>
              <a:t>.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75" dirty="0">
                <a:latin typeface="Arial"/>
                <a:cs typeface="Arial"/>
              </a:rPr>
              <a:t>Между </a:t>
            </a:r>
            <a:r>
              <a:rPr sz="1700" spc="-70" dirty="0">
                <a:latin typeface="Arial"/>
                <a:cs typeface="Arial"/>
              </a:rPr>
              <a:t>приемами </a:t>
            </a:r>
            <a:r>
              <a:rPr sz="1700" spc="-75" dirty="0">
                <a:latin typeface="Arial"/>
                <a:cs typeface="Arial"/>
              </a:rPr>
              <a:t>пищи </a:t>
            </a:r>
            <a:r>
              <a:rPr sz="1700" spc="-70" dirty="0">
                <a:latin typeface="Arial"/>
                <a:cs typeface="Arial"/>
              </a:rPr>
              <a:t>должны 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б</a:t>
            </a:r>
            <a:r>
              <a:rPr sz="1700" spc="-90" dirty="0">
                <a:latin typeface="Arial"/>
                <a:cs typeface="Arial"/>
              </a:rPr>
              <a:t>ы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60" dirty="0">
                <a:latin typeface="Arial"/>
                <a:cs typeface="Arial"/>
              </a:rPr>
              <a:t>ь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у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100" dirty="0">
                <a:latin typeface="Arial"/>
                <a:cs typeface="Arial"/>
              </a:rPr>
              <a:t>о</a:t>
            </a:r>
            <a:r>
              <a:rPr sz="1700" spc="-60" dirty="0">
                <a:latin typeface="Arial"/>
                <a:cs typeface="Arial"/>
              </a:rPr>
              <a:t>вл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85" dirty="0">
                <a:latin typeface="Arial"/>
                <a:cs typeface="Arial"/>
              </a:rPr>
              <a:t>ы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п</a:t>
            </a:r>
            <a:r>
              <a:rPr sz="1700" spc="-75" dirty="0">
                <a:latin typeface="Arial"/>
                <a:cs typeface="Arial"/>
              </a:rPr>
              <a:t>ро</a:t>
            </a:r>
            <a:r>
              <a:rPr sz="1700" spc="-70" dirty="0">
                <a:latin typeface="Arial"/>
                <a:cs typeface="Arial"/>
              </a:rPr>
              <a:t>м</a:t>
            </a:r>
            <a:r>
              <a:rPr sz="1700" spc="-75" dirty="0">
                <a:latin typeface="Arial"/>
                <a:cs typeface="Arial"/>
              </a:rPr>
              <a:t>еж</a:t>
            </a:r>
            <a:r>
              <a:rPr sz="1700" spc="-65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тки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Calibri"/>
                <a:cs typeface="Calibri"/>
              </a:rPr>
              <a:t>3</a:t>
            </a:r>
            <a:r>
              <a:rPr sz="1700" spc="-95" dirty="0">
                <a:latin typeface="Calibri"/>
                <a:cs typeface="Calibri"/>
              </a:rPr>
              <a:t>—</a:t>
            </a:r>
            <a:r>
              <a:rPr sz="1700" spc="-60" dirty="0">
                <a:latin typeface="Calibri"/>
                <a:cs typeface="Calibri"/>
              </a:rPr>
              <a:t>4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Arial"/>
                <a:cs typeface="Arial"/>
              </a:rPr>
              <a:t>ч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40" dirty="0">
                <a:latin typeface="Arial"/>
                <a:cs typeface="Arial"/>
              </a:rPr>
              <a:t>с</a:t>
            </a:r>
            <a:r>
              <a:rPr sz="1700" spc="-100" dirty="0">
                <a:latin typeface="Arial"/>
                <a:cs typeface="Arial"/>
              </a:rPr>
              <a:t>а</a:t>
            </a:r>
            <a:r>
              <a:rPr sz="1700" spc="-30" dirty="0">
                <a:latin typeface="Calibri"/>
                <a:cs typeface="Calibri"/>
              </a:rPr>
              <a:t>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их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60" dirty="0">
                <a:latin typeface="Arial"/>
                <a:cs typeface="Arial"/>
              </a:rPr>
              <a:t>а</a:t>
            </a:r>
            <a:r>
              <a:rPr sz="1700" spc="-75" dirty="0">
                <a:latin typeface="Arial"/>
                <a:cs typeface="Arial"/>
              </a:rPr>
              <a:t>д</a:t>
            </a:r>
            <a:r>
              <a:rPr sz="1700" spc="-65" dirty="0">
                <a:latin typeface="Arial"/>
                <a:cs typeface="Arial"/>
              </a:rPr>
              <a:t>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414" y="8010662"/>
            <a:ext cx="480060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60" dirty="0">
                <a:latin typeface="Arial"/>
                <a:cs typeface="Arial"/>
              </a:rPr>
              <a:t>строго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соблюдать</a:t>
            </a:r>
            <a:r>
              <a:rPr sz="1700" spc="-65" dirty="0">
                <a:latin typeface="Calibri"/>
                <a:cs typeface="Calibri"/>
              </a:rPr>
              <a:t>.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75" dirty="0">
                <a:latin typeface="Arial"/>
                <a:cs typeface="Arial"/>
              </a:rPr>
              <a:t>Наиболее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сытная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еда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дается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в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об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75" dirty="0">
                <a:latin typeface="Arial"/>
                <a:cs typeface="Arial"/>
              </a:rPr>
              <a:t>д</a:t>
            </a:r>
            <a:r>
              <a:rPr sz="1700" spc="-30" dirty="0">
                <a:latin typeface="Calibri"/>
                <a:cs typeface="Calibri"/>
              </a:rPr>
              <a:t>,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м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Arial"/>
                <a:cs typeface="Arial"/>
              </a:rPr>
              <a:t>с</a:t>
            </a:r>
            <a:r>
              <a:rPr sz="1700" spc="-90" dirty="0">
                <a:latin typeface="Arial"/>
                <a:cs typeface="Arial"/>
              </a:rPr>
              <a:t>ы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65" dirty="0">
                <a:latin typeface="Arial"/>
                <a:cs typeface="Arial"/>
              </a:rPr>
              <a:t>я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105" dirty="0">
                <a:latin typeface="Calibri"/>
                <a:cs typeface="Calibri"/>
              </a:rPr>
              <a:t>—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уж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3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7385" y="4604003"/>
            <a:ext cx="1827278" cy="166725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38402" y="3121673"/>
            <a:ext cx="6644005" cy="361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100"/>
              </a:spcBef>
            </a:pP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Основное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требование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AD0F68"/>
                </a:solidFill>
                <a:latin typeface="Arial"/>
                <a:cs typeface="Arial"/>
              </a:rPr>
              <a:t>к</a:t>
            </a:r>
            <a:r>
              <a:rPr sz="1700" spc="-4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AD0F68"/>
                </a:solidFill>
                <a:latin typeface="Arial"/>
                <a:cs typeface="Arial"/>
              </a:rPr>
              <a:t>режиму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AD0F68"/>
                </a:solidFill>
                <a:latin typeface="Arial"/>
                <a:cs typeface="Arial"/>
              </a:rPr>
              <a:t>—</a:t>
            </a:r>
            <a:r>
              <a:rPr sz="1700" spc="-11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это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точность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во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времени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 и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правильное чередование,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смена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одних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видов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деятельности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другими.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Должно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 быть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установлено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время,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когда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ребенок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ложится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спать, </a:t>
            </a:r>
            <a:r>
              <a:rPr sz="1700" spc="-5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встает,</a:t>
            </a:r>
            <a:r>
              <a:rPr sz="1700" spc="-5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ест,</a:t>
            </a:r>
            <a:r>
              <a:rPr sz="1700" spc="-5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гуляет,</a:t>
            </a:r>
            <a:r>
              <a:rPr sz="1700" spc="-5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выполняет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 несложные,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посильные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для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 него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 обязанности.</a:t>
            </a:r>
            <a:r>
              <a:rPr sz="1700" spc="-4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AD0F68"/>
                </a:solidFill>
                <a:latin typeface="Arial"/>
                <a:cs typeface="Arial"/>
              </a:rPr>
              <a:t>Время</a:t>
            </a:r>
            <a:r>
              <a:rPr sz="1700" spc="-5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это</a:t>
            </a:r>
            <a:r>
              <a:rPr sz="1700" spc="-2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AD0F68"/>
                </a:solidFill>
                <a:latin typeface="Arial"/>
                <a:cs typeface="Arial"/>
              </a:rPr>
              <a:t>необходимо</a:t>
            </a:r>
            <a:r>
              <a:rPr sz="1700" spc="-30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AD0F68"/>
                </a:solidFill>
                <a:latin typeface="Arial"/>
                <a:cs typeface="Arial"/>
              </a:rPr>
              <a:t>точно</a:t>
            </a:r>
            <a:r>
              <a:rPr sz="1700" spc="-25" dirty="0">
                <a:solidFill>
                  <a:srgbClr val="AD0F68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AD0F68"/>
                </a:solidFill>
                <a:latin typeface="Arial"/>
                <a:cs typeface="Arial"/>
              </a:rPr>
              <a:t>соблюдать.</a:t>
            </a:r>
            <a:endParaRPr sz="1700">
              <a:latin typeface="Arial"/>
              <a:cs typeface="Arial"/>
            </a:endParaRPr>
          </a:p>
          <a:p>
            <a:pPr marL="1993264" marR="6350" algn="just">
              <a:lnSpc>
                <a:spcPct val="100200"/>
              </a:lnSpc>
              <a:spcBef>
                <a:spcPts val="450"/>
              </a:spcBef>
            </a:pPr>
            <a:r>
              <a:rPr sz="1700" b="1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Arial"/>
                <a:cs typeface="Arial"/>
              </a:rPr>
              <a:t>Сон</a:t>
            </a:r>
            <a:r>
              <a:rPr sz="1700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Calibri"/>
                <a:cs typeface="Calibri"/>
              </a:rPr>
              <a:t>.</a:t>
            </a:r>
            <a:r>
              <a:rPr sz="1700" u="heavy" spc="245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Только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во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время</a:t>
            </a:r>
            <a:r>
              <a:rPr sz="1700" spc="-60" dirty="0">
                <a:latin typeface="Arial"/>
                <a:cs typeface="Arial"/>
              </a:rPr>
              <a:t> сна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ребенок</a:t>
            </a:r>
            <a:r>
              <a:rPr sz="1700" spc="-65" dirty="0">
                <a:latin typeface="Arial"/>
                <a:cs typeface="Arial"/>
              </a:rPr>
              <a:t> получает 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полный</a:t>
            </a:r>
            <a:r>
              <a:rPr sz="1700" spc="-65" dirty="0">
                <a:latin typeface="Arial"/>
                <a:cs typeface="Arial"/>
              </a:rPr>
              <a:t> отдых</a:t>
            </a:r>
            <a:r>
              <a:rPr sz="1700" spc="-65" dirty="0">
                <a:latin typeface="Calibri"/>
                <a:cs typeface="Calibri"/>
              </a:rPr>
              <a:t>.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75" dirty="0">
                <a:latin typeface="Arial"/>
                <a:cs typeface="Arial"/>
              </a:rPr>
              <a:t>Сон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должен</a:t>
            </a:r>
            <a:r>
              <a:rPr sz="1700" spc="-60" dirty="0">
                <a:latin typeface="Arial"/>
                <a:cs typeface="Arial"/>
              </a:rPr>
              <a:t> быть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достаточно 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продолжительным</a:t>
            </a:r>
            <a:r>
              <a:rPr sz="1700" spc="-65" dirty="0">
                <a:latin typeface="Calibri"/>
                <a:cs typeface="Calibri"/>
              </a:rPr>
              <a:t>: </a:t>
            </a:r>
            <a:r>
              <a:rPr sz="1700" spc="-65" dirty="0">
                <a:latin typeface="Arial"/>
                <a:cs typeface="Arial"/>
              </a:rPr>
              <a:t>дети </a:t>
            </a:r>
            <a:r>
              <a:rPr sz="1700" spc="-80" dirty="0">
                <a:latin typeface="Calibri"/>
                <a:cs typeface="Calibri"/>
              </a:rPr>
              <a:t>3—4 </a:t>
            </a:r>
            <a:r>
              <a:rPr sz="1700" spc="-70" dirty="0">
                <a:latin typeface="Arial"/>
                <a:cs typeface="Arial"/>
              </a:rPr>
              <a:t>лет </a:t>
            </a:r>
            <a:r>
              <a:rPr sz="1700" spc="-65" dirty="0">
                <a:latin typeface="Arial"/>
                <a:cs typeface="Arial"/>
              </a:rPr>
              <a:t>спят </a:t>
            </a:r>
            <a:r>
              <a:rPr sz="1700" spc="-55" dirty="0">
                <a:latin typeface="Calibri"/>
                <a:cs typeface="Calibri"/>
              </a:rPr>
              <a:t>14 </a:t>
            </a:r>
            <a:r>
              <a:rPr sz="1700" spc="-65" dirty="0">
                <a:latin typeface="Arial"/>
                <a:cs typeface="Arial"/>
              </a:rPr>
              <a:t>часов </a:t>
            </a:r>
            <a:r>
              <a:rPr sz="1700" spc="-60" dirty="0">
                <a:latin typeface="Arial"/>
                <a:cs typeface="Arial"/>
              </a:rPr>
              <a:t>в </a:t>
            </a:r>
            <a:r>
              <a:rPr sz="1700" spc="-55" dirty="0">
                <a:latin typeface="Arial"/>
                <a:cs typeface="Arial"/>
              </a:rPr>
              <a:t> сутки</a:t>
            </a:r>
            <a:r>
              <a:rPr sz="1700" spc="-55" dirty="0">
                <a:latin typeface="Calibri"/>
                <a:cs typeface="Calibri"/>
              </a:rPr>
              <a:t>, </a:t>
            </a:r>
            <a:r>
              <a:rPr sz="1700" spc="-75" dirty="0">
                <a:latin typeface="Calibri"/>
                <a:cs typeface="Calibri"/>
              </a:rPr>
              <a:t>5—6 </a:t>
            </a:r>
            <a:r>
              <a:rPr sz="1700" spc="-60" dirty="0">
                <a:latin typeface="Arial"/>
                <a:cs typeface="Arial"/>
              </a:rPr>
              <a:t>лет </a:t>
            </a:r>
            <a:r>
              <a:rPr sz="1700" spc="-105" dirty="0">
                <a:latin typeface="Calibri"/>
                <a:cs typeface="Calibri"/>
              </a:rPr>
              <a:t>—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55" dirty="0">
                <a:latin typeface="Calibri"/>
                <a:cs typeface="Calibri"/>
              </a:rPr>
              <a:t>13 </a:t>
            </a:r>
            <a:r>
              <a:rPr sz="1700" spc="-60" dirty="0">
                <a:latin typeface="Arial"/>
                <a:cs typeface="Arial"/>
              </a:rPr>
              <a:t>часов</a:t>
            </a:r>
            <a:r>
              <a:rPr sz="1700" spc="-60" dirty="0">
                <a:latin typeface="Calibri"/>
                <a:cs typeface="Calibri"/>
              </a:rPr>
              <a:t>, </a:t>
            </a:r>
            <a:r>
              <a:rPr sz="1700" spc="-80" dirty="0">
                <a:latin typeface="Calibri"/>
                <a:cs typeface="Calibri"/>
              </a:rPr>
              <a:t>7—8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лет </a:t>
            </a:r>
            <a:r>
              <a:rPr sz="1700" spc="-105" dirty="0">
                <a:latin typeface="Calibri"/>
                <a:cs typeface="Calibri"/>
              </a:rPr>
              <a:t>—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60" dirty="0">
                <a:latin typeface="Calibri"/>
                <a:cs typeface="Calibri"/>
              </a:rPr>
              <a:t>12 </a:t>
            </a:r>
            <a:r>
              <a:rPr sz="1700" spc="-60" dirty="0">
                <a:latin typeface="Arial"/>
                <a:cs typeface="Arial"/>
              </a:rPr>
              <a:t>часов</a:t>
            </a:r>
            <a:r>
              <a:rPr sz="1700" spc="-60" dirty="0">
                <a:latin typeface="Calibri"/>
                <a:cs typeface="Calibri"/>
              </a:rPr>
              <a:t>. 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70" dirty="0">
                <a:latin typeface="Arial"/>
                <a:cs typeface="Arial"/>
              </a:rPr>
              <a:t>Из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этого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времени</a:t>
            </a:r>
            <a:r>
              <a:rPr sz="1700" spc="-65" dirty="0">
                <a:latin typeface="Arial"/>
                <a:cs typeface="Arial"/>
              </a:rPr>
              <a:t> необходимо</a:t>
            </a:r>
            <a:r>
              <a:rPr sz="1700" spc="-65" dirty="0">
                <a:latin typeface="Calibri"/>
                <a:cs typeface="Calibri"/>
              </a:rPr>
              <a:t>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особенно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для 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младших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детей</a:t>
            </a:r>
            <a:r>
              <a:rPr sz="1700" spc="-55" dirty="0">
                <a:latin typeface="Calibri"/>
                <a:cs typeface="Calibri"/>
              </a:rPr>
              <a:t>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выделить</a:t>
            </a:r>
            <a:r>
              <a:rPr sz="1700" spc="-60" dirty="0">
                <a:latin typeface="Arial"/>
                <a:cs typeface="Arial"/>
              </a:rPr>
              <a:t> часа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полтора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для 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д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40" dirty="0">
                <a:latin typeface="Arial"/>
                <a:cs typeface="Arial"/>
              </a:rPr>
              <a:t>в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-50" dirty="0">
                <a:latin typeface="Arial"/>
                <a:cs typeface="Arial"/>
              </a:rPr>
              <a:t>г</a:t>
            </a:r>
            <a:r>
              <a:rPr sz="1700" spc="-65" dirty="0">
                <a:latin typeface="Arial"/>
                <a:cs typeface="Arial"/>
              </a:rPr>
              <a:t>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Arial"/>
                <a:cs typeface="Arial"/>
              </a:rPr>
              <a:t>сн</a:t>
            </a:r>
            <a:r>
              <a:rPr sz="1700" spc="-75" dirty="0">
                <a:latin typeface="Arial"/>
                <a:cs typeface="Arial"/>
              </a:rPr>
              <a:t>а</a:t>
            </a:r>
            <a:r>
              <a:rPr sz="1700" spc="-30" dirty="0">
                <a:latin typeface="Calibri"/>
                <a:cs typeface="Calibri"/>
              </a:rPr>
              <a:t>.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80" dirty="0">
                <a:latin typeface="Arial"/>
                <a:cs typeface="Arial"/>
              </a:rPr>
              <a:t>Де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до</a:t>
            </a:r>
            <a:r>
              <a:rPr sz="1700" spc="-70" dirty="0">
                <a:latin typeface="Arial"/>
                <a:cs typeface="Arial"/>
              </a:rPr>
              <a:t>лжн</a:t>
            </a:r>
            <a:r>
              <a:rPr sz="1700" spc="-85" dirty="0">
                <a:latin typeface="Arial"/>
                <a:cs typeface="Arial"/>
              </a:rPr>
              <a:t>ы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л</a:t>
            </a:r>
            <a:r>
              <a:rPr sz="1700" spc="-6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ж</a:t>
            </a:r>
            <a:r>
              <a:rPr sz="1700" spc="-80" dirty="0">
                <a:latin typeface="Arial"/>
                <a:cs typeface="Arial"/>
              </a:rPr>
              <a:t>и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60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с</a:t>
            </a:r>
            <a:r>
              <a:rPr sz="1700" spc="-65" dirty="0">
                <a:latin typeface="Arial"/>
                <a:cs typeface="Arial"/>
              </a:rPr>
              <a:t>я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п</a:t>
            </a:r>
            <a:r>
              <a:rPr sz="1700" spc="-60" dirty="0">
                <a:latin typeface="Arial"/>
                <a:cs typeface="Arial"/>
              </a:rPr>
              <a:t>о</a:t>
            </a:r>
            <a:r>
              <a:rPr sz="1700" spc="-55" dirty="0">
                <a:latin typeface="Arial"/>
                <a:cs typeface="Arial"/>
              </a:rPr>
              <a:t>з</a:t>
            </a:r>
            <a:r>
              <a:rPr sz="1700" spc="-65" dirty="0">
                <a:latin typeface="Arial"/>
                <a:cs typeface="Arial"/>
              </a:rPr>
              <a:t>д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65" dirty="0">
                <a:latin typeface="Arial"/>
                <a:cs typeface="Arial"/>
              </a:rPr>
              <a:t>е</a:t>
            </a:r>
            <a:endParaRPr sz="1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25"/>
              </a:spcBef>
            </a:pPr>
            <a:r>
              <a:rPr sz="1700" b="1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Arial"/>
                <a:cs typeface="Arial"/>
              </a:rPr>
              <a:t>Питание</a:t>
            </a:r>
            <a:r>
              <a:rPr sz="1700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Calibri"/>
                <a:cs typeface="Calibri"/>
              </a:rPr>
              <a:t>.</a:t>
            </a:r>
            <a:r>
              <a:rPr sz="1700" spc="110" dirty="0">
                <a:solidFill>
                  <a:srgbClr val="AD0F68"/>
                </a:solidFill>
                <a:latin typeface="Calibri"/>
                <a:cs typeface="Calibri"/>
              </a:rPr>
              <a:t> </a:t>
            </a:r>
            <a:r>
              <a:rPr sz="1700" spc="-60" dirty="0">
                <a:latin typeface="Arial"/>
                <a:cs typeface="Arial"/>
              </a:rPr>
              <a:t>Дети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получают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питание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75" dirty="0">
                <a:latin typeface="Calibri"/>
                <a:cs typeface="Calibri"/>
              </a:rPr>
              <a:t>4—5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раз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день</a:t>
            </a:r>
            <a:r>
              <a:rPr sz="1700" spc="-6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9603" y="6294639"/>
            <a:ext cx="17545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70" dirty="0">
                <a:latin typeface="Calibri"/>
                <a:cs typeface="Calibri"/>
              </a:rPr>
              <a:t>8—</a:t>
            </a:r>
            <a:r>
              <a:rPr sz="1700" spc="-60" dirty="0">
                <a:latin typeface="Calibri"/>
                <a:cs typeface="Calibri"/>
              </a:rPr>
              <a:t>9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ч</a:t>
            </a:r>
            <a:r>
              <a:rPr sz="1700" spc="-100" dirty="0">
                <a:latin typeface="Arial"/>
                <a:cs typeface="Arial"/>
              </a:rPr>
              <a:t>а</a:t>
            </a:r>
            <a:r>
              <a:rPr sz="1700" spc="-40" dirty="0">
                <a:latin typeface="Arial"/>
                <a:cs typeface="Arial"/>
              </a:rPr>
              <a:t>с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-60" dirty="0">
                <a:latin typeface="Arial"/>
                <a:cs typeface="Arial"/>
              </a:rPr>
              <a:t>в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Arial"/>
                <a:cs typeface="Arial"/>
              </a:rPr>
              <a:t>в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50" dirty="0">
                <a:latin typeface="Arial"/>
                <a:cs typeface="Arial"/>
              </a:rPr>
              <a:t>ч</a:t>
            </a:r>
            <a:r>
              <a:rPr sz="1700" spc="-75" dirty="0">
                <a:latin typeface="Arial"/>
                <a:cs typeface="Arial"/>
              </a:rPr>
              <a:t>ер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3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2755" y="8423670"/>
            <a:ext cx="459105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Arial"/>
                <a:cs typeface="Arial"/>
              </a:rPr>
              <a:t>Прогулки</a:t>
            </a:r>
            <a:r>
              <a:rPr sz="1700" b="1" u="heavy" spc="-70" dirty="0">
                <a:solidFill>
                  <a:srgbClr val="AD0F68"/>
                </a:solidFill>
                <a:uFill>
                  <a:solidFill>
                    <a:srgbClr val="AD0F68"/>
                  </a:solidFill>
                </a:uFill>
                <a:latin typeface="Calibri"/>
                <a:cs typeface="Calibri"/>
              </a:rPr>
              <a:t>.</a:t>
            </a:r>
            <a:r>
              <a:rPr sz="1700" b="1" spc="125" dirty="0">
                <a:solidFill>
                  <a:srgbClr val="AD0F68"/>
                </a:solidFill>
                <a:latin typeface="Calibri"/>
                <a:cs typeface="Calibri"/>
              </a:rPr>
              <a:t> </a:t>
            </a:r>
            <a:r>
              <a:rPr sz="1700" spc="-65" dirty="0">
                <a:latin typeface="Arial"/>
                <a:cs typeface="Arial"/>
              </a:rPr>
              <a:t>Как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бы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точно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ни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соблюдалось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время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сна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еды</a:t>
            </a:r>
            <a:r>
              <a:rPr sz="1700" spc="-65" dirty="0">
                <a:latin typeface="Calibri"/>
                <a:cs typeface="Calibri"/>
              </a:rPr>
              <a:t>,</a:t>
            </a:r>
            <a:r>
              <a:rPr sz="1700" spc="100" dirty="0">
                <a:latin typeface="Calibri"/>
                <a:cs typeface="Calibri"/>
              </a:rPr>
              <a:t> </a:t>
            </a:r>
            <a:r>
              <a:rPr sz="1700" spc="-75" dirty="0">
                <a:latin typeface="Arial"/>
                <a:cs typeface="Arial"/>
              </a:rPr>
              <a:t>режим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нельзя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признать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правильным</a:t>
            </a:r>
            <a:r>
              <a:rPr sz="1700" spc="-65" dirty="0">
                <a:latin typeface="Calibri"/>
                <a:cs typeface="Calibri"/>
              </a:rPr>
              <a:t>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92756" y="8941830"/>
            <a:ext cx="4589780" cy="807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sz="1700" spc="-65" dirty="0">
                <a:latin typeface="Arial"/>
                <a:cs typeface="Arial"/>
              </a:rPr>
              <a:t>если</a:t>
            </a:r>
            <a:r>
              <a:rPr sz="1700" spc="-60" dirty="0">
                <a:latin typeface="Arial"/>
                <a:cs typeface="Arial"/>
              </a:rPr>
              <a:t> 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нем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не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предусмотрено</a:t>
            </a:r>
            <a:r>
              <a:rPr sz="1700" spc="-65" dirty="0">
                <a:latin typeface="Arial"/>
                <a:cs typeface="Arial"/>
              </a:rPr>
              <a:t> время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для </a:t>
            </a:r>
            <a:r>
              <a:rPr sz="1700" spc="-65" dirty="0">
                <a:latin typeface="Arial"/>
                <a:cs typeface="Arial"/>
              </a:rPr>
              <a:t> прогулки</a:t>
            </a:r>
            <a:r>
              <a:rPr sz="1700" spc="-65" dirty="0">
                <a:latin typeface="Calibri"/>
                <a:cs typeface="Calibri"/>
              </a:rPr>
              <a:t>.</a:t>
            </a:r>
            <a:r>
              <a:rPr sz="1700" spc="250" dirty="0">
                <a:latin typeface="Calibri"/>
                <a:cs typeface="Calibri"/>
              </a:rPr>
              <a:t> </a:t>
            </a:r>
            <a:r>
              <a:rPr sz="1700" spc="-70" dirty="0">
                <a:latin typeface="Arial"/>
                <a:cs typeface="Arial"/>
              </a:rPr>
              <a:t>Чем больше </a:t>
            </a:r>
            <a:r>
              <a:rPr sz="1700" spc="-65" dirty="0">
                <a:latin typeface="Arial"/>
                <a:cs typeface="Arial"/>
              </a:rPr>
              <a:t>времени дети проводят 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о</a:t>
            </a:r>
            <a:r>
              <a:rPr sz="1700" spc="-55" dirty="0">
                <a:latin typeface="Arial"/>
                <a:cs typeface="Arial"/>
              </a:rPr>
              <a:t>тк</a:t>
            </a:r>
            <a:r>
              <a:rPr sz="1700" spc="-75" dirty="0">
                <a:latin typeface="Arial"/>
                <a:cs typeface="Arial"/>
              </a:rPr>
              <a:t>р</a:t>
            </a:r>
            <a:r>
              <a:rPr sz="1700" spc="-90" dirty="0">
                <a:latin typeface="Arial"/>
                <a:cs typeface="Arial"/>
              </a:rPr>
              <a:t>ы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-80" dirty="0">
                <a:latin typeface="Arial"/>
                <a:cs typeface="Arial"/>
              </a:rPr>
              <a:t>м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60" dirty="0">
                <a:latin typeface="Arial"/>
                <a:cs typeface="Arial"/>
              </a:rPr>
              <a:t>во</a:t>
            </a:r>
            <a:r>
              <a:rPr sz="1700" spc="-55" dirty="0">
                <a:latin typeface="Arial"/>
                <a:cs typeface="Arial"/>
              </a:rPr>
              <a:t>з</a:t>
            </a:r>
            <a:r>
              <a:rPr sz="1700" spc="-70" dirty="0">
                <a:latin typeface="Arial"/>
                <a:cs typeface="Arial"/>
              </a:rPr>
              <a:t>ду</a:t>
            </a:r>
            <a:r>
              <a:rPr sz="1700" spc="-100" dirty="0">
                <a:latin typeface="Arial"/>
                <a:cs typeface="Arial"/>
              </a:rPr>
              <a:t>х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30" dirty="0">
                <a:latin typeface="Calibri"/>
                <a:cs typeface="Calibri"/>
              </a:rPr>
              <a:t>,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80" dirty="0">
                <a:latin typeface="Arial"/>
                <a:cs typeface="Arial"/>
              </a:rPr>
              <a:t>м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75" dirty="0">
                <a:latin typeface="Arial"/>
                <a:cs typeface="Arial"/>
              </a:rPr>
              <a:t>о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з</a:t>
            </a:r>
            <a:r>
              <a:rPr sz="1700" spc="-75" dirty="0">
                <a:latin typeface="Arial"/>
                <a:cs typeface="Arial"/>
              </a:rPr>
              <a:t>д</a:t>
            </a:r>
            <a:r>
              <a:rPr sz="1700" spc="-60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р</a:t>
            </a:r>
            <a:r>
              <a:rPr sz="1700" spc="-60" dirty="0">
                <a:latin typeface="Arial"/>
                <a:cs typeface="Arial"/>
              </a:rPr>
              <a:t>ов</a:t>
            </a:r>
            <a:r>
              <a:rPr sz="1700" spc="-75" dirty="0">
                <a:latin typeface="Arial"/>
                <a:cs typeface="Arial"/>
              </a:rPr>
              <a:t>е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3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9120" y="6452615"/>
            <a:ext cx="6438900" cy="3611879"/>
            <a:chOff x="579120" y="6452615"/>
            <a:chExt cx="6438900" cy="3611879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83708" y="6452615"/>
              <a:ext cx="1734311" cy="17236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79120" y="8375392"/>
              <a:ext cx="1767839" cy="1689100"/>
            </a:xfrm>
            <a:custGeom>
              <a:avLst/>
              <a:gdLst/>
              <a:ahLst/>
              <a:cxnLst/>
              <a:rect l="l" t="t" r="r" b="b"/>
              <a:pathLst>
                <a:path w="1767839" h="1689100">
                  <a:moveTo>
                    <a:pt x="1456944" y="50800"/>
                  </a:moveTo>
                  <a:lnTo>
                    <a:pt x="1356360" y="50800"/>
                  </a:lnTo>
                  <a:lnTo>
                    <a:pt x="1383792" y="63500"/>
                  </a:lnTo>
                  <a:lnTo>
                    <a:pt x="1412748" y="76200"/>
                  </a:lnTo>
                  <a:lnTo>
                    <a:pt x="1438656" y="88900"/>
                  </a:lnTo>
                  <a:lnTo>
                    <a:pt x="1478280" y="139700"/>
                  </a:lnTo>
                  <a:lnTo>
                    <a:pt x="1504188" y="190500"/>
                  </a:lnTo>
                  <a:lnTo>
                    <a:pt x="1510284" y="241300"/>
                  </a:lnTo>
                  <a:lnTo>
                    <a:pt x="1507236" y="279400"/>
                  </a:lnTo>
                  <a:lnTo>
                    <a:pt x="1495044" y="317500"/>
                  </a:lnTo>
                  <a:lnTo>
                    <a:pt x="1478280" y="355600"/>
                  </a:lnTo>
                  <a:lnTo>
                    <a:pt x="1456944" y="381000"/>
                  </a:lnTo>
                  <a:lnTo>
                    <a:pt x="1466088" y="444500"/>
                  </a:lnTo>
                  <a:lnTo>
                    <a:pt x="1485900" y="457200"/>
                  </a:lnTo>
                  <a:lnTo>
                    <a:pt x="1498092" y="469900"/>
                  </a:lnTo>
                  <a:lnTo>
                    <a:pt x="1513332" y="482600"/>
                  </a:lnTo>
                  <a:lnTo>
                    <a:pt x="1522476" y="495300"/>
                  </a:lnTo>
                  <a:lnTo>
                    <a:pt x="1533144" y="520700"/>
                  </a:lnTo>
                  <a:lnTo>
                    <a:pt x="1545336" y="546100"/>
                  </a:lnTo>
                  <a:lnTo>
                    <a:pt x="1548384" y="571500"/>
                  </a:lnTo>
                  <a:lnTo>
                    <a:pt x="1601724" y="698500"/>
                  </a:lnTo>
                  <a:lnTo>
                    <a:pt x="1607820" y="711200"/>
                  </a:lnTo>
                  <a:lnTo>
                    <a:pt x="1616964" y="736600"/>
                  </a:lnTo>
                  <a:lnTo>
                    <a:pt x="1620012" y="749300"/>
                  </a:lnTo>
                  <a:lnTo>
                    <a:pt x="1620012" y="762000"/>
                  </a:lnTo>
                  <a:lnTo>
                    <a:pt x="1613916" y="787400"/>
                  </a:lnTo>
                  <a:lnTo>
                    <a:pt x="1607820" y="800100"/>
                  </a:lnTo>
                  <a:lnTo>
                    <a:pt x="1595628" y="812800"/>
                  </a:lnTo>
                  <a:lnTo>
                    <a:pt x="1586484" y="825500"/>
                  </a:lnTo>
                  <a:lnTo>
                    <a:pt x="1572768" y="838200"/>
                  </a:lnTo>
                  <a:lnTo>
                    <a:pt x="1560576" y="838200"/>
                  </a:lnTo>
                  <a:lnTo>
                    <a:pt x="1569720" y="1041400"/>
                  </a:lnTo>
                  <a:lnTo>
                    <a:pt x="1569720" y="1066800"/>
                  </a:lnTo>
                  <a:lnTo>
                    <a:pt x="1434084" y="1066800"/>
                  </a:lnTo>
                  <a:lnTo>
                    <a:pt x="1459992" y="1104900"/>
                  </a:lnTo>
                  <a:lnTo>
                    <a:pt x="1485900" y="1130300"/>
                  </a:lnTo>
                  <a:lnTo>
                    <a:pt x="1513332" y="1168400"/>
                  </a:lnTo>
                  <a:lnTo>
                    <a:pt x="1545336" y="1206500"/>
                  </a:lnTo>
                  <a:lnTo>
                    <a:pt x="1578864" y="1244600"/>
                  </a:lnTo>
                  <a:lnTo>
                    <a:pt x="1616964" y="1270000"/>
                  </a:lnTo>
                  <a:lnTo>
                    <a:pt x="1655064" y="1308100"/>
                  </a:lnTo>
                  <a:lnTo>
                    <a:pt x="1699260" y="1333500"/>
                  </a:lnTo>
                  <a:lnTo>
                    <a:pt x="1705356" y="1358900"/>
                  </a:lnTo>
                  <a:lnTo>
                    <a:pt x="1702308" y="1371600"/>
                  </a:lnTo>
                  <a:lnTo>
                    <a:pt x="1680972" y="1397000"/>
                  </a:lnTo>
                  <a:lnTo>
                    <a:pt x="1705356" y="1422400"/>
                  </a:lnTo>
                  <a:lnTo>
                    <a:pt x="1717548" y="1422400"/>
                  </a:lnTo>
                  <a:lnTo>
                    <a:pt x="1723644" y="1435100"/>
                  </a:lnTo>
                  <a:lnTo>
                    <a:pt x="1728216" y="1447800"/>
                  </a:lnTo>
                  <a:lnTo>
                    <a:pt x="1728216" y="1460500"/>
                  </a:lnTo>
                  <a:lnTo>
                    <a:pt x="1720596" y="1460500"/>
                  </a:lnTo>
                  <a:lnTo>
                    <a:pt x="1693164" y="1498600"/>
                  </a:lnTo>
                  <a:lnTo>
                    <a:pt x="1667256" y="1536700"/>
                  </a:lnTo>
                  <a:lnTo>
                    <a:pt x="1642872" y="1536700"/>
                  </a:lnTo>
                  <a:lnTo>
                    <a:pt x="1604772" y="1574800"/>
                  </a:lnTo>
                  <a:lnTo>
                    <a:pt x="1583436" y="1600200"/>
                  </a:lnTo>
                  <a:lnTo>
                    <a:pt x="1557528" y="1625600"/>
                  </a:lnTo>
                  <a:lnTo>
                    <a:pt x="1533144" y="1638300"/>
                  </a:lnTo>
                  <a:lnTo>
                    <a:pt x="1504188" y="1651000"/>
                  </a:lnTo>
                  <a:lnTo>
                    <a:pt x="1362456" y="1651000"/>
                  </a:lnTo>
                  <a:lnTo>
                    <a:pt x="1380744" y="1663700"/>
                  </a:lnTo>
                  <a:lnTo>
                    <a:pt x="1403604" y="1676400"/>
                  </a:lnTo>
                  <a:lnTo>
                    <a:pt x="1427988" y="1689100"/>
                  </a:lnTo>
                  <a:lnTo>
                    <a:pt x="1504188" y="1689100"/>
                  </a:lnTo>
                  <a:lnTo>
                    <a:pt x="1536192" y="1676400"/>
                  </a:lnTo>
                  <a:lnTo>
                    <a:pt x="1566672" y="1663700"/>
                  </a:lnTo>
                  <a:lnTo>
                    <a:pt x="1592580" y="1651000"/>
                  </a:lnTo>
                  <a:lnTo>
                    <a:pt x="1616964" y="1625600"/>
                  </a:lnTo>
                  <a:lnTo>
                    <a:pt x="1639824" y="1612900"/>
                  </a:lnTo>
                  <a:lnTo>
                    <a:pt x="1658112" y="1587500"/>
                  </a:lnTo>
                  <a:lnTo>
                    <a:pt x="1670304" y="1574800"/>
                  </a:lnTo>
                  <a:lnTo>
                    <a:pt x="1684020" y="1574800"/>
                  </a:lnTo>
                  <a:lnTo>
                    <a:pt x="1702308" y="1549400"/>
                  </a:lnTo>
                  <a:lnTo>
                    <a:pt x="1749552" y="1498600"/>
                  </a:lnTo>
                  <a:lnTo>
                    <a:pt x="1767840" y="1460500"/>
                  </a:lnTo>
                  <a:lnTo>
                    <a:pt x="1767840" y="1435100"/>
                  </a:lnTo>
                  <a:lnTo>
                    <a:pt x="1764792" y="1422400"/>
                  </a:lnTo>
                  <a:lnTo>
                    <a:pt x="1752600" y="1397000"/>
                  </a:lnTo>
                  <a:lnTo>
                    <a:pt x="1740408" y="1384300"/>
                  </a:lnTo>
                  <a:lnTo>
                    <a:pt x="1749552" y="1371600"/>
                  </a:lnTo>
                  <a:lnTo>
                    <a:pt x="1749552" y="1346200"/>
                  </a:lnTo>
                  <a:lnTo>
                    <a:pt x="1746504" y="1333500"/>
                  </a:lnTo>
                  <a:lnTo>
                    <a:pt x="1731264" y="1308100"/>
                  </a:lnTo>
                  <a:lnTo>
                    <a:pt x="1720596" y="1295400"/>
                  </a:lnTo>
                  <a:lnTo>
                    <a:pt x="1661160" y="1257300"/>
                  </a:lnTo>
                  <a:lnTo>
                    <a:pt x="1607820" y="1206500"/>
                  </a:lnTo>
                  <a:lnTo>
                    <a:pt x="1557528" y="1155700"/>
                  </a:lnTo>
                  <a:lnTo>
                    <a:pt x="1516380" y="1104900"/>
                  </a:lnTo>
                  <a:lnTo>
                    <a:pt x="1572768" y="1104900"/>
                  </a:lnTo>
                  <a:lnTo>
                    <a:pt x="1586484" y="1092200"/>
                  </a:lnTo>
                  <a:lnTo>
                    <a:pt x="1595628" y="1079500"/>
                  </a:lnTo>
                  <a:lnTo>
                    <a:pt x="1601724" y="1079500"/>
                  </a:lnTo>
                  <a:lnTo>
                    <a:pt x="1607820" y="1066800"/>
                  </a:lnTo>
                  <a:lnTo>
                    <a:pt x="1610868" y="1054100"/>
                  </a:lnTo>
                  <a:lnTo>
                    <a:pt x="1610868" y="1041400"/>
                  </a:lnTo>
                  <a:lnTo>
                    <a:pt x="1604772" y="863600"/>
                  </a:lnTo>
                  <a:lnTo>
                    <a:pt x="1613916" y="863600"/>
                  </a:lnTo>
                  <a:lnTo>
                    <a:pt x="1616964" y="850900"/>
                  </a:lnTo>
                  <a:lnTo>
                    <a:pt x="1626108" y="850900"/>
                  </a:lnTo>
                  <a:lnTo>
                    <a:pt x="1639824" y="838200"/>
                  </a:lnTo>
                  <a:lnTo>
                    <a:pt x="1658112" y="800100"/>
                  </a:lnTo>
                  <a:lnTo>
                    <a:pt x="1661160" y="774700"/>
                  </a:lnTo>
                  <a:lnTo>
                    <a:pt x="1661160" y="736600"/>
                  </a:lnTo>
                  <a:lnTo>
                    <a:pt x="1655064" y="711200"/>
                  </a:lnTo>
                  <a:lnTo>
                    <a:pt x="1650492" y="698500"/>
                  </a:lnTo>
                  <a:lnTo>
                    <a:pt x="1645920" y="698500"/>
                  </a:lnTo>
                  <a:lnTo>
                    <a:pt x="1639824" y="673100"/>
                  </a:lnTo>
                  <a:lnTo>
                    <a:pt x="1589532" y="558800"/>
                  </a:lnTo>
                  <a:lnTo>
                    <a:pt x="1586484" y="533400"/>
                  </a:lnTo>
                  <a:lnTo>
                    <a:pt x="1578864" y="520700"/>
                  </a:lnTo>
                  <a:lnTo>
                    <a:pt x="1572768" y="495300"/>
                  </a:lnTo>
                  <a:lnTo>
                    <a:pt x="1563624" y="482600"/>
                  </a:lnTo>
                  <a:lnTo>
                    <a:pt x="1539240" y="444500"/>
                  </a:lnTo>
                  <a:lnTo>
                    <a:pt x="1522476" y="431800"/>
                  </a:lnTo>
                  <a:lnTo>
                    <a:pt x="1504188" y="419100"/>
                  </a:lnTo>
                  <a:lnTo>
                    <a:pt x="1501140" y="393700"/>
                  </a:lnTo>
                  <a:lnTo>
                    <a:pt x="1522476" y="368300"/>
                  </a:lnTo>
                  <a:lnTo>
                    <a:pt x="1539240" y="330200"/>
                  </a:lnTo>
                  <a:lnTo>
                    <a:pt x="1548384" y="292100"/>
                  </a:lnTo>
                  <a:lnTo>
                    <a:pt x="1551432" y="241300"/>
                  </a:lnTo>
                  <a:lnTo>
                    <a:pt x="1545336" y="190500"/>
                  </a:lnTo>
                  <a:lnTo>
                    <a:pt x="1539240" y="165100"/>
                  </a:lnTo>
                  <a:lnTo>
                    <a:pt x="1522476" y="127000"/>
                  </a:lnTo>
                  <a:lnTo>
                    <a:pt x="1501140" y="101600"/>
                  </a:lnTo>
                  <a:lnTo>
                    <a:pt x="1472184" y="63500"/>
                  </a:lnTo>
                  <a:lnTo>
                    <a:pt x="1456944" y="50800"/>
                  </a:lnTo>
                  <a:close/>
                </a:path>
                <a:path w="1767839" h="1689100">
                  <a:moveTo>
                    <a:pt x="748284" y="1511300"/>
                  </a:moveTo>
                  <a:lnTo>
                    <a:pt x="682754" y="1511300"/>
                  </a:lnTo>
                  <a:lnTo>
                    <a:pt x="710184" y="1536700"/>
                  </a:lnTo>
                  <a:lnTo>
                    <a:pt x="742188" y="1562100"/>
                  </a:lnTo>
                  <a:lnTo>
                    <a:pt x="774192" y="1574800"/>
                  </a:lnTo>
                  <a:lnTo>
                    <a:pt x="801624" y="1587500"/>
                  </a:lnTo>
                  <a:lnTo>
                    <a:pt x="818388" y="1600200"/>
                  </a:lnTo>
                  <a:lnTo>
                    <a:pt x="824484" y="1600200"/>
                  </a:lnTo>
                  <a:lnTo>
                    <a:pt x="830580" y="1612900"/>
                  </a:lnTo>
                  <a:lnTo>
                    <a:pt x="839724" y="1625600"/>
                  </a:lnTo>
                  <a:lnTo>
                    <a:pt x="848868" y="1625600"/>
                  </a:lnTo>
                  <a:lnTo>
                    <a:pt x="883920" y="1651000"/>
                  </a:lnTo>
                  <a:lnTo>
                    <a:pt x="912876" y="1663700"/>
                  </a:lnTo>
                  <a:lnTo>
                    <a:pt x="925068" y="1676400"/>
                  </a:lnTo>
                  <a:lnTo>
                    <a:pt x="981456" y="1676400"/>
                  </a:lnTo>
                  <a:lnTo>
                    <a:pt x="993648" y="1663700"/>
                  </a:lnTo>
                  <a:lnTo>
                    <a:pt x="1004316" y="1651000"/>
                  </a:lnTo>
                  <a:lnTo>
                    <a:pt x="1011936" y="1638300"/>
                  </a:lnTo>
                  <a:lnTo>
                    <a:pt x="937260" y="1638300"/>
                  </a:lnTo>
                  <a:lnTo>
                    <a:pt x="906780" y="1612900"/>
                  </a:lnTo>
                  <a:lnTo>
                    <a:pt x="868680" y="1587500"/>
                  </a:lnTo>
                  <a:lnTo>
                    <a:pt x="862584" y="1587500"/>
                  </a:lnTo>
                  <a:lnTo>
                    <a:pt x="854964" y="1574800"/>
                  </a:lnTo>
                  <a:lnTo>
                    <a:pt x="854964" y="1562100"/>
                  </a:lnTo>
                  <a:lnTo>
                    <a:pt x="818388" y="1549400"/>
                  </a:lnTo>
                  <a:lnTo>
                    <a:pt x="748284" y="1511300"/>
                  </a:lnTo>
                  <a:close/>
                </a:path>
                <a:path w="1767839" h="1689100">
                  <a:moveTo>
                    <a:pt x="310897" y="1320800"/>
                  </a:moveTo>
                  <a:lnTo>
                    <a:pt x="260602" y="1320800"/>
                  </a:lnTo>
                  <a:lnTo>
                    <a:pt x="269745" y="1333500"/>
                  </a:lnTo>
                  <a:lnTo>
                    <a:pt x="272797" y="1371600"/>
                  </a:lnTo>
                  <a:lnTo>
                    <a:pt x="283462" y="1397000"/>
                  </a:lnTo>
                  <a:lnTo>
                    <a:pt x="225554" y="1460500"/>
                  </a:lnTo>
                  <a:lnTo>
                    <a:pt x="201165" y="1473200"/>
                  </a:lnTo>
                  <a:lnTo>
                    <a:pt x="185925" y="1473200"/>
                  </a:lnTo>
                  <a:lnTo>
                    <a:pt x="172214" y="1485900"/>
                  </a:lnTo>
                  <a:lnTo>
                    <a:pt x="163065" y="1485900"/>
                  </a:lnTo>
                  <a:lnTo>
                    <a:pt x="144780" y="1511300"/>
                  </a:lnTo>
                  <a:lnTo>
                    <a:pt x="138682" y="1536700"/>
                  </a:lnTo>
                  <a:lnTo>
                    <a:pt x="134114" y="1549400"/>
                  </a:lnTo>
                  <a:lnTo>
                    <a:pt x="134114" y="1574800"/>
                  </a:lnTo>
                  <a:lnTo>
                    <a:pt x="141734" y="1600200"/>
                  </a:lnTo>
                  <a:lnTo>
                    <a:pt x="147825" y="1612900"/>
                  </a:lnTo>
                  <a:lnTo>
                    <a:pt x="166117" y="1638300"/>
                  </a:lnTo>
                  <a:lnTo>
                    <a:pt x="178305" y="1651000"/>
                  </a:lnTo>
                  <a:lnTo>
                    <a:pt x="283462" y="1651000"/>
                  </a:lnTo>
                  <a:lnTo>
                    <a:pt x="329182" y="1612900"/>
                  </a:lnTo>
                  <a:lnTo>
                    <a:pt x="210314" y="1612900"/>
                  </a:lnTo>
                  <a:lnTo>
                    <a:pt x="198120" y="1600200"/>
                  </a:lnTo>
                  <a:lnTo>
                    <a:pt x="185925" y="1600200"/>
                  </a:lnTo>
                  <a:lnTo>
                    <a:pt x="178305" y="1574800"/>
                  </a:lnTo>
                  <a:lnTo>
                    <a:pt x="175260" y="1562100"/>
                  </a:lnTo>
                  <a:lnTo>
                    <a:pt x="178305" y="1549400"/>
                  </a:lnTo>
                  <a:lnTo>
                    <a:pt x="185925" y="1536700"/>
                  </a:lnTo>
                  <a:lnTo>
                    <a:pt x="210314" y="1511300"/>
                  </a:lnTo>
                  <a:lnTo>
                    <a:pt x="248414" y="1511300"/>
                  </a:lnTo>
                  <a:lnTo>
                    <a:pt x="336802" y="1409700"/>
                  </a:lnTo>
                  <a:lnTo>
                    <a:pt x="323085" y="1397000"/>
                  </a:lnTo>
                  <a:lnTo>
                    <a:pt x="316994" y="1371600"/>
                  </a:lnTo>
                  <a:lnTo>
                    <a:pt x="310897" y="1358900"/>
                  </a:lnTo>
                  <a:lnTo>
                    <a:pt x="310897" y="1320800"/>
                  </a:lnTo>
                  <a:close/>
                </a:path>
                <a:path w="1767839" h="1689100">
                  <a:moveTo>
                    <a:pt x="1438656" y="1511300"/>
                  </a:moveTo>
                  <a:lnTo>
                    <a:pt x="1350264" y="1511300"/>
                  </a:lnTo>
                  <a:lnTo>
                    <a:pt x="1336548" y="1536700"/>
                  </a:lnTo>
                  <a:lnTo>
                    <a:pt x="1324356" y="1574800"/>
                  </a:lnTo>
                  <a:lnTo>
                    <a:pt x="1324356" y="1587500"/>
                  </a:lnTo>
                  <a:lnTo>
                    <a:pt x="1330452" y="1612900"/>
                  </a:lnTo>
                  <a:lnTo>
                    <a:pt x="1341120" y="1625600"/>
                  </a:lnTo>
                  <a:lnTo>
                    <a:pt x="1350264" y="1651000"/>
                  </a:lnTo>
                  <a:lnTo>
                    <a:pt x="1438656" y="1651000"/>
                  </a:lnTo>
                  <a:lnTo>
                    <a:pt x="1409700" y="1638300"/>
                  </a:lnTo>
                  <a:lnTo>
                    <a:pt x="1388364" y="1625600"/>
                  </a:lnTo>
                  <a:lnTo>
                    <a:pt x="1380744" y="1612900"/>
                  </a:lnTo>
                  <a:lnTo>
                    <a:pt x="1374648" y="1600200"/>
                  </a:lnTo>
                  <a:lnTo>
                    <a:pt x="1368552" y="1600200"/>
                  </a:lnTo>
                  <a:lnTo>
                    <a:pt x="1368552" y="1562100"/>
                  </a:lnTo>
                  <a:lnTo>
                    <a:pt x="1377696" y="1549400"/>
                  </a:lnTo>
                  <a:lnTo>
                    <a:pt x="1391412" y="1536700"/>
                  </a:lnTo>
                  <a:lnTo>
                    <a:pt x="1409700" y="1524000"/>
                  </a:lnTo>
                  <a:lnTo>
                    <a:pt x="1438656" y="1511300"/>
                  </a:lnTo>
                  <a:close/>
                </a:path>
                <a:path w="1767839" h="1689100">
                  <a:moveTo>
                    <a:pt x="576074" y="1625600"/>
                  </a:moveTo>
                  <a:lnTo>
                    <a:pt x="522734" y="1625600"/>
                  </a:lnTo>
                  <a:lnTo>
                    <a:pt x="547117" y="1638300"/>
                  </a:lnTo>
                  <a:lnTo>
                    <a:pt x="576074" y="1625600"/>
                  </a:lnTo>
                  <a:close/>
                </a:path>
                <a:path w="1767839" h="1689100">
                  <a:moveTo>
                    <a:pt x="1019556" y="1625600"/>
                  </a:moveTo>
                  <a:lnTo>
                    <a:pt x="966216" y="1625600"/>
                  </a:lnTo>
                  <a:lnTo>
                    <a:pt x="957072" y="1638300"/>
                  </a:lnTo>
                  <a:lnTo>
                    <a:pt x="1011936" y="1638300"/>
                  </a:lnTo>
                  <a:lnTo>
                    <a:pt x="1019556" y="1625600"/>
                  </a:lnTo>
                  <a:close/>
                </a:path>
                <a:path w="1767839" h="1689100">
                  <a:moveTo>
                    <a:pt x="1007364" y="1562100"/>
                  </a:moveTo>
                  <a:lnTo>
                    <a:pt x="999744" y="1562100"/>
                  </a:lnTo>
                  <a:lnTo>
                    <a:pt x="993648" y="1574800"/>
                  </a:lnTo>
                  <a:lnTo>
                    <a:pt x="984504" y="1600200"/>
                  </a:lnTo>
                  <a:lnTo>
                    <a:pt x="975360" y="1612900"/>
                  </a:lnTo>
                  <a:lnTo>
                    <a:pt x="969264" y="1625600"/>
                  </a:lnTo>
                  <a:lnTo>
                    <a:pt x="1046988" y="1625600"/>
                  </a:lnTo>
                  <a:lnTo>
                    <a:pt x="1075944" y="1638300"/>
                  </a:lnTo>
                  <a:lnTo>
                    <a:pt x="1129284" y="1638300"/>
                  </a:lnTo>
                  <a:lnTo>
                    <a:pt x="1155192" y="1625600"/>
                  </a:lnTo>
                  <a:lnTo>
                    <a:pt x="1179576" y="1612900"/>
                  </a:lnTo>
                  <a:lnTo>
                    <a:pt x="1199388" y="1600200"/>
                  </a:lnTo>
                  <a:lnTo>
                    <a:pt x="1101852" y="1600200"/>
                  </a:lnTo>
                  <a:lnTo>
                    <a:pt x="1078992" y="1587500"/>
                  </a:lnTo>
                  <a:lnTo>
                    <a:pt x="1057656" y="1587500"/>
                  </a:lnTo>
                  <a:lnTo>
                    <a:pt x="1034796" y="1574800"/>
                  </a:lnTo>
                  <a:lnTo>
                    <a:pt x="1007364" y="1562100"/>
                  </a:lnTo>
                  <a:close/>
                </a:path>
                <a:path w="1767839" h="1689100">
                  <a:moveTo>
                    <a:pt x="455677" y="1562100"/>
                  </a:moveTo>
                  <a:lnTo>
                    <a:pt x="390142" y="1562100"/>
                  </a:lnTo>
                  <a:lnTo>
                    <a:pt x="405382" y="1574800"/>
                  </a:lnTo>
                  <a:lnTo>
                    <a:pt x="425197" y="1587500"/>
                  </a:lnTo>
                  <a:lnTo>
                    <a:pt x="461774" y="1612900"/>
                  </a:lnTo>
                  <a:lnTo>
                    <a:pt x="490725" y="1625600"/>
                  </a:lnTo>
                  <a:lnTo>
                    <a:pt x="600457" y="1625600"/>
                  </a:lnTo>
                  <a:lnTo>
                    <a:pt x="623317" y="1612900"/>
                  </a:lnTo>
                  <a:lnTo>
                    <a:pt x="644654" y="1600200"/>
                  </a:lnTo>
                  <a:lnTo>
                    <a:pt x="652274" y="1587500"/>
                  </a:lnTo>
                  <a:lnTo>
                    <a:pt x="522734" y="1587500"/>
                  </a:lnTo>
                  <a:lnTo>
                    <a:pt x="502920" y="1574800"/>
                  </a:lnTo>
                  <a:lnTo>
                    <a:pt x="478537" y="1574800"/>
                  </a:lnTo>
                  <a:lnTo>
                    <a:pt x="455677" y="1562100"/>
                  </a:lnTo>
                  <a:close/>
                </a:path>
                <a:path w="1767839" h="1689100">
                  <a:moveTo>
                    <a:pt x="396240" y="1498600"/>
                  </a:moveTo>
                  <a:lnTo>
                    <a:pt x="286514" y="1600200"/>
                  </a:lnTo>
                  <a:lnTo>
                    <a:pt x="269745" y="1600200"/>
                  </a:lnTo>
                  <a:lnTo>
                    <a:pt x="257557" y="1612900"/>
                  </a:lnTo>
                  <a:lnTo>
                    <a:pt x="329182" y="1612900"/>
                  </a:lnTo>
                  <a:lnTo>
                    <a:pt x="390142" y="1562100"/>
                  </a:lnTo>
                  <a:lnTo>
                    <a:pt x="455677" y="1562100"/>
                  </a:lnTo>
                  <a:lnTo>
                    <a:pt x="434340" y="1536700"/>
                  </a:lnTo>
                  <a:lnTo>
                    <a:pt x="411480" y="1524000"/>
                  </a:lnTo>
                  <a:lnTo>
                    <a:pt x="396240" y="1498600"/>
                  </a:lnTo>
                  <a:close/>
                </a:path>
                <a:path w="1767839" h="1689100">
                  <a:moveTo>
                    <a:pt x="1188720" y="1485900"/>
                  </a:moveTo>
                  <a:lnTo>
                    <a:pt x="1196340" y="1498600"/>
                  </a:lnTo>
                  <a:lnTo>
                    <a:pt x="1196340" y="1511300"/>
                  </a:lnTo>
                  <a:lnTo>
                    <a:pt x="1182624" y="1549400"/>
                  </a:lnTo>
                  <a:lnTo>
                    <a:pt x="1138428" y="1587500"/>
                  </a:lnTo>
                  <a:lnTo>
                    <a:pt x="1120140" y="1600200"/>
                  </a:lnTo>
                  <a:lnTo>
                    <a:pt x="1199388" y="1600200"/>
                  </a:lnTo>
                  <a:lnTo>
                    <a:pt x="1214628" y="1574800"/>
                  </a:lnTo>
                  <a:lnTo>
                    <a:pt x="1226820" y="1562100"/>
                  </a:lnTo>
                  <a:lnTo>
                    <a:pt x="1232916" y="1536700"/>
                  </a:lnTo>
                  <a:lnTo>
                    <a:pt x="1289304" y="1536700"/>
                  </a:lnTo>
                  <a:lnTo>
                    <a:pt x="1309116" y="1524000"/>
                  </a:lnTo>
                  <a:lnTo>
                    <a:pt x="1321308" y="1511300"/>
                  </a:lnTo>
                  <a:lnTo>
                    <a:pt x="1438656" y="1511300"/>
                  </a:lnTo>
                  <a:lnTo>
                    <a:pt x="1469136" y="1498600"/>
                  </a:lnTo>
                  <a:lnTo>
                    <a:pt x="1205484" y="1498600"/>
                  </a:lnTo>
                  <a:lnTo>
                    <a:pt x="1188720" y="1485900"/>
                  </a:lnTo>
                  <a:close/>
                </a:path>
                <a:path w="1767839" h="1689100">
                  <a:moveTo>
                    <a:pt x="699516" y="1460500"/>
                  </a:moveTo>
                  <a:lnTo>
                    <a:pt x="615697" y="1460500"/>
                  </a:lnTo>
                  <a:lnTo>
                    <a:pt x="626362" y="1473200"/>
                  </a:lnTo>
                  <a:lnTo>
                    <a:pt x="635505" y="1485900"/>
                  </a:lnTo>
                  <a:lnTo>
                    <a:pt x="641602" y="1498600"/>
                  </a:lnTo>
                  <a:lnTo>
                    <a:pt x="638557" y="1511300"/>
                  </a:lnTo>
                  <a:lnTo>
                    <a:pt x="638557" y="1524000"/>
                  </a:lnTo>
                  <a:lnTo>
                    <a:pt x="626362" y="1549400"/>
                  </a:lnTo>
                  <a:lnTo>
                    <a:pt x="612645" y="1562100"/>
                  </a:lnTo>
                  <a:lnTo>
                    <a:pt x="600457" y="1574800"/>
                  </a:lnTo>
                  <a:lnTo>
                    <a:pt x="582165" y="1574800"/>
                  </a:lnTo>
                  <a:lnTo>
                    <a:pt x="562357" y="1587500"/>
                  </a:lnTo>
                  <a:lnTo>
                    <a:pt x="652274" y="1587500"/>
                  </a:lnTo>
                  <a:lnTo>
                    <a:pt x="659894" y="1574800"/>
                  </a:lnTo>
                  <a:lnTo>
                    <a:pt x="670560" y="1562100"/>
                  </a:lnTo>
                  <a:lnTo>
                    <a:pt x="682754" y="1511300"/>
                  </a:lnTo>
                  <a:lnTo>
                    <a:pt x="748284" y="1511300"/>
                  </a:lnTo>
                  <a:lnTo>
                    <a:pt x="733044" y="1498600"/>
                  </a:lnTo>
                  <a:lnTo>
                    <a:pt x="720852" y="1485900"/>
                  </a:lnTo>
                  <a:lnTo>
                    <a:pt x="704088" y="1473200"/>
                  </a:lnTo>
                  <a:lnTo>
                    <a:pt x="699516" y="1460500"/>
                  </a:lnTo>
                  <a:close/>
                </a:path>
                <a:path w="1767839" h="1689100">
                  <a:moveTo>
                    <a:pt x="1516380" y="1498600"/>
                  </a:moveTo>
                  <a:lnTo>
                    <a:pt x="1485900" y="1498600"/>
                  </a:lnTo>
                  <a:lnTo>
                    <a:pt x="1516380" y="1511300"/>
                  </a:lnTo>
                  <a:lnTo>
                    <a:pt x="1519428" y="1511300"/>
                  </a:lnTo>
                  <a:lnTo>
                    <a:pt x="1516380" y="1498600"/>
                  </a:lnTo>
                  <a:close/>
                </a:path>
                <a:path w="1767839" h="1689100">
                  <a:moveTo>
                    <a:pt x="1554480" y="1498600"/>
                  </a:moveTo>
                  <a:lnTo>
                    <a:pt x="1551432" y="1498600"/>
                  </a:lnTo>
                  <a:lnTo>
                    <a:pt x="1533144" y="1511300"/>
                  </a:lnTo>
                  <a:lnTo>
                    <a:pt x="1536192" y="1511300"/>
                  </a:lnTo>
                  <a:lnTo>
                    <a:pt x="1554480" y="1498600"/>
                  </a:lnTo>
                  <a:close/>
                </a:path>
                <a:path w="1767839" h="1689100">
                  <a:moveTo>
                    <a:pt x="694944" y="1447800"/>
                  </a:moveTo>
                  <a:lnTo>
                    <a:pt x="478537" y="1447800"/>
                  </a:lnTo>
                  <a:lnTo>
                    <a:pt x="481582" y="1460500"/>
                  </a:lnTo>
                  <a:lnTo>
                    <a:pt x="487680" y="1473200"/>
                  </a:lnTo>
                  <a:lnTo>
                    <a:pt x="496822" y="1485900"/>
                  </a:lnTo>
                  <a:lnTo>
                    <a:pt x="509017" y="1498600"/>
                  </a:lnTo>
                  <a:lnTo>
                    <a:pt x="525780" y="1498600"/>
                  </a:lnTo>
                  <a:lnTo>
                    <a:pt x="528825" y="1485900"/>
                  </a:lnTo>
                  <a:lnTo>
                    <a:pt x="537974" y="1473200"/>
                  </a:lnTo>
                  <a:lnTo>
                    <a:pt x="556260" y="1460500"/>
                  </a:lnTo>
                  <a:lnTo>
                    <a:pt x="699516" y="1460500"/>
                  </a:lnTo>
                  <a:lnTo>
                    <a:pt x="694944" y="1447800"/>
                  </a:lnTo>
                  <a:close/>
                </a:path>
                <a:path w="1767839" h="1689100">
                  <a:moveTo>
                    <a:pt x="1441704" y="1409700"/>
                  </a:moveTo>
                  <a:lnTo>
                    <a:pt x="1421892" y="1422400"/>
                  </a:lnTo>
                  <a:lnTo>
                    <a:pt x="1400556" y="1422400"/>
                  </a:lnTo>
                  <a:lnTo>
                    <a:pt x="1406652" y="1435100"/>
                  </a:lnTo>
                  <a:lnTo>
                    <a:pt x="1377696" y="1447800"/>
                  </a:lnTo>
                  <a:lnTo>
                    <a:pt x="1344168" y="1460500"/>
                  </a:lnTo>
                  <a:lnTo>
                    <a:pt x="1330452" y="1473200"/>
                  </a:lnTo>
                  <a:lnTo>
                    <a:pt x="1318260" y="1473200"/>
                  </a:lnTo>
                  <a:lnTo>
                    <a:pt x="1293876" y="1485900"/>
                  </a:lnTo>
                  <a:lnTo>
                    <a:pt x="1242060" y="1485900"/>
                  </a:lnTo>
                  <a:lnTo>
                    <a:pt x="1246632" y="1498600"/>
                  </a:lnTo>
                  <a:lnTo>
                    <a:pt x="1510284" y="1498600"/>
                  </a:lnTo>
                  <a:lnTo>
                    <a:pt x="1475232" y="1447800"/>
                  </a:lnTo>
                  <a:lnTo>
                    <a:pt x="1441704" y="1409700"/>
                  </a:lnTo>
                  <a:close/>
                </a:path>
                <a:path w="1767839" h="1689100">
                  <a:moveTo>
                    <a:pt x="425197" y="901700"/>
                  </a:moveTo>
                  <a:lnTo>
                    <a:pt x="342900" y="901700"/>
                  </a:lnTo>
                  <a:lnTo>
                    <a:pt x="320040" y="914400"/>
                  </a:lnTo>
                  <a:lnTo>
                    <a:pt x="298702" y="927100"/>
                  </a:lnTo>
                  <a:lnTo>
                    <a:pt x="275842" y="939800"/>
                  </a:lnTo>
                  <a:lnTo>
                    <a:pt x="257557" y="952500"/>
                  </a:lnTo>
                  <a:lnTo>
                    <a:pt x="242317" y="977900"/>
                  </a:lnTo>
                  <a:lnTo>
                    <a:pt x="225554" y="990600"/>
                  </a:lnTo>
                  <a:lnTo>
                    <a:pt x="213360" y="1016000"/>
                  </a:lnTo>
                  <a:lnTo>
                    <a:pt x="109725" y="1066800"/>
                  </a:lnTo>
                  <a:lnTo>
                    <a:pt x="74677" y="1066800"/>
                  </a:lnTo>
                  <a:lnTo>
                    <a:pt x="59437" y="1079500"/>
                  </a:lnTo>
                  <a:lnTo>
                    <a:pt x="44197" y="1079500"/>
                  </a:lnTo>
                  <a:lnTo>
                    <a:pt x="27434" y="1092200"/>
                  </a:lnTo>
                  <a:lnTo>
                    <a:pt x="18285" y="1117600"/>
                  </a:lnTo>
                  <a:lnTo>
                    <a:pt x="9142" y="1130300"/>
                  </a:lnTo>
                  <a:lnTo>
                    <a:pt x="3045" y="1143000"/>
                  </a:lnTo>
                  <a:lnTo>
                    <a:pt x="0" y="1168400"/>
                  </a:lnTo>
                  <a:lnTo>
                    <a:pt x="3045" y="1193800"/>
                  </a:lnTo>
                  <a:lnTo>
                    <a:pt x="9142" y="1206500"/>
                  </a:lnTo>
                  <a:lnTo>
                    <a:pt x="18285" y="1231900"/>
                  </a:lnTo>
                  <a:lnTo>
                    <a:pt x="30480" y="1244600"/>
                  </a:lnTo>
                  <a:lnTo>
                    <a:pt x="47242" y="1270000"/>
                  </a:lnTo>
                  <a:lnTo>
                    <a:pt x="68580" y="1308100"/>
                  </a:lnTo>
                  <a:lnTo>
                    <a:pt x="100582" y="1333500"/>
                  </a:lnTo>
                  <a:lnTo>
                    <a:pt x="115822" y="1333500"/>
                  </a:lnTo>
                  <a:lnTo>
                    <a:pt x="131062" y="1346200"/>
                  </a:lnTo>
                  <a:lnTo>
                    <a:pt x="156974" y="1358900"/>
                  </a:lnTo>
                  <a:lnTo>
                    <a:pt x="175260" y="1358900"/>
                  </a:lnTo>
                  <a:lnTo>
                    <a:pt x="195074" y="1346200"/>
                  </a:lnTo>
                  <a:lnTo>
                    <a:pt x="207262" y="1346200"/>
                  </a:lnTo>
                  <a:lnTo>
                    <a:pt x="260602" y="1320800"/>
                  </a:lnTo>
                  <a:lnTo>
                    <a:pt x="310897" y="1320800"/>
                  </a:lnTo>
                  <a:lnTo>
                    <a:pt x="310897" y="1308100"/>
                  </a:lnTo>
                  <a:lnTo>
                    <a:pt x="147825" y="1308100"/>
                  </a:lnTo>
                  <a:lnTo>
                    <a:pt x="121920" y="1295400"/>
                  </a:lnTo>
                  <a:lnTo>
                    <a:pt x="80774" y="1244600"/>
                  </a:lnTo>
                  <a:lnTo>
                    <a:pt x="71625" y="1231900"/>
                  </a:lnTo>
                  <a:lnTo>
                    <a:pt x="65534" y="1219200"/>
                  </a:lnTo>
                  <a:lnTo>
                    <a:pt x="56385" y="1206500"/>
                  </a:lnTo>
                  <a:lnTo>
                    <a:pt x="44197" y="1181100"/>
                  </a:lnTo>
                  <a:lnTo>
                    <a:pt x="44197" y="1155700"/>
                  </a:lnTo>
                  <a:lnTo>
                    <a:pt x="47242" y="1143000"/>
                  </a:lnTo>
                  <a:lnTo>
                    <a:pt x="53340" y="1130300"/>
                  </a:lnTo>
                  <a:lnTo>
                    <a:pt x="59437" y="1130300"/>
                  </a:lnTo>
                  <a:lnTo>
                    <a:pt x="65534" y="1117600"/>
                  </a:lnTo>
                  <a:lnTo>
                    <a:pt x="115822" y="1117600"/>
                  </a:lnTo>
                  <a:lnTo>
                    <a:pt x="245362" y="1054100"/>
                  </a:lnTo>
                  <a:lnTo>
                    <a:pt x="254505" y="1028700"/>
                  </a:lnTo>
                  <a:lnTo>
                    <a:pt x="266700" y="1016000"/>
                  </a:lnTo>
                  <a:lnTo>
                    <a:pt x="278894" y="990600"/>
                  </a:lnTo>
                  <a:lnTo>
                    <a:pt x="295657" y="977900"/>
                  </a:lnTo>
                  <a:lnTo>
                    <a:pt x="313942" y="965200"/>
                  </a:lnTo>
                  <a:lnTo>
                    <a:pt x="330705" y="952500"/>
                  </a:lnTo>
                  <a:lnTo>
                    <a:pt x="522734" y="952500"/>
                  </a:lnTo>
                  <a:lnTo>
                    <a:pt x="499874" y="939800"/>
                  </a:lnTo>
                  <a:lnTo>
                    <a:pt x="478537" y="927100"/>
                  </a:lnTo>
                  <a:lnTo>
                    <a:pt x="449580" y="914400"/>
                  </a:lnTo>
                  <a:lnTo>
                    <a:pt x="425197" y="901700"/>
                  </a:lnTo>
                  <a:close/>
                </a:path>
                <a:path w="1767839" h="1689100">
                  <a:moveTo>
                    <a:pt x="278894" y="1270000"/>
                  </a:moveTo>
                  <a:lnTo>
                    <a:pt x="192022" y="1308100"/>
                  </a:lnTo>
                  <a:lnTo>
                    <a:pt x="310897" y="1308100"/>
                  </a:lnTo>
                  <a:lnTo>
                    <a:pt x="310897" y="1295400"/>
                  </a:lnTo>
                  <a:lnTo>
                    <a:pt x="298702" y="1295400"/>
                  </a:lnTo>
                  <a:lnTo>
                    <a:pt x="289560" y="1282700"/>
                  </a:lnTo>
                  <a:lnTo>
                    <a:pt x="278894" y="1270000"/>
                  </a:lnTo>
                  <a:close/>
                </a:path>
                <a:path w="1767839" h="1689100">
                  <a:moveTo>
                    <a:pt x="522734" y="952500"/>
                  </a:moveTo>
                  <a:lnTo>
                    <a:pt x="437385" y="952500"/>
                  </a:lnTo>
                  <a:lnTo>
                    <a:pt x="455677" y="965200"/>
                  </a:lnTo>
                  <a:lnTo>
                    <a:pt x="475485" y="977900"/>
                  </a:lnTo>
                  <a:lnTo>
                    <a:pt x="490725" y="990600"/>
                  </a:lnTo>
                  <a:lnTo>
                    <a:pt x="502920" y="1003300"/>
                  </a:lnTo>
                  <a:lnTo>
                    <a:pt x="512062" y="1028700"/>
                  </a:lnTo>
                  <a:lnTo>
                    <a:pt x="515114" y="1041400"/>
                  </a:lnTo>
                  <a:lnTo>
                    <a:pt x="537974" y="1079500"/>
                  </a:lnTo>
                  <a:lnTo>
                    <a:pt x="896112" y="1079500"/>
                  </a:lnTo>
                  <a:lnTo>
                    <a:pt x="946404" y="1041400"/>
                  </a:lnTo>
                  <a:lnTo>
                    <a:pt x="562357" y="1041400"/>
                  </a:lnTo>
                  <a:lnTo>
                    <a:pt x="556260" y="1028700"/>
                  </a:lnTo>
                  <a:lnTo>
                    <a:pt x="550162" y="1003300"/>
                  </a:lnTo>
                  <a:lnTo>
                    <a:pt x="537974" y="977900"/>
                  </a:lnTo>
                  <a:lnTo>
                    <a:pt x="522734" y="952500"/>
                  </a:lnTo>
                  <a:close/>
                </a:path>
                <a:path w="1767839" h="1689100">
                  <a:moveTo>
                    <a:pt x="1019556" y="88900"/>
                  </a:moveTo>
                  <a:lnTo>
                    <a:pt x="952500" y="88900"/>
                  </a:lnTo>
                  <a:lnTo>
                    <a:pt x="934212" y="101600"/>
                  </a:lnTo>
                  <a:lnTo>
                    <a:pt x="912876" y="114300"/>
                  </a:lnTo>
                  <a:lnTo>
                    <a:pt x="896112" y="127000"/>
                  </a:lnTo>
                  <a:lnTo>
                    <a:pt x="883920" y="152400"/>
                  </a:lnTo>
                  <a:lnTo>
                    <a:pt x="880872" y="177800"/>
                  </a:lnTo>
                  <a:lnTo>
                    <a:pt x="886968" y="203200"/>
                  </a:lnTo>
                  <a:lnTo>
                    <a:pt x="915924" y="241300"/>
                  </a:lnTo>
                  <a:lnTo>
                    <a:pt x="966216" y="266700"/>
                  </a:lnTo>
                  <a:lnTo>
                    <a:pt x="993648" y="279400"/>
                  </a:lnTo>
                  <a:lnTo>
                    <a:pt x="1101852" y="279400"/>
                  </a:lnTo>
                  <a:lnTo>
                    <a:pt x="1107948" y="304800"/>
                  </a:lnTo>
                  <a:lnTo>
                    <a:pt x="1110996" y="330200"/>
                  </a:lnTo>
                  <a:lnTo>
                    <a:pt x="1129284" y="368300"/>
                  </a:lnTo>
                  <a:lnTo>
                    <a:pt x="1152144" y="406400"/>
                  </a:lnTo>
                  <a:lnTo>
                    <a:pt x="1179576" y="431800"/>
                  </a:lnTo>
                  <a:lnTo>
                    <a:pt x="1182624" y="457200"/>
                  </a:lnTo>
                  <a:lnTo>
                    <a:pt x="1152144" y="508000"/>
                  </a:lnTo>
                  <a:lnTo>
                    <a:pt x="1141476" y="558800"/>
                  </a:lnTo>
                  <a:lnTo>
                    <a:pt x="1138428" y="571500"/>
                  </a:lnTo>
                  <a:lnTo>
                    <a:pt x="1138428" y="596900"/>
                  </a:lnTo>
                  <a:lnTo>
                    <a:pt x="1135380" y="647700"/>
                  </a:lnTo>
                  <a:lnTo>
                    <a:pt x="1129284" y="774700"/>
                  </a:lnTo>
                  <a:lnTo>
                    <a:pt x="1101852" y="800100"/>
                  </a:lnTo>
                  <a:lnTo>
                    <a:pt x="1040892" y="876300"/>
                  </a:lnTo>
                  <a:lnTo>
                    <a:pt x="739140" y="1041400"/>
                  </a:lnTo>
                  <a:lnTo>
                    <a:pt x="946404" y="1041400"/>
                  </a:lnTo>
                  <a:lnTo>
                    <a:pt x="963168" y="1028700"/>
                  </a:lnTo>
                  <a:lnTo>
                    <a:pt x="1019556" y="965200"/>
                  </a:lnTo>
                  <a:lnTo>
                    <a:pt x="1066800" y="914400"/>
                  </a:lnTo>
                  <a:lnTo>
                    <a:pt x="1104900" y="876300"/>
                  </a:lnTo>
                  <a:lnTo>
                    <a:pt x="1152144" y="812800"/>
                  </a:lnTo>
                  <a:lnTo>
                    <a:pt x="1167384" y="787400"/>
                  </a:lnTo>
                  <a:lnTo>
                    <a:pt x="1170432" y="787400"/>
                  </a:lnTo>
                  <a:lnTo>
                    <a:pt x="1179576" y="647700"/>
                  </a:lnTo>
                  <a:lnTo>
                    <a:pt x="1179576" y="596900"/>
                  </a:lnTo>
                  <a:lnTo>
                    <a:pt x="1182624" y="558800"/>
                  </a:lnTo>
                  <a:lnTo>
                    <a:pt x="1191768" y="520700"/>
                  </a:lnTo>
                  <a:lnTo>
                    <a:pt x="1199388" y="508000"/>
                  </a:lnTo>
                  <a:lnTo>
                    <a:pt x="1217676" y="482600"/>
                  </a:lnTo>
                  <a:lnTo>
                    <a:pt x="1229868" y="469900"/>
                  </a:lnTo>
                  <a:lnTo>
                    <a:pt x="1220724" y="419100"/>
                  </a:lnTo>
                  <a:lnTo>
                    <a:pt x="1217676" y="406400"/>
                  </a:lnTo>
                  <a:lnTo>
                    <a:pt x="1202436" y="393700"/>
                  </a:lnTo>
                  <a:lnTo>
                    <a:pt x="1185672" y="368300"/>
                  </a:lnTo>
                  <a:lnTo>
                    <a:pt x="1173480" y="355600"/>
                  </a:lnTo>
                  <a:lnTo>
                    <a:pt x="1155192" y="317500"/>
                  </a:lnTo>
                  <a:lnTo>
                    <a:pt x="1149096" y="292100"/>
                  </a:lnTo>
                  <a:lnTo>
                    <a:pt x="1141476" y="266700"/>
                  </a:lnTo>
                  <a:lnTo>
                    <a:pt x="1141476" y="241300"/>
                  </a:lnTo>
                  <a:lnTo>
                    <a:pt x="1034796" y="241300"/>
                  </a:lnTo>
                  <a:lnTo>
                    <a:pt x="1010412" y="228600"/>
                  </a:lnTo>
                  <a:lnTo>
                    <a:pt x="984504" y="228600"/>
                  </a:lnTo>
                  <a:lnTo>
                    <a:pt x="963168" y="215900"/>
                  </a:lnTo>
                  <a:lnTo>
                    <a:pt x="943356" y="203200"/>
                  </a:lnTo>
                  <a:lnTo>
                    <a:pt x="928116" y="190500"/>
                  </a:lnTo>
                  <a:lnTo>
                    <a:pt x="915924" y="177800"/>
                  </a:lnTo>
                  <a:lnTo>
                    <a:pt x="952500" y="139700"/>
                  </a:lnTo>
                  <a:lnTo>
                    <a:pt x="1173480" y="139700"/>
                  </a:lnTo>
                  <a:lnTo>
                    <a:pt x="1188720" y="114300"/>
                  </a:lnTo>
                  <a:lnTo>
                    <a:pt x="1107948" y="114300"/>
                  </a:lnTo>
                  <a:lnTo>
                    <a:pt x="1054608" y="101600"/>
                  </a:lnTo>
                  <a:lnTo>
                    <a:pt x="1019556" y="88900"/>
                  </a:lnTo>
                  <a:close/>
                </a:path>
                <a:path w="1767839" h="1689100">
                  <a:moveTo>
                    <a:pt x="1645920" y="685800"/>
                  </a:moveTo>
                  <a:lnTo>
                    <a:pt x="1645920" y="698500"/>
                  </a:lnTo>
                  <a:lnTo>
                    <a:pt x="1650492" y="698500"/>
                  </a:lnTo>
                  <a:lnTo>
                    <a:pt x="1645920" y="685800"/>
                  </a:lnTo>
                  <a:close/>
                </a:path>
                <a:path w="1767839" h="1689100">
                  <a:moveTo>
                    <a:pt x="1141476" y="228600"/>
                  </a:moveTo>
                  <a:lnTo>
                    <a:pt x="1107948" y="241300"/>
                  </a:lnTo>
                  <a:lnTo>
                    <a:pt x="1141476" y="241300"/>
                  </a:lnTo>
                  <a:lnTo>
                    <a:pt x="1141476" y="228600"/>
                  </a:lnTo>
                  <a:close/>
                </a:path>
                <a:path w="1767839" h="1689100">
                  <a:moveTo>
                    <a:pt x="1173480" y="139700"/>
                  </a:moveTo>
                  <a:lnTo>
                    <a:pt x="1043940" y="139700"/>
                  </a:lnTo>
                  <a:lnTo>
                    <a:pt x="1072896" y="152400"/>
                  </a:lnTo>
                  <a:lnTo>
                    <a:pt x="1101852" y="152400"/>
                  </a:lnTo>
                  <a:lnTo>
                    <a:pt x="1161288" y="165100"/>
                  </a:lnTo>
                  <a:lnTo>
                    <a:pt x="1173480" y="139700"/>
                  </a:lnTo>
                  <a:close/>
                </a:path>
                <a:path w="1767839" h="1689100">
                  <a:moveTo>
                    <a:pt x="1365504" y="12700"/>
                  </a:moveTo>
                  <a:lnTo>
                    <a:pt x="1271016" y="12700"/>
                  </a:lnTo>
                  <a:lnTo>
                    <a:pt x="1242060" y="25400"/>
                  </a:lnTo>
                  <a:lnTo>
                    <a:pt x="1217676" y="38100"/>
                  </a:lnTo>
                  <a:lnTo>
                    <a:pt x="1196340" y="50800"/>
                  </a:lnTo>
                  <a:lnTo>
                    <a:pt x="1173480" y="63500"/>
                  </a:lnTo>
                  <a:lnTo>
                    <a:pt x="1155192" y="88900"/>
                  </a:lnTo>
                  <a:lnTo>
                    <a:pt x="1135380" y="114300"/>
                  </a:lnTo>
                  <a:lnTo>
                    <a:pt x="1188720" y="114300"/>
                  </a:lnTo>
                  <a:lnTo>
                    <a:pt x="1208532" y="101600"/>
                  </a:lnTo>
                  <a:lnTo>
                    <a:pt x="1226820" y="76200"/>
                  </a:lnTo>
                  <a:lnTo>
                    <a:pt x="1249680" y="63500"/>
                  </a:lnTo>
                  <a:lnTo>
                    <a:pt x="1274064" y="63500"/>
                  </a:lnTo>
                  <a:lnTo>
                    <a:pt x="1299972" y="50800"/>
                  </a:lnTo>
                  <a:lnTo>
                    <a:pt x="1456944" y="50800"/>
                  </a:lnTo>
                  <a:lnTo>
                    <a:pt x="1441704" y="38100"/>
                  </a:lnTo>
                  <a:lnTo>
                    <a:pt x="1365504" y="12700"/>
                  </a:lnTo>
                  <a:close/>
                </a:path>
                <a:path w="1767839" h="1689100">
                  <a:moveTo>
                    <a:pt x="1324356" y="0"/>
                  </a:moveTo>
                  <a:lnTo>
                    <a:pt x="1296924" y="12700"/>
                  </a:lnTo>
                  <a:lnTo>
                    <a:pt x="1347216" y="12700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46504" y="9488422"/>
              <a:ext cx="216408" cy="18897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52016" y="9814559"/>
              <a:ext cx="44450" cy="64135"/>
            </a:xfrm>
            <a:custGeom>
              <a:avLst/>
              <a:gdLst/>
              <a:ahLst/>
              <a:cxnLst/>
              <a:rect l="l" t="t" r="r" b="b"/>
              <a:pathLst>
                <a:path w="44450" h="64134">
                  <a:moveTo>
                    <a:pt x="15240" y="0"/>
                  </a:moveTo>
                  <a:lnTo>
                    <a:pt x="0" y="60960"/>
                  </a:lnTo>
                  <a:lnTo>
                    <a:pt x="9144" y="64005"/>
                  </a:lnTo>
                  <a:lnTo>
                    <a:pt x="12192" y="47242"/>
                  </a:lnTo>
                  <a:lnTo>
                    <a:pt x="18288" y="38100"/>
                  </a:lnTo>
                  <a:lnTo>
                    <a:pt x="32004" y="27429"/>
                  </a:lnTo>
                  <a:lnTo>
                    <a:pt x="44196" y="2133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3317" y="8429749"/>
            <a:ext cx="1684018" cy="15875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612" y="328609"/>
            <a:ext cx="7117080" cy="9772015"/>
            <a:chOff x="328612" y="328609"/>
            <a:chExt cx="7117080" cy="977201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7058025" cy="9712960"/>
            </a:xfrm>
            <a:custGeom>
              <a:avLst/>
              <a:gdLst/>
              <a:ahLst/>
              <a:cxnLst/>
              <a:rect l="l" t="t" r="r" b="b"/>
              <a:pathLst>
                <a:path w="7058025" h="9712960">
                  <a:moveTo>
                    <a:pt x="0" y="9712452"/>
                  </a:moveTo>
                  <a:lnTo>
                    <a:pt x="7057644" y="9712452"/>
                  </a:lnTo>
                  <a:lnTo>
                    <a:pt x="7057644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58802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03120" y="50292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3584" y="609600"/>
              <a:ext cx="85344" cy="79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20" y="499872"/>
              <a:ext cx="585216" cy="402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60" y="609600"/>
              <a:ext cx="256032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0" y="603504"/>
              <a:ext cx="926592" cy="298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7104" y="609600"/>
              <a:ext cx="316992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00" y="603504"/>
              <a:ext cx="268224" cy="396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2048" y="609600"/>
              <a:ext cx="268224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3584" y="810768"/>
              <a:ext cx="85344" cy="853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92224" y="1002792"/>
              <a:ext cx="3438525" cy="250190"/>
            </a:xfrm>
            <a:custGeom>
              <a:avLst/>
              <a:gdLst/>
              <a:ahLst/>
              <a:cxnLst/>
              <a:rect l="l" t="t" r="r" b="b"/>
              <a:pathLst>
                <a:path w="3438525" h="250190">
                  <a:moveTo>
                    <a:pt x="2932176" y="0"/>
                  </a:moveTo>
                  <a:lnTo>
                    <a:pt x="3005328" y="0"/>
                  </a:lnTo>
                </a:path>
                <a:path w="3438525" h="250190">
                  <a:moveTo>
                    <a:pt x="274320" y="225552"/>
                  </a:moveTo>
                  <a:lnTo>
                    <a:pt x="286512" y="225552"/>
                  </a:lnTo>
                </a:path>
                <a:path w="3438525" h="250190">
                  <a:moveTo>
                    <a:pt x="518160" y="225552"/>
                  </a:moveTo>
                  <a:lnTo>
                    <a:pt x="542544" y="225552"/>
                  </a:lnTo>
                </a:path>
                <a:path w="3438525" h="250190">
                  <a:moveTo>
                    <a:pt x="2157984" y="225552"/>
                  </a:moveTo>
                  <a:lnTo>
                    <a:pt x="2170176" y="225552"/>
                  </a:lnTo>
                </a:path>
                <a:path w="3438525" h="250190">
                  <a:moveTo>
                    <a:pt x="2414016" y="225552"/>
                  </a:moveTo>
                  <a:lnTo>
                    <a:pt x="2432304" y="225552"/>
                  </a:lnTo>
                </a:path>
                <a:path w="3438525" h="250190">
                  <a:moveTo>
                    <a:pt x="2737104" y="225552"/>
                  </a:moveTo>
                  <a:lnTo>
                    <a:pt x="2749296" y="225552"/>
                  </a:lnTo>
                </a:path>
                <a:path w="3438525" h="250190">
                  <a:moveTo>
                    <a:pt x="2883408" y="225552"/>
                  </a:moveTo>
                  <a:lnTo>
                    <a:pt x="2901696" y="225552"/>
                  </a:lnTo>
                </a:path>
                <a:path w="3438525" h="250190">
                  <a:moveTo>
                    <a:pt x="3419856" y="225552"/>
                  </a:moveTo>
                  <a:lnTo>
                    <a:pt x="3438144" y="225552"/>
                  </a:lnTo>
                </a:path>
                <a:path w="3438525" h="250190">
                  <a:moveTo>
                    <a:pt x="1085088" y="231648"/>
                  </a:moveTo>
                  <a:lnTo>
                    <a:pt x="1133856" y="231648"/>
                  </a:lnTo>
                </a:path>
                <a:path w="3438525" h="250190">
                  <a:moveTo>
                    <a:pt x="1237488" y="231648"/>
                  </a:moveTo>
                  <a:lnTo>
                    <a:pt x="1280160" y="231648"/>
                  </a:lnTo>
                </a:path>
                <a:path w="3438525" h="250190">
                  <a:moveTo>
                    <a:pt x="1743456" y="231648"/>
                  </a:moveTo>
                  <a:lnTo>
                    <a:pt x="1969008" y="231648"/>
                  </a:lnTo>
                </a:path>
                <a:path w="3438525" h="250190">
                  <a:moveTo>
                    <a:pt x="2036064" y="231648"/>
                  </a:moveTo>
                  <a:lnTo>
                    <a:pt x="2097024" y="231648"/>
                  </a:lnTo>
                </a:path>
                <a:path w="3438525" h="250190">
                  <a:moveTo>
                    <a:pt x="2609088" y="231648"/>
                  </a:moveTo>
                  <a:lnTo>
                    <a:pt x="2676143" y="231648"/>
                  </a:lnTo>
                </a:path>
                <a:path w="3438525" h="250190">
                  <a:moveTo>
                    <a:pt x="3035808" y="231648"/>
                  </a:moveTo>
                  <a:lnTo>
                    <a:pt x="3102864" y="231648"/>
                  </a:lnTo>
                </a:path>
                <a:path w="3438525" h="250190">
                  <a:moveTo>
                    <a:pt x="3188208" y="231648"/>
                  </a:moveTo>
                  <a:lnTo>
                    <a:pt x="3255264" y="231648"/>
                  </a:lnTo>
                </a:path>
                <a:path w="3438525" h="250190">
                  <a:moveTo>
                    <a:pt x="0" y="249936"/>
                  </a:moveTo>
                  <a:lnTo>
                    <a:pt x="60960" y="249936"/>
                  </a:lnTo>
                </a:path>
                <a:path w="3438525" h="250190">
                  <a:moveTo>
                    <a:pt x="91440" y="249936"/>
                  </a:moveTo>
                  <a:lnTo>
                    <a:pt x="146304" y="249936"/>
                  </a:lnTo>
                </a:path>
                <a:path w="3438525" h="250190">
                  <a:moveTo>
                    <a:pt x="701040" y="249936"/>
                  </a:moveTo>
                  <a:lnTo>
                    <a:pt x="749808" y="249936"/>
                  </a:lnTo>
                </a:path>
                <a:path w="3438525" h="250190">
                  <a:moveTo>
                    <a:pt x="786384" y="249936"/>
                  </a:moveTo>
                  <a:lnTo>
                    <a:pt x="835152" y="249936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6751" y="1231392"/>
              <a:ext cx="213360" cy="792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61616" y="131368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0783" y="1231392"/>
              <a:ext cx="719327" cy="188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3072" y="1231392"/>
              <a:ext cx="2346960" cy="3657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9" y="1237487"/>
              <a:ext cx="243839" cy="2682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5167" y="1255775"/>
              <a:ext cx="957072" cy="2133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49552" y="1472184"/>
              <a:ext cx="140335" cy="6350"/>
            </a:xfrm>
            <a:custGeom>
              <a:avLst/>
              <a:gdLst/>
              <a:ahLst/>
              <a:cxnLst/>
              <a:rect l="l" t="t" r="r" b="b"/>
              <a:pathLst>
                <a:path w="140335" h="6350">
                  <a:moveTo>
                    <a:pt x="0" y="0"/>
                  </a:moveTo>
                  <a:lnTo>
                    <a:pt x="48768" y="0"/>
                  </a:lnTo>
                </a:path>
                <a:path w="140335" h="6350">
                  <a:moveTo>
                    <a:pt x="85343" y="0"/>
                  </a:moveTo>
                  <a:lnTo>
                    <a:pt x="140207" y="0"/>
                  </a:lnTo>
                </a:path>
                <a:path w="140335" h="6350">
                  <a:moveTo>
                    <a:pt x="0" y="6095"/>
                  </a:moveTo>
                  <a:lnTo>
                    <a:pt x="48768" y="6095"/>
                  </a:lnTo>
                </a:path>
                <a:path w="140335" h="6350">
                  <a:moveTo>
                    <a:pt x="85343" y="6095"/>
                  </a:moveTo>
                  <a:lnTo>
                    <a:pt x="140207" y="6095"/>
                  </a:lnTo>
                </a:path>
              </a:pathLst>
            </a:custGeom>
            <a:ln w="6096">
              <a:solidFill>
                <a:srgbClr val="9A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00655" y="1469136"/>
              <a:ext cx="390144" cy="30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6816" y="1414272"/>
              <a:ext cx="170687" cy="853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29967" y="1496567"/>
              <a:ext cx="365760" cy="6350"/>
            </a:xfrm>
            <a:custGeom>
              <a:avLst/>
              <a:gdLst/>
              <a:ahLst/>
              <a:cxnLst/>
              <a:rect l="l" t="t" r="r" b="b"/>
              <a:pathLst>
                <a:path w="365760" h="6350">
                  <a:moveTo>
                    <a:pt x="304800" y="0"/>
                  </a:moveTo>
                  <a:lnTo>
                    <a:pt x="365760" y="0"/>
                  </a:lnTo>
                </a:path>
                <a:path w="365760" h="6350">
                  <a:moveTo>
                    <a:pt x="0" y="6096"/>
                  </a:moveTo>
                  <a:lnTo>
                    <a:pt x="18287" y="6096"/>
                  </a:lnTo>
                </a:path>
                <a:path w="365760" h="6350">
                  <a:moveTo>
                    <a:pt x="219455" y="6096"/>
                  </a:moveTo>
                  <a:lnTo>
                    <a:pt x="231647" y="6096"/>
                  </a:lnTo>
                </a:path>
              </a:pathLst>
            </a:custGeom>
            <a:ln w="6096">
              <a:solidFill>
                <a:srgbClr val="CCD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2817" y="8325609"/>
            <a:ext cx="4851400" cy="1569720"/>
          </a:xfrm>
          <a:prstGeom prst="rect">
            <a:avLst/>
          </a:prstGeom>
          <a:ln w="9800">
            <a:solidFill>
              <a:srgbClr val="00AF4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8425" marR="244475">
              <a:lnSpc>
                <a:spcPct val="100499"/>
              </a:lnSpc>
              <a:spcBef>
                <a:spcPts val="320"/>
              </a:spcBef>
            </a:pPr>
            <a:r>
              <a:rPr sz="1900" b="1" i="1" spc="-40" dirty="0">
                <a:latin typeface="Arial"/>
                <a:cs typeface="Arial"/>
              </a:rPr>
              <a:t>И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Arial"/>
                <a:cs typeface="Arial"/>
              </a:rPr>
              <a:t>г</a:t>
            </a:r>
            <a:r>
              <a:rPr sz="1900" b="1" i="1" spc="-30" dirty="0">
                <a:latin typeface="Arial"/>
                <a:cs typeface="Arial"/>
              </a:rPr>
              <a:t>л</a:t>
            </a:r>
            <a:r>
              <a:rPr sz="1900" b="1" i="1" spc="-20" dirty="0">
                <a:latin typeface="Arial"/>
                <a:cs typeface="Arial"/>
              </a:rPr>
              <a:t>а</a:t>
            </a:r>
            <a:r>
              <a:rPr sz="1900" b="1" i="1" spc="-50" dirty="0">
                <a:latin typeface="Arial"/>
                <a:cs typeface="Arial"/>
              </a:rPr>
              <a:t>в</a:t>
            </a:r>
            <a:r>
              <a:rPr sz="1900" b="1" i="1" spc="-35" dirty="0">
                <a:latin typeface="Arial"/>
                <a:cs typeface="Arial"/>
              </a:rPr>
              <a:t>н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15" dirty="0">
                <a:latin typeface="Calibri"/>
                <a:cs typeface="Calibri"/>
              </a:rPr>
              <a:t>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н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15" dirty="0">
                <a:latin typeface="Arial"/>
                <a:cs typeface="Arial"/>
              </a:rPr>
              <a:t>ь</a:t>
            </a:r>
            <a:r>
              <a:rPr sz="1900" b="1" i="1" spc="-40" dirty="0">
                <a:latin typeface="Arial"/>
                <a:cs typeface="Arial"/>
              </a:rPr>
              <a:t>з</a:t>
            </a:r>
            <a:r>
              <a:rPr sz="1900" b="1" i="1" spc="-35" dirty="0">
                <a:latin typeface="Arial"/>
                <a:cs typeface="Arial"/>
              </a:rPr>
              <a:t>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Arial"/>
                <a:cs typeface="Arial"/>
              </a:rPr>
              <a:t>у</a:t>
            </a:r>
            <a:r>
              <a:rPr sz="1900" b="1" i="1" spc="-35" dirty="0">
                <a:latin typeface="Arial"/>
                <a:cs typeface="Arial"/>
              </a:rPr>
              <a:t>п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35" dirty="0">
                <a:latin typeface="Arial"/>
                <a:cs typeface="Arial"/>
              </a:rPr>
              <a:t>в</a:t>
            </a:r>
            <a:r>
              <a:rPr sz="1900" b="1" i="1" spc="-30" dirty="0">
                <a:latin typeface="Arial"/>
                <a:cs typeface="Arial"/>
              </a:rPr>
              <a:t>а</a:t>
            </a:r>
            <a:r>
              <a:rPr sz="1900" b="1" i="1" spc="-35" dirty="0">
                <a:latin typeface="Arial"/>
                <a:cs typeface="Arial"/>
              </a:rPr>
              <a:t>ть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т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30" dirty="0">
                <a:latin typeface="Arial"/>
                <a:cs typeface="Arial"/>
              </a:rPr>
              <a:t>ь</a:t>
            </a:r>
            <a:r>
              <a:rPr sz="1900" b="1" i="1" spc="-20" dirty="0">
                <a:latin typeface="Arial"/>
                <a:cs typeface="Arial"/>
              </a:rPr>
              <a:t>к</a:t>
            </a:r>
            <a:r>
              <a:rPr sz="1900" b="1" i="1" spc="-35" dirty="0">
                <a:latin typeface="Arial"/>
                <a:cs typeface="Arial"/>
              </a:rPr>
              <a:t>о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Arial"/>
                <a:cs typeface="Arial"/>
              </a:rPr>
              <a:t>на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Arial"/>
                <a:cs typeface="Arial"/>
              </a:rPr>
              <a:t>к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55" dirty="0">
                <a:latin typeface="Arial"/>
                <a:cs typeface="Arial"/>
              </a:rPr>
              <a:t>м</a:t>
            </a:r>
            <a:r>
              <a:rPr sz="1900" b="1" i="1" spc="-25" dirty="0">
                <a:latin typeface="Arial"/>
                <a:cs typeface="Arial"/>
              </a:rPr>
              <a:t>п</a:t>
            </a:r>
            <a:r>
              <a:rPr sz="1900" b="1" i="1" spc="-15" dirty="0">
                <a:latin typeface="Arial"/>
                <a:cs typeface="Arial"/>
              </a:rPr>
              <a:t>ь</a:t>
            </a:r>
            <a:r>
              <a:rPr sz="1900" b="1" i="1" spc="-50" dirty="0">
                <a:latin typeface="Arial"/>
                <a:cs typeface="Arial"/>
              </a:rPr>
              <a:t>ю</a:t>
            </a:r>
            <a:r>
              <a:rPr sz="1900" b="1" i="1" spc="-30" dirty="0">
                <a:latin typeface="Arial"/>
                <a:cs typeface="Arial"/>
              </a:rPr>
              <a:t>те</a:t>
            </a:r>
            <a:r>
              <a:rPr sz="1900" b="1" i="1" spc="-35" dirty="0">
                <a:latin typeface="Arial"/>
                <a:cs typeface="Arial"/>
              </a:rPr>
              <a:t>р</a:t>
            </a:r>
            <a:r>
              <a:rPr sz="1900" b="1" i="1" spc="-15" dirty="0">
                <a:latin typeface="Calibri"/>
                <a:cs typeface="Calibri"/>
              </a:rPr>
              <a:t>.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Р</a:t>
            </a:r>
            <a:r>
              <a:rPr sz="1900" b="1" i="1" spc="-20" dirty="0">
                <a:latin typeface="Arial"/>
                <a:cs typeface="Arial"/>
              </a:rPr>
              <a:t>е</a:t>
            </a:r>
            <a:r>
              <a:rPr sz="1900" b="1" i="1" spc="-50" dirty="0">
                <a:latin typeface="Arial"/>
                <a:cs typeface="Arial"/>
              </a:rPr>
              <a:t>б</a:t>
            </a:r>
            <a:r>
              <a:rPr sz="1900" b="1" i="1" spc="-20" dirty="0">
                <a:latin typeface="Arial"/>
                <a:cs typeface="Arial"/>
              </a:rPr>
              <a:t>е</a:t>
            </a:r>
            <a:r>
              <a:rPr sz="1900" b="1" i="1" spc="-50" dirty="0">
                <a:latin typeface="Arial"/>
                <a:cs typeface="Arial"/>
              </a:rPr>
              <a:t>н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30" dirty="0">
                <a:latin typeface="Arial"/>
                <a:cs typeface="Arial"/>
              </a:rPr>
              <a:t>к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Calibri"/>
                <a:cs typeface="Calibri"/>
              </a:rPr>
              <a:t>–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Arial"/>
                <a:cs typeface="Arial"/>
              </a:rPr>
              <a:t>м</a:t>
            </a:r>
            <a:r>
              <a:rPr sz="1900" b="1" i="1" spc="-30" dirty="0">
                <a:latin typeface="Arial"/>
                <a:cs typeface="Arial"/>
              </a:rPr>
              <a:t>а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35" dirty="0">
                <a:latin typeface="Arial"/>
                <a:cs typeface="Arial"/>
              </a:rPr>
              <a:t>н</a:t>
            </a:r>
            <a:r>
              <a:rPr sz="1900" b="1" i="1" spc="-30" dirty="0">
                <a:latin typeface="Arial"/>
                <a:cs typeface="Arial"/>
              </a:rPr>
              <a:t>ь</a:t>
            </a:r>
            <a:r>
              <a:rPr sz="1900" b="1" i="1" spc="-20" dirty="0">
                <a:latin typeface="Arial"/>
                <a:cs typeface="Arial"/>
              </a:rPr>
              <a:t>к</a:t>
            </a:r>
            <a:r>
              <a:rPr sz="1900" b="1" i="1" spc="-30" dirty="0">
                <a:latin typeface="Arial"/>
                <a:cs typeface="Arial"/>
              </a:rPr>
              <a:t>ий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Arial"/>
                <a:cs typeface="Arial"/>
              </a:rPr>
              <a:t>ч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50" dirty="0">
                <a:latin typeface="Arial"/>
                <a:cs typeface="Arial"/>
              </a:rPr>
              <a:t>в</a:t>
            </a:r>
            <a:r>
              <a:rPr sz="1900" b="1" i="1" spc="-20" dirty="0">
                <a:latin typeface="Arial"/>
                <a:cs typeface="Arial"/>
              </a:rPr>
              <a:t>е</a:t>
            </a:r>
            <a:r>
              <a:rPr sz="1900" b="1" i="1" spc="-30" dirty="0">
                <a:latin typeface="Arial"/>
                <a:cs typeface="Arial"/>
              </a:rPr>
              <a:t>к</a:t>
            </a:r>
            <a:r>
              <a:rPr sz="1900" b="1" i="1" spc="-15" dirty="0">
                <a:latin typeface="Calibri"/>
                <a:cs typeface="Calibri"/>
              </a:rPr>
              <a:t>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35" dirty="0">
                <a:latin typeface="Arial"/>
                <a:cs typeface="Arial"/>
              </a:rPr>
              <a:t>н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b="1" i="1" spc="-55" dirty="0">
                <a:latin typeface="Arial"/>
                <a:cs typeface="Arial"/>
              </a:rPr>
              <a:t>м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50" dirty="0">
                <a:latin typeface="Arial"/>
                <a:cs typeface="Arial"/>
              </a:rPr>
              <a:t>ж</a:t>
            </a:r>
            <a:r>
              <a:rPr sz="1900" b="1" i="1" spc="-20" dirty="0">
                <a:latin typeface="Arial"/>
                <a:cs typeface="Arial"/>
              </a:rPr>
              <a:t>е</a:t>
            </a:r>
            <a:r>
              <a:rPr sz="1900" b="1" i="1" spc="-50" dirty="0">
                <a:latin typeface="Arial"/>
                <a:cs typeface="Arial"/>
              </a:rPr>
              <a:t>т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Arial"/>
                <a:cs typeface="Arial"/>
              </a:rPr>
              <a:t>ф</a:t>
            </a:r>
            <a:r>
              <a:rPr sz="1900" b="1" i="1" spc="-25" dirty="0">
                <a:latin typeface="Arial"/>
                <a:cs typeface="Arial"/>
              </a:rPr>
              <a:t>ор</a:t>
            </a:r>
            <a:r>
              <a:rPr sz="1900" b="1" i="1" spc="-55" dirty="0">
                <a:latin typeface="Arial"/>
                <a:cs typeface="Arial"/>
              </a:rPr>
              <a:t>м</a:t>
            </a:r>
            <a:r>
              <a:rPr sz="1900" b="1" i="1" dirty="0">
                <a:latin typeface="Arial"/>
                <a:cs typeface="Arial"/>
              </a:rPr>
              <a:t>и</a:t>
            </a:r>
            <a:r>
              <a:rPr sz="1900" b="1" i="1" spc="-35" dirty="0">
                <a:latin typeface="Arial"/>
                <a:cs typeface="Arial"/>
              </a:rPr>
              <a:t>р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50" dirty="0">
                <a:latin typeface="Arial"/>
                <a:cs typeface="Arial"/>
              </a:rPr>
              <a:t>в</a:t>
            </a:r>
            <a:r>
              <a:rPr sz="1900" b="1" i="1" spc="-30" dirty="0">
                <a:latin typeface="Arial"/>
                <a:cs typeface="Arial"/>
              </a:rPr>
              <a:t>ать</a:t>
            </a:r>
            <a:r>
              <a:rPr sz="1900" b="1" i="1" spc="-20" dirty="0">
                <a:latin typeface="Arial"/>
                <a:cs typeface="Arial"/>
              </a:rPr>
              <a:t>с</a:t>
            </a:r>
            <a:r>
              <a:rPr sz="1900" b="1" i="1" spc="-35" dirty="0">
                <a:latin typeface="Arial"/>
                <a:cs typeface="Arial"/>
              </a:rPr>
              <a:t>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и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раз</a:t>
            </a:r>
            <a:r>
              <a:rPr sz="1900" b="1" i="1" spc="-50" dirty="0">
                <a:latin typeface="Arial"/>
                <a:cs typeface="Arial"/>
              </a:rPr>
              <a:t>в</a:t>
            </a:r>
            <a:r>
              <a:rPr sz="1900" b="1" i="1" spc="-25" dirty="0">
                <a:latin typeface="Arial"/>
                <a:cs typeface="Arial"/>
              </a:rPr>
              <a:t>и</a:t>
            </a:r>
            <a:r>
              <a:rPr sz="1900" b="1" i="1" spc="-50" dirty="0">
                <a:latin typeface="Arial"/>
                <a:cs typeface="Arial"/>
              </a:rPr>
              <a:t>в</a:t>
            </a:r>
            <a:r>
              <a:rPr sz="1900" b="1" i="1" spc="-30" dirty="0">
                <a:latin typeface="Arial"/>
                <a:cs typeface="Arial"/>
              </a:rPr>
              <a:t>ать</a:t>
            </a:r>
            <a:r>
              <a:rPr sz="1900" b="1" i="1" spc="-20" dirty="0">
                <a:latin typeface="Arial"/>
                <a:cs typeface="Arial"/>
              </a:rPr>
              <a:t>с</a:t>
            </a:r>
            <a:r>
              <a:rPr sz="1900" b="1" i="1" spc="-45" dirty="0">
                <a:latin typeface="Arial"/>
                <a:cs typeface="Arial"/>
              </a:rPr>
              <a:t>я</a:t>
            </a:r>
            <a:r>
              <a:rPr sz="1900" b="1" i="1" spc="-15" dirty="0">
                <a:latin typeface="Calibri"/>
                <a:cs typeface="Calibri"/>
              </a:rPr>
              <a:t>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т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30" dirty="0">
                <a:latin typeface="Arial"/>
                <a:cs typeface="Arial"/>
              </a:rPr>
              <a:t>ь</a:t>
            </a:r>
            <a:r>
              <a:rPr sz="1900" b="1" i="1" spc="-35" dirty="0">
                <a:latin typeface="Arial"/>
                <a:cs typeface="Arial"/>
              </a:rPr>
              <a:t>ко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50" dirty="0">
                <a:latin typeface="Arial"/>
                <a:cs typeface="Arial"/>
              </a:rPr>
              <a:t>б</a:t>
            </a:r>
            <a:r>
              <a:rPr sz="1900" b="1" i="1" spc="-80" dirty="0">
                <a:latin typeface="Arial"/>
                <a:cs typeface="Arial"/>
              </a:rPr>
              <a:t>щ</a:t>
            </a:r>
            <a:r>
              <a:rPr sz="1900" b="1" i="1" spc="-20" dirty="0">
                <a:latin typeface="Arial"/>
                <a:cs typeface="Arial"/>
              </a:rPr>
              <a:t>а</a:t>
            </a:r>
            <a:r>
              <a:rPr sz="1900" b="1" i="1" spc="-45" dirty="0">
                <a:latin typeface="Arial"/>
                <a:cs typeface="Arial"/>
              </a:rPr>
              <a:t>я</a:t>
            </a:r>
            <a:r>
              <a:rPr sz="1900" b="1" i="1" spc="-20" dirty="0">
                <a:latin typeface="Arial"/>
                <a:cs typeface="Arial"/>
              </a:rPr>
              <a:t>с</a:t>
            </a:r>
            <a:r>
              <a:rPr sz="1900" b="1" i="1" spc="-35" dirty="0">
                <a:latin typeface="Arial"/>
                <a:cs typeface="Arial"/>
              </a:rPr>
              <a:t>ь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с 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Arial"/>
                <a:cs typeface="Arial"/>
              </a:rPr>
              <a:t>л</a:t>
            </a:r>
            <a:r>
              <a:rPr sz="1900" b="1" i="1" spc="-40" dirty="0">
                <a:latin typeface="Arial"/>
                <a:cs typeface="Arial"/>
              </a:rPr>
              <a:t>ю</a:t>
            </a:r>
            <a:r>
              <a:rPr sz="1900" b="1" i="1" spc="-50" dirty="0">
                <a:latin typeface="Arial"/>
                <a:cs typeface="Arial"/>
              </a:rPr>
              <a:t>д</a:t>
            </a:r>
            <a:r>
              <a:rPr sz="1900" b="1" i="1" spc="-15" dirty="0">
                <a:latin typeface="Arial"/>
                <a:cs typeface="Arial"/>
              </a:rPr>
              <a:t>ь</a:t>
            </a:r>
            <a:r>
              <a:rPr sz="1900" b="1" i="1" spc="-55" dirty="0">
                <a:latin typeface="Arial"/>
                <a:cs typeface="Arial"/>
              </a:rPr>
              <a:t>м</a:t>
            </a:r>
            <a:r>
              <a:rPr sz="1900" b="1" i="1" spc="-35" dirty="0">
                <a:latin typeface="Arial"/>
                <a:cs typeface="Arial"/>
              </a:rPr>
              <a:t>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и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жи</a:t>
            </a:r>
            <a:r>
              <a:rPr sz="1900" b="1" i="1" spc="-10" dirty="0">
                <a:latin typeface="Arial"/>
                <a:cs typeface="Arial"/>
              </a:rPr>
              <a:t>в</a:t>
            </a:r>
            <a:r>
              <a:rPr sz="1900" b="1" i="1" spc="-35" dirty="0">
                <a:latin typeface="Arial"/>
                <a:cs typeface="Arial"/>
              </a:rPr>
              <a:t>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Arial"/>
                <a:cs typeface="Arial"/>
              </a:rPr>
              <a:t>в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р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20" dirty="0">
                <a:latin typeface="Arial"/>
                <a:cs typeface="Arial"/>
              </a:rPr>
              <a:t>а</a:t>
            </a:r>
            <a:r>
              <a:rPr sz="1900" b="1" i="1" spc="-30" dirty="0">
                <a:latin typeface="Arial"/>
                <a:cs typeface="Arial"/>
              </a:rPr>
              <a:t>л</a:t>
            </a:r>
            <a:r>
              <a:rPr sz="1900" b="1" i="1" spc="-15" dirty="0">
                <a:latin typeface="Arial"/>
                <a:cs typeface="Arial"/>
              </a:rPr>
              <a:t>ь</a:t>
            </a:r>
            <a:r>
              <a:rPr sz="1900" b="1" i="1" spc="-50" dirty="0">
                <a:latin typeface="Arial"/>
                <a:cs typeface="Arial"/>
              </a:rPr>
              <a:t>н</a:t>
            </a:r>
            <a:r>
              <a:rPr sz="1900" b="1" i="1" spc="-25" dirty="0">
                <a:latin typeface="Arial"/>
                <a:cs typeface="Arial"/>
              </a:rPr>
              <a:t>о</a:t>
            </a:r>
            <a:r>
              <a:rPr sz="1900" b="1" i="1" spc="-45" dirty="0">
                <a:latin typeface="Arial"/>
                <a:cs typeface="Arial"/>
              </a:rPr>
              <a:t>м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Arial"/>
                <a:cs typeface="Arial"/>
              </a:rPr>
              <a:t>ми</a:t>
            </a:r>
            <a:r>
              <a:rPr sz="1900" b="1" i="1" spc="-25" dirty="0">
                <a:latin typeface="Arial"/>
                <a:cs typeface="Arial"/>
              </a:rPr>
              <a:t>р</a:t>
            </a:r>
            <a:r>
              <a:rPr sz="1900" b="1" i="1" spc="-30" dirty="0">
                <a:latin typeface="Arial"/>
                <a:cs typeface="Arial"/>
              </a:rPr>
              <a:t>е</a:t>
            </a:r>
            <a:r>
              <a:rPr sz="1900" b="1" i="1" spc="-1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92496" y="521208"/>
            <a:ext cx="1804670" cy="9476740"/>
            <a:chOff x="5492496" y="521208"/>
            <a:chExt cx="1804670" cy="9476740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2496" y="7997951"/>
              <a:ext cx="1743456" cy="19994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56731" y="521208"/>
              <a:ext cx="1440179" cy="165963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41453" y="1596150"/>
            <a:ext cx="6990080" cy="639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1529715">
              <a:lnSpc>
                <a:spcPct val="100400"/>
              </a:lnSpc>
              <a:spcBef>
                <a:spcPts val="100"/>
              </a:spcBef>
            </a:pP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Современные</a:t>
            </a:r>
            <a:r>
              <a:rPr sz="1700" i="1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дети</a:t>
            </a:r>
            <a:r>
              <a:rPr sz="1700" i="1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очень</a:t>
            </a:r>
            <a:r>
              <a:rPr sz="1700" i="1" spc="-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5" dirty="0">
                <a:solidFill>
                  <a:srgbClr val="30859C"/>
                </a:solidFill>
                <a:latin typeface="Arial"/>
                <a:cs typeface="Arial"/>
              </a:rPr>
              <a:t>много</a:t>
            </a:r>
            <a:r>
              <a:rPr sz="1700" i="1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общаются</a:t>
            </a:r>
            <a:r>
              <a:rPr sz="1700" i="1" spc="1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с </a:t>
            </a:r>
            <a:r>
              <a:rPr sz="1700" i="1" spc="-2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телевидением,</a:t>
            </a:r>
            <a:r>
              <a:rPr sz="1700" i="1" spc="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видео 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и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компьютером.</a:t>
            </a:r>
            <a:r>
              <a:rPr sz="1700" i="1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Если </a:t>
            </a:r>
            <a:r>
              <a:rPr sz="1700" i="1" spc="-2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предыдущее</a:t>
            </a:r>
            <a:r>
              <a:rPr sz="1700" i="1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поколение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 было</a:t>
            </a:r>
            <a:r>
              <a:rPr sz="1700" i="1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поколением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 книг,</a:t>
            </a:r>
            <a:r>
              <a:rPr sz="1700" i="1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то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 современное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получает</a:t>
            </a:r>
            <a:r>
              <a:rPr sz="1700" i="1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40" dirty="0">
                <a:solidFill>
                  <a:srgbClr val="30859C"/>
                </a:solidFill>
                <a:latin typeface="Arial"/>
                <a:cs typeface="Arial"/>
              </a:rPr>
              <a:t>информацию</a:t>
            </a:r>
            <a:r>
              <a:rPr sz="1700" i="1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0" dirty="0">
                <a:solidFill>
                  <a:srgbClr val="30859C"/>
                </a:solidFill>
                <a:latin typeface="Arial"/>
                <a:cs typeface="Arial"/>
              </a:rPr>
              <a:t>через</a:t>
            </a:r>
            <a:r>
              <a:rPr sz="1700" i="1" spc="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видео</a:t>
            </a:r>
            <a:r>
              <a:rPr sz="1700" i="1" spc="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700" i="1" spc="-35" dirty="0">
                <a:solidFill>
                  <a:srgbClr val="30859C"/>
                </a:solidFill>
                <a:latin typeface="Arial"/>
                <a:cs typeface="Arial"/>
              </a:rPr>
              <a:t>ряд.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545465" algn="l"/>
              </a:tabLst>
            </a:pPr>
            <a:r>
              <a:rPr sz="1700" b="1" u="heavy" spc="-35" dirty="0">
                <a:solidFill>
                  <a:srgbClr val="007F00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«+»</a:t>
            </a:r>
            <a:r>
              <a:rPr sz="1700" u="heavy" spc="-35" dirty="0">
                <a:solidFill>
                  <a:srgbClr val="007F00"/>
                </a:solidFill>
                <a:uFill>
                  <a:solidFill>
                    <a:srgbClr val="007F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00" b="1" u="heavy" spc="-40" dirty="0">
                <a:solidFill>
                  <a:srgbClr val="007F00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Достоинства</a:t>
            </a:r>
            <a:r>
              <a:rPr sz="1700" b="1" u="heavy" spc="-25" dirty="0">
                <a:solidFill>
                  <a:srgbClr val="007F00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 </a:t>
            </a:r>
            <a:r>
              <a:rPr sz="1700" b="1" u="heavy" spc="-35" dirty="0">
                <a:solidFill>
                  <a:srgbClr val="007F00"/>
                </a:solidFill>
                <a:uFill>
                  <a:solidFill>
                    <a:srgbClr val="007F00"/>
                  </a:solidFill>
                </a:uFill>
                <a:latin typeface="Arial"/>
                <a:cs typeface="Arial"/>
              </a:rPr>
              <a:t>компьютера:</a:t>
            </a:r>
            <a:endParaRPr sz="1700">
              <a:latin typeface="Arial"/>
              <a:cs typeface="Arial"/>
            </a:endParaRPr>
          </a:p>
          <a:p>
            <a:pPr marL="12700" marR="175895" indent="59055">
              <a:lnSpc>
                <a:spcPct val="100000"/>
              </a:lnSpc>
              <a:spcBef>
                <a:spcPts val="20"/>
              </a:spcBef>
              <a:tabLst>
                <a:tab pos="1320165" algn="l"/>
                <a:tab pos="2087880" algn="l"/>
                <a:tab pos="2953385" algn="l"/>
                <a:tab pos="4035425" algn="l"/>
                <a:tab pos="4296410" algn="l"/>
                <a:tab pos="5020310" algn="l"/>
                <a:tab pos="5698490" algn="l"/>
              </a:tabLst>
            </a:pPr>
            <a:r>
              <a:rPr sz="1700" spc="-35" dirty="0">
                <a:latin typeface="Arial"/>
                <a:cs typeface="Arial"/>
              </a:rPr>
              <a:t>Комп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30" dirty="0">
                <a:latin typeface="Arial"/>
                <a:cs typeface="Arial"/>
              </a:rPr>
              <a:t>р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м</a:t>
            </a:r>
            <a:r>
              <a:rPr sz="1700" spc="-40" dirty="0">
                <a:latin typeface="Arial"/>
                <a:cs typeface="Arial"/>
              </a:rPr>
              <a:t>о</a:t>
            </a:r>
            <a:r>
              <a:rPr sz="1700" spc="-35" dirty="0">
                <a:latin typeface="Arial"/>
                <a:cs typeface="Arial"/>
              </a:rPr>
              <a:t>ж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25" dirty="0">
                <a:latin typeface="Arial"/>
                <a:cs typeface="Arial"/>
              </a:rPr>
              <a:t>т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помо</a:t>
            </a:r>
            <a:r>
              <a:rPr sz="1700" spc="-25" dirty="0">
                <a:latin typeface="Arial"/>
                <a:cs typeface="Arial"/>
              </a:rPr>
              <a:t>ч</a:t>
            </a:r>
            <a:r>
              <a:rPr sz="1700" spc="-30" dirty="0">
                <a:latin typeface="Arial"/>
                <a:cs typeface="Arial"/>
              </a:rPr>
              <a:t>ь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р</a:t>
            </a:r>
            <a:r>
              <a:rPr sz="1700" spc="-60" dirty="0">
                <a:latin typeface="Arial"/>
                <a:cs typeface="Arial"/>
              </a:rPr>
              <a:t>а</a:t>
            </a:r>
            <a:r>
              <a:rPr sz="1700" spc="-20" dirty="0">
                <a:latin typeface="Arial"/>
                <a:cs typeface="Arial"/>
              </a:rPr>
              <a:t>зв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40" dirty="0">
                <a:latin typeface="Arial"/>
                <a:cs typeface="Arial"/>
              </a:rPr>
              <a:t>ию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Arial"/>
                <a:cs typeface="Arial"/>
              </a:rPr>
              <a:t>у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де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30" dirty="0">
                <a:latin typeface="Arial"/>
                <a:cs typeface="Arial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ак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х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0" dirty="0">
                <a:latin typeface="Arial"/>
                <a:cs typeface="Arial"/>
              </a:rPr>
              <a:t>в</a:t>
            </a:r>
            <a:r>
              <a:rPr sz="1700" spc="-40" dirty="0">
                <a:latin typeface="Arial"/>
                <a:cs typeface="Arial"/>
              </a:rPr>
              <a:t>а</a:t>
            </a:r>
            <a:r>
              <a:rPr sz="1700" spc="-35" dirty="0">
                <a:latin typeface="Arial"/>
                <a:cs typeface="Arial"/>
              </a:rPr>
              <a:t>ж</a:t>
            </a:r>
            <a:r>
              <a:rPr sz="1700" spc="-20" dirty="0">
                <a:latin typeface="Arial"/>
                <a:cs typeface="Arial"/>
              </a:rPr>
              <a:t>н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40" dirty="0">
                <a:latin typeface="Arial"/>
                <a:cs typeface="Arial"/>
              </a:rPr>
              <a:t>й</a:t>
            </a:r>
            <a:r>
              <a:rPr sz="1700" spc="-35" dirty="0">
                <a:latin typeface="Arial"/>
                <a:cs typeface="Arial"/>
              </a:rPr>
              <a:t>ш</a:t>
            </a:r>
            <a:r>
              <a:rPr sz="1700" spc="-15" dirty="0">
                <a:latin typeface="Arial"/>
                <a:cs typeface="Arial"/>
              </a:rPr>
              <a:t>и</a:t>
            </a:r>
            <a:r>
              <a:rPr sz="1700" spc="-25" dirty="0">
                <a:latin typeface="Arial"/>
                <a:cs typeface="Arial"/>
              </a:rPr>
              <a:t>х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Arial"/>
                <a:cs typeface="Arial"/>
              </a:rPr>
              <a:t>операций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мышления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как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обобщение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и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классификация;</a:t>
            </a:r>
            <a:endParaRPr sz="1700">
              <a:latin typeface="Arial"/>
              <a:cs typeface="Arial"/>
            </a:endParaRPr>
          </a:p>
          <a:p>
            <a:pPr marL="12700" marR="175260">
              <a:lnSpc>
                <a:spcPts val="2030"/>
              </a:lnSpc>
              <a:spcBef>
                <a:spcPts val="80"/>
              </a:spcBef>
              <a:buFont typeface="Wingdings"/>
              <a:buChar char="►"/>
              <a:tabLst>
                <a:tab pos="238760" algn="l"/>
                <a:tab pos="570230" algn="l"/>
                <a:tab pos="1667510" algn="l"/>
                <a:tab pos="2630805" algn="l"/>
                <a:tab pos="3054350" algn="l"/>
                <a:tab pos="4421505" algn="l"/>
                <a:tab pos="5808345" algn="l"/>
                <a:tab pos="6689090" algn="l"/>
              </a:tabLst>
            </a:pPr>
            <a:r>
              <a:rPr sz="1700" spc="-35" dirty="0">
                <a:latin typeface="Arial"/>
                <a:cs typeface="Arial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про</a:t>
            </a:r>
            <a:r>
              <a:rPr sz="1700" spc="-30" dirty="0">
                <a:latin typeface="Arial"/>
                <a:cs typeface="Arial"/>
              </a:rPr>
              <a:t>ц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40" dirty="0">
                <a:latin typeface="Arial"/>
                <a:cs typeface="Arial"/>
              </a:rPr>
              <a:t>с</a:t>
            </a:r>
            <a:r>
              <a:rPr sz="1700" spc="-15" dirty="0">
                <a:latin typeface="Arial"/>
                <a:cs typeface="Arial"/>
              </a:rPr>
              <a:t>с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5" dirty="0">
                <a:latin typeface="Arial"/>
                <a:cs typeface="Arial"/>
              </a:rPr>
              <a:t>з</a:t>
            </a:r>
            <a:r>
              <a:rPr sz="1700" spc="-35" dirty="0">
                <a:latin typeface="Arial"/>
                <a:cs typeface="Arial"/>
              </a:rPr>
              <a:t>а</a:t>
            </a:r>
            <a:r>
              <a:rPr sz="1700" spc="-30" dirty="0">
                <a:latin typeface="Arial"/>
                <a:cs typeface="Arial"/>
              </a:rPr>
              <a:t>н</a:t>
            </a:r>
            <a:r>
              <a:rPr sz="1700" spc="-35" dirty="0">
                <a:latin typeface="Arial"/>
                <a:cs typeface="Arial"/>
              </a:rPr>
              <a:t>я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Arial"/>
                <a:cs typeface="Arial"/>
              </a:rPr>
              <a:t>на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комп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ер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улу</a:t>
            </a:r>
            <a:r>
              <a:rPr sz="1700" spc="-25" dirty="0">
                <a:latin typeface="Arial"/>
                <a:cs typeface="Arial"/>
              </a:rPr>
              <a:t>ч</a:t>
            </a:r>
            <a:r>
              <a:rPr sz="1700" spc="-35" dirty="0">
                <a:latin typeface="Arial"/>
                <a:cs typeface="Arial"/>
              </a:rPr>
              <a:t>ша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тс</a:t>
            </a:r>
            <a:r>
              <a:rPr sz="1700" spc="-30" dirty="0">
                <a:latin typeface="Arial"/>
                <a:cs typeface="Arial"/>
              </a:rPr>
              <a:t>я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памя</a:t>
            </a:r>
            <a:r>
              <a:rPr sz="1700" spc="-50" dirty="0">
                <a:latin typeface="Arial"/>
                <a:cs typeface="Arial"/>
              </a:rPr>
              <a:t>т</a:t>
            </a:r>
            <a:r>
              <a:rPr sz="1700" spc="-30" dirty="0">
                <a:latin typeface="Arial"/>
                <a:cs typeface="Arial"/>
              </a:rPr>
              <a:t>ь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Arial"/>
                <a:cs typeface="Arial"/>
              </a:rPr>
              <a:t>и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Arial"/>
                <a:cs typeface="Arial"/>
              </a:rPr>
              <a:t>внимание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детей;</a:t>
            </a:r>
            <a:endParaRPr sz="1700">
              <a:latin typeface="Arial"/>
              <a:cs typeface="Arial"/>
            </a:endParaRPr>
          </a:p>
          <a:p>
            <a:pPr marL="12700" marR="173355">
              <a:lnSpc>
                <a:spcPts val="2030"/>
              </a:lnSpc>
              <a:spcBef>
                <a:spcPts val="40"/>
              </a:spcBef>
              <a:buFont typeface="Wingdings"/>
              <a:buChar char="►"/>
              <a:tabLst>
                <a:tab pos="238760" algn="l"/>
                <a:tab pos="762000" algn="l"/>
                <a:tab pos="1325880" algn="l"/>
                <a:tab pos="1580515" algn="l"/>
                <a:tab pos="3164205" algn="l"/>
                <a:tab pos="3763010" algn="l"/>
                <a:tab pos="4006850" algn="l"/>
                <a:tab pos="4712335" algn="l"/>
                <a:tab pos="5594985" algn="l"/>
              </a:tabLst>
            </a:pPr>
            <a:r>
              <a:rPr sz="1700" spc="-40" dirty="0">
                <a:latin typeface="Arial"/>
                <a:cs typeface="Arial"/>
              </a:rPr>
              <a:t>П</a:t>
            </a:r>
            <a:r>
              <a:rPr sz="1700" spc="-35" dirty="0">
                <a:latin typeface="Arial"/>
                <a:cs typeface="Arial"/>
              </a:rPr>
              <a:t>р</a:t>
            </a:r>
            <a:r>
              <a:rPr sz="1700" spc="-30" dirty="0">
                <a:latin typeface="Arial"/>
                <a:cs typeface="Arial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5" dirty="0">
                <a:latin typeface="Arial"/>
                <a:cs typeface="Arial"/>
              </a:rPr>
              <a:t>гр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к</a:t>
            </a:r>
            <a:r>
              <a:rPr sz="1700" spc="-25" dirty="0">
                <a:latin typeface="Arial"/>
                <a:cs typeface="Arial"/>
              </a:rPr>
              <a:t>о</a:t>
            </a:r>
            <a:r>
              <a:rPr sz="1700" spc="-40" dirty="0">
                <a:latin typeface="Arial"/>
                <a:cs typeface="Arial"/>
              </a:rPr>
              <a:t>мп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ерные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5" dirty="0">
                <a:latin typeface="Arial"/>
                <a:cs typeface="Arial"/>
              </a:rPr>
              <a:t>г</a:t>
            </a:r>
            <a:r>
              <a:rPr sz="1700" spc="-25" dirty="0">
                <a:latin typeface="Arial"/>
                <a:cs typeface="Arial"/>
              </a:rPr>
              <a:t>р</a:t>
            </a:r>
            <a:r>
              <a:rPr sz="1700" spc="-40" dirty="0">
                <a:latin typeface="Arial"/>
                <a:cs typeface="Arial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Arial"/>
                <a:cs typeface="Arial"/>
              </a:rPr>
              <a:t>у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Arial"/>
                <a:cs typeface="Arial"/>
              </a:rPr>
              <a:t>д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30" dirty="0">
                <a:latin typeface="Arial"/>
                <a:cs typeface="Arial"/>
              </a:rPr>
              <a:t>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Arial"/>
                <a:cs typeface="Arial"/>
              </a:rPr>
              <a:t>р</a:t>
            </a:r>
            <a:r>
              <a:rPr sz="1700" spc="-35" dirty="0">
                <a:latin typeface="Arial"/>
                <a:cs typeface="Arial"/>
              </a:rPr>
              <a:t>а</a:t>
            </a:r>
            <a:r>
              <a:rPr sz="1700" spc="-30" dirty="0">
                <a:latin typeface="Arial"/>
                <a:cs typeface="Arial"/>
              </a:rPr>
              <a:t>н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35" dirty="0">
                <a:latin typeface="Arial"/>
                <a:cs typeface="Arial"/>
              </a:rPr>
              <a:t>ш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5" dirty="0">
                <a:latin typeface="Arial"/>
                <a:cs typeface="Arial"/>
              </a:rPr>
              <a:t>ра</a:t>
            </a:r>
            <a:r>
              <a:rPr sz="1700" spc="-40" dirty="0">
                <a:latin typeface="Arial"/>
                <a:cs typeface="Arial"/>
              </a:rPr>
              <a:t>з</a:t>
            </a:r>
            <a:r>
              <a:rPr sz="1700" spc="-20" dirty="0">
                <a:latin typeface="Arial"/>
                <a:cs typeface="Arial"/>
              </a:rPr>
              <a:t>в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20" dirty="0">
                <a:latin typeface="Arial"/>
                <a:cs typeface="Arial"/>
              </a:rPr>
              <a:t>в</a:t>
            </a:r>
            <a:r>
              <a:rPr sz="1700" spc="-35" dirty="0">
                <a:latin typeface="Arial"/>
                <a:cs typeface="Arial"/>
              </a:rPr>
              <a:t>а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15" dirty="0">
                <a:latin typeface="Arial"/>
                <a:cs typeface="Arial"/>
              </a:rPr>
              <a:t>тс</a:t>
            </a:r>
            <a:r>
              <a:rPr sz="1700" spc="-25" dirty="0">
                <a:latin typeface="Arial"/>
                <a:cs typeface="Arial"/>
              </a:rPr>
              <a:t>я </a:t>
            </a:r>
            <a:r>
              <a:rPr sz="1700" spc="-15" dirty="0">
                <a:latin typeface="Times New Roman"/>
                <a:cs typeface="Times New Roman"/>
              </a:rPr>
              <a:t>              </a:t>
            </a:r>
            <a:r>
              <a:rPr sz="1700" spc="-30" dirty="0">
                <a:latin typeface="Arial"/>
                <a:cs typeface="Arial"/>
              </a:rPr>
              <a:t>знаковая</a:t>
            </a:r>
            <a:r>
              <a:rPr sz="1700" spc="31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функция</a:t>
            </a:r>
            <a:r>
              <a:rPr sz="1700" spc="3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сознания,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которая</a:t>
            </a:r>
            <a:r>
              <a:rPr sz="1700" spc="3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лежит</a:t>
            </a:r>
            <a:r>
              <a:rPr sz="1700" spc="33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32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основе</a:t>
            </a:r>
            <a:r>
              <a:rPr sz="1700" spc="3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абстрактного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70"/>
              </a:lnSpc>
            </a:pPr>
            <a:r>
              <a:rPr sz="1700" spc="-35" dirty="0">
                <a:latin typeface="Arial"/>
                <a:cs typeface="Arial"/>
              </a:rPr>
              <a:t>мышления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(мышления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без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опоры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на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внешние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предметы);</a:t>
            </a:r>
            <a:endParaRPr sz="1700">
              <a:latin typeface="Arial"/>
              <a:cs typeface="Arial"/>
            </a:endParaRPr>
          </a:p>
          <a:p>
            <a:pPr marL="12700" marR="175895">
              <a:lnSpc>
                <a:spcPct val="100000"/>
              </a:lnSpc>
              <a:buFont typeface="Wingdings"/>
              <a:buChar char="►"/>
              <a:tabLst>
                <a:tab pos="238760" algn="l"/>
                <a:tab pos="1853564" algn="l"/>
                <a:tab pos="2455545" algn="l"/>
                <a:tab pos="3229610" algn="l"/>
                <a:tab pos="4239895" algn="l"/>
                <a:tab pos="5283835" algn="l"/>
                <a:tab pos="5657215" algn="l"/>
                <a:tab pos="6446520" algn="l"/>
              </a:tabLst>
            </a:pPr>
            <a:r>
              <a:rPr sz="1700" spc="-35" dirty="0">
                <a:latin typeface="Arial"/>
                <a:cs typeface="Arial"/>
              </a:rPr>
              <a:t>Комп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ерные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5" dirty="0">
                <a:latin typeface="Arial"/>
                <a:cs typeface="Arial"/>
              </a:rPr>
              <a:t>гр</a:t>
            </a:r>
            <a:r>
              <a:rPr sz="1700" spc="-40" dirty="0">
                <a:latin typeface="Arial"/>
                <a:cs typeface="Arial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5" dirty="0">
                <a:latin typeface="Arial"/>
                <a:cs typeface="Arial"/>
              </a:rPr>
              <a:t>меют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65" dirty="0">
                <a:latin typeface="Arial"/>
                <a:cs typeface="Arial"/>
              </a:rPr>
              <a:t>б</a:t>
            </a:r>
            <a:r>
              <a:rPr sz="1700" spc="-35" dirty="0">
                <a:latin typeface="Arial"/>
                <a:cs typeface="Arial"/>
              </a:rPr>
              <a:t>о</a:t>
            </a:r>
            <a:r>
              <a:rPr sz="1700" spc="-25" dirty="0">
                <a:latin typeface="Arial"/>
                <a:cs typeface="Arial"/>
              </a:rPr>
              <a:t>ль</a:t>
            </a:r>
            <a:r>
              <a:rPr sz="1700" spc="-35" dirty="0">
                <a:latin typeface="Arial"/>
                <a:cs typeface="Arial"/>
              </a:rPr>
              <a:t>шо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5" dirty="0">
                <a:latin typeface="Arial"/>
                <a:cs typeface="Arial"/>
              </a:rPr>
              <a:t>з</a:t>
            </a:r>
            <a:r>
              <a:rPr sz="1700" spc="-30" dirty="0">
                <a:latin typeface="Arial"/>
                <a:cs typeface="Arial"/>
              </a:rPr>
              <a:t>н</a:t>
            </a:r>
            <a:r>
              <a:rPr sz="1700" spc="-60" dirty="0">
                <a:latin typeface="Arial"/>
                <a:cs typeface="Arial"/>
              </a:rPr>
              <a:t>а</a:t>
            </a:r>
            <a:r>
              <a:rPr sz="1700" spc="-25" dirty="0">
                <a:latin typeface="Arial"/>
                <a:cs typeface="Arial"/>
              </a:rPr>
              <a:t>ч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30" dirty="0">
                <a:latin typeface="Arial"/>
                <a:cs typeface="Arial"/>
              </a:rPr>
              <a:t>н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0" dirty="0">
                <a:latin typeface="Arial"/>
                <a:cs typeface="Arial"/>
              </a:rPr>
              <a:t>не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ол</a:t>
            </a:r>
            <a:r>
              <a:rPr sz="1700" spc="-25" dirty="0">
                <a:latin typeface="Arial"/>
                <a:cs typeface="Arial"/>
              </a:rPr>
              <a:t>ь</a:t>
            </a:r>
            <a:r>
              <a:rPr sz="1700" spc="-30" dirty="0">
                <a:latin typeface="Arial"/>
                <a:cs typeface="Arial"/>
              </a:rPr>
              <a:t>ко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Arial"/>
                <a:cs typeface="Arial"/>
              </a:rPr>
              <a:t>д</a:t>
            </a:r>
            <a:r>
              <a:rPr sz="1700" spc="-40" dirty="0">
                <a:latin typeface="Arial"/>
                <a:cs typeface="Arial"/>
              </a:rPr>
              <a:t>л</a:t>
            </a:r>
            <a:r>
              <a:rPr sz="1700" spc="-25" dirty="0">
                <a:latin typeface="Arial"/>
                <a:cs typeface="Arial"/>
              </a:rPr>
              <a:t>я </a:t>
            </a:r>
            <a:r>
              <a:rPr sz="1700" spc="-15" dirty="0">
                <a:latin typeface="Times New Roman"/>
                <a:cs typeface="Times New Roman"/>
              </a:rPr>
              <a:t>                                             </a:t>
            </a:r>
            <a:r>
              <a:rPr sz="1700" spc="-30" dirty="0">
                <a:latin typeface="Arial"/>
                <a:cs typeface="Arial"/>
              </a:rPr>
              <a:t>                           </a:t>
            </a:r>
            <a:r>
              <a:rPr sz="1700" spc="33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развития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интеллекта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детей,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но</a:t>
            </a:r>
            <a:r>
              <a:rPr sz="1700" spc="40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и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для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развития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их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моторики,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для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700" spc="-35" dirty="0">
                <a:latin typeface="Arial"/>
                <a:cs typeface="Arial"/>
              </a:rPr>
              <a:t>формирования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координации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зрительной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и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моторной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функций;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Arial"/>
              <a:cs typeface="Arial"/>
            </a:endParaRPr>
          </a:p>
          <a:p>
            <a:pPr marL="12700" marR="119380">
              <a:lnSpc>
                <a:spcPct val="100000"/>
              </a:lnSpc>
            </a:pP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Детям</a:t>
            </a:r>
            <a:r>
              <a:rPr sz="17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3-4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лет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стоит</a:t>
            </a:r>
            <a:r>
              <a:rPr sz="17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сидеть</a:t>
            </a:r>
            <a:r>
              <a:rPr sz="17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 компьютера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больше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минут,</a:t>
            </a:r>
            <a:r>
              <a:rPr sz="17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а 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6-7 </a:t>
            </a:r>
            <a:r>
              <a:rPr sz="1700" spc="-4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годам</a:t>
            </a:r>
            <a:r>
              <a:rPr sz="17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это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время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ежедневной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игры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можно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Arial"/>
                <a:cs typeface="Arial"/>
              </a:rPr>
              <a:t>увеличить</a:t>
            </a:r>
            <a:r>
              <a:rPr sz="17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7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Arial"/>
                <a:cs typeface="Arial"/>
              </a:rPr>
              <a:t>получаса.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marL="116205">
              <a:lnSpc>
                <a:spcPts val="2005"/>
              </a:lnSpc>
              <a:tabLst>
                <a:tab pos="596265" algn="l"/>
              </a:tabLst>
            </a:pPr>
            <a:r>
              <a:rPr sz="1700" b="1" u="heavy" spc="-35" dirty="0">
                <a:solidFill>
                  <a:srgbClr val="00B04F"/>
                </a:solidFill>
                <a:uFill>
                  <a:solidFill>
                    <a:srgbClr val="00B04F"/>
                  </a:solidFill>
                </a:uFill>
                <a:latin typeface="Arial"/>
                <a:cs typeface="Arial"/>
              </a:rPr>
              <a:t>«-»</a:t>
            </a:r>
            <a:r>
              <a:rPr sz="1700" u="heavy" spc="-35" dirty="0">
                <a:solidFill>
                  <a:srgbClr val="00B04F"/>
                </a:solidFill>
                <a:uFill>
                  <a:solidFill>
                    <a:srgbClr val="00B04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00" b="1" u="heavy" spc="-40" dirty="0">
                <a:solidFill>
                  <a:srgbClr val="00B04F"/>
                </a:solidFill>
                <a:uFill>
                  <a:solidFill>
                    <a:srgbClr val="00B04F"/>
                  </a:solidFill>
                </a:uFill>
                <a:latin typeface="Arial"/>
                <a:cs typeface="Arial"/>
              </a:rPr>
              <a:t>Недостатки</a:t>
            </a:r>
            <a:r>
              <a:rPr sz="1700" b="1" u="heavy" spc="-35" dirty="0">
                <a:solidFill>
                  <a:srgbClr val="00B04F"/>
                </a:solidFill>
                <a:uFill>
                  <a:solidFill>
                    <a:srgbClr val="00B04F"/>
                  </a:solidFill>
                </a:uFill>
                <a:latin typeface="Arial"/>
                <a:cs typeface="Arial"/>
              </a:rPr>
              <a:t> компьютера:</a:t>
            </a:r>
            <a:endParaRPr sz="1700">
              <a:latin typeface="Arial"/>
              <a:cs typeface="Arial"/>
            </a:endParaRPr>
          </a:p>
          <a:p>
            <a:pPr marL="116205" marR="5080">
              <a:lnSpc>
                <a:spcPts val="2039"/>
              </a:lnSpc>
              <a:spcBef>
                <a:spcPts val="30"/>
              </a:spcBef>
            </a:pPr>
            <a:r>
              <a:rPr sz="1700" spc="-30" dirty="0">
                <a:latin typeface="Arial"/>
                <a:cs typeface="Arial"/>
              </a:rPr>
              <a:t>Ч</a:t>
            </a:r>
            <a:r>
              <a:rPr sz="1700" spc="-35" dirty="0">
                <a:latin typeface="Arial"/>
                <a:cs typeface="Arial"/>
              </a:rPr>
              <a:t>р</a:t>
            </a:r>
            <a:r>
              <a:rPr sz="1700" spc="-25" dirty="0">
                <a:latin typeface="Arial"/>
                <a:cs typeface="Arial"/>
              </a:rPr>
              <a:t>ез</a:t>
            </a:r>
            <a:r>
              <a:rPr sz="1700" spc="-35" dirty="0">
                <a:latin typeface="Arial"/>
                <a:cs typeface="Arial"/>
              </a:rPr>
              <a:t>мер</a:t>
            </a:r>
            <a:r>
              <a:rPr sz="1700" spc="-30" dirty="0">
                <a:latin typeface="Arial"/>
                <a:cs typeface="Arial"/>
              </a:rPr>
              <a:t>н</a:t>
            </a:r>
            <a:r>
              <a:rPr sz="1700" spc="-25" dirty="0">
                <a:latin typeface="Arial"/>
                <a:cs typeface="Arial"/>
              </a:rPr>
              <a:t>о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Arial"/>
                <a:cs typeface="Arial"/>
              </a:rPr>
              <a:t>о</a:t>
            </a:r>
            <a:r>
              <a:rPr sz="1700" spc="-40" dirty="0">
                <a:latin typeface="Arial"/>
                <a:cs typeface="Arial"/>
              </a:rPr>
              <a:t>б</a:t>
            </a:r>
            <a:r>
              <a:rPr sz="1700" spc="-35" dirty="0">
                <a:latin typeface="Arial"/>
                <a:cs typeface="Arial"/>
              </a:rPr>
              <a:t>ра</a:t>
            </a:r>
            <a:r>
              <a:rPr sz="1700" spc="-45" dirty="0">
                <a:latin typeface="Arial"/>
                <a:cs typeface="Arial"/>
              </a:rPr>
              <a:t>щ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20" dirty="0">
                <a:latin typeface="Arial"/>
                <a:cs typeface="Arial"/>
              </a:rPr>
              <a:t>н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Arial"/>
                <a:cs typeface="Arial"/>
              </a:rPr>
              <a:t>с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Arial"/>
                <a:cs typeface="Arial"/>
              </a:rPr>
              <a:t>к</a:t>
            </a:r>
            <a:r>
              <a:rPr sz="1700" spc="-35" dirty="0">
                <a:latin typeface="Arial"/>
                <a:cs typeface="Arial"/>
              </a:rPr>
              <a:t>омп</a:t>
            </a:r>
            <a:r>
              <a:rPr sz="1700" spc="-50" dirty="0">
                <a:latin typeface="Arial"/>
                <a:cs typeface="Arial"/>
              </a:rPr>
              <a:t>ь</a:t>
            </a:r>
            <a:r>
              <a:rPr sz="1700" spc="-40" dirty="0">
                <a:latin typeface="Arial"/>
                <a:cs typeface="Arial"/>
              </a:rPr>
              <a:t>ю</a:t>
            </a:r>
            <a:r>
              <a:rPr sz="1700" spc="-15" dirty="0">
                <a:latin typeface="Arial"/>
                <a:cs typeface="Arial"/>
              </a:rPr>
              <a:t>т</a:t>
            </a:r>
            <a:r>
              <a:rPr sz="1700" spc="-35" dirty="0">
                <a:latin typeface="Arial"/>
                <a:cs typeface="Arial"/>
              </a:rPr>
              <a:t>еро</a:t>
            </a:r>
            <a:r>
              <a:rPr sz="1700" spc="-40" dirty="0">
                <a:latin typeface="Arial"/>
                <a:cs typeface="Arial"/>
              </a:rPr>
              <a:t>м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45" dirty="0">
                <a:latin typeface="Arial"/>
                <a:cs typeface="Arial"/>
              </a:rPr>
              <a:t>м</a:t>
            </a:r>
            <a:r>
              <a:rPr sz="1700" spc="-25" dirty="0">
                <a:latin typeface="Arial"/>
                <a:cs typeface="Arial"/>
              </a:rPr>
              <a:t>о</a:t>
            </a:r>
            <a:r>
              <a:rPr sz="1700" spc="-35" dirty="0">
                <a:latin typeface="Arial"/>
                <a:cs typeface="Arial"/>
              </a:rPr>
              <a:t>ж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25" dirty="0">
                <a:latin typeface="Arial"/>
                <a:cs typeface="Arial"/>
              </a:rPr>
              <a:t>т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Arial"/>
                <a:cs typeface="Arial"/>
              </a:rPr>
              <a:t>пр</a:t>
            </a:r>
            <a:r>
              <a:rPr sz="1700" spc="-40" dirty="0">
                <a:latin typeface="Arial"/>
                <a:cs typeface="Arial"/>
              </a:rPr>
              <a:t>и</a:t>
            </a:r>
            <a:r>
              <a:rPr sz="1700" spc="-20" dirty="0">
                <a:latin typeface="Arial"/>
                <a:cs typeface="Arial"/>
              </a:rPr>
              <a:t>в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-15" dirty="0">
                <a:latin typeface="Arial"/>
                <a:cs typeface="Arial"/>
              </a:rPr>
              <a:t>ст</a:t>
            </a:r>
            <a:r>
              <a:rPr sz="1700" spc="-30" dirty="0">
                <a:latin typeface="Arial"/>
                <a:cs typeface="Arial"/>
              </a:rPr>
              <a:t>и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b="1" i="1" spc="-30" dirty="0">
                <a:latin typeface="Arial"/>
                <a:cs typeface="Arial"/>
              </a:rPr>
              <a:t>к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b="1" i="1" spc="-40" dirty="0">
                <a:latin typeface="Arial"/>
                <a:cs typeface="Arial"/>
              </a:rPr>
              <a:t>у</a:t>
            </a:r>
            <a:r>
              <a:rPr sz="1700" b="1" i="1" spc="-35" dirty="0">
                <a:latin typeface="Arial"/>
                <a:cs typeface="Arial"/>
              </a:rPr>
              <a:t>ху</a:t>
            </a:r>
            <a:r>
              <a:rPr sz="1700" b="1" i="1" spc="-60" dirty="0">
                <a:latin typeface="Arial"/>
                <a:cs typeface="Arial"/>
              </a:rPr>
              <a:t>д</a:t>
            </a:r>
            <a:r>
              <a:rPr sz="1700" b="1" i="1" spc="-65" dirty="0">
                <a:latin typeface="Arial"/>
                <a:cs typeface="Arial"/>
              </a:rPr>
              <a:t>ш</a:t>
            </a:r>
            <a:r>
              <a:rPr sz="1700" b="1" i="1" spc="-35" dirty="0">
                <a:latin typeface="Arial"/>
                <a:cs typeface="Arial"/>
              </a:rPr>
              <a:t>ению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зрения</a:t>
            </a:r>
            <a:r>
              <a:rPr sz="1700" b="1" i="1" spc="-140" dirty="0">
                <a:latin typeface="Arial"/>
                <a:cs typeface="Arial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ребенка</a:t>
            </a:r>
            <a:r>
              <a:rPr sz="1700" spc="-35" dirty="0">
                <a:latin typeface="Candara"/>
                <a:cs typeface="Candara"/>
              </a:rPr>
              <a:t>,</a:t>
            </a:r>
            <a:r>
              <a:rPr sz="1700" spc="-15" dirty="0">
                <a:latin typeface="Candara"/>
                <a:cs typeface="Candara"/>
              </a:rPr>
              <a:t> </a:t>
            </a:r>
            <a:r>
              <a:rPr sz="1700" spc="-30" dirty="0">
                <a:latin typeface="Arial"/>
                <a:cs typeface="Arial"/>
              </a:rPr>
              <a:t>а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так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же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отрицательно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сказаться</a:t>
            </a:r>
            <a:r>
              <a:rPr sz="1700" b="1" i="1" spc="-135" dirty="0">
                <a:latin typeface="Arial"/>
                <a:cs typeface="Arial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на</a:t>
            </a:r>
            <a:r>
              <a:rPr sz="1700" b="1" i="1" spc="-135" dirty="0">
                <a:latin typeface="Arial"/>
                <a:cs typeface="Arial"/>
              </a:rPr>
              <a:t> </a:t>
            </a:r>
            <a:r>
              <a:rPr sz="1700" b="1" i="1" spc="-40" dirty="0">
                <a:latin typeface="Arial"/>
                <a:cs typeface="Arial"/>
              </a:rPr>
              <a:t>его</a:t>
            </a:r>
            <a:endParaRPr sz="1700">
              <a:latin typeface="Arial"/>
              <a:cs typeface="Arial"/>
            </a:endParaRPr>
          </a:p>
          <a:p>
            <a:pPr marL="116205" marR="311785">
              <a:lnSpc>
                <a:spcPts val="2039"/>
              </a:lnSpc>
              <a:spcBef>
                <a:spcPts val="25"/>
              </a:spcBef>
            </a:pPr>
            <a:r>
              <a:rPr sz="1700" b="1" i="1" spc="-35" dirty="0">
                <a:latin typeface="Arial"/>
                <a:cs typeface="Arial"/>
              </a:rPr>
              <a:t>психическом</a:t>
            </a:r>
            <a:r>
              <a:rPr sz="1700" b="1" i="1" spc="-110" dirty="0">
                <a:latin typeface="Arial"/>
                <a:cs typeface="Arial"/>
              </a:rPr>
              <a:t> </a:t>
            </a:r>
            <a:r>
              <a:rPr sz="1700" b="1" i="1" spc="-40" dirty="0">
                <a:latin typeface="Arial"/>
                <a:cs typeface="Arial"/>
              </a:rPr>
              <a:t>здоровье</a:t>
            </a:r>
            <a:r>
              <a:rPr sz="1700" spc="-40" dirty="0">
                <a:latin typeface="Candara"/>
                <a:cs typeface="Candara"/>
              </a:rPr>
              <a:t>.</a:t>
            </a:r>
            <a:r>
              <a:rPr sz="1700" spc="25" dirty="0">
                <a:latin typeface="Candara"/>
                <a:cs typeface="Candara"/>
              </a:rPr>
              <a:t> </a:t>
            </a:r>
            <a:r>
              <a:rPr sz="1700" spc="-35" dirty="0">
                <a:latin typeface="Arial"/>
                <a:cs typeface="Arial"/>
              </a:rPr>
              <a:t>Особенно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это</a:t>
            </a:r>
            <a:r>
              <a:rPr sz="1700" spc="-130" dirty="0">
                <a:latin typeface="Arial"/>
                <a:cs typeface="Arial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опасно</a:t>
            </a:r>
            <a:r>
              <a:rPr sz="1700" b="1" i="1" spc="-125" dirty="0">
                <a:latin typeface="Arial"/>
                <a:cs typeface="Arial"/>
              </a:rPr>
              <a:t> </a:t>
            </a:r>
            <a:r>
              <a:rPr sz="1700" b="1" i="1" spc="-40" dirty="0">
                <a:latin typeface="Arial"/>
                <a:cs typeface="Arial"/>
              </a:rPr>
              <a:t>для</a:t>
            </a:r>
            <a:r>
              <a:rPr sz="1700" b="1" i="1" spc="-135" dirty="0">
                <a:latin typeface="Arial"/>
                <a:cs typeface="Arial"/>
              </a:rPr>
              <a:t> </a:t>
            </a:r>
            <a:r>
              <a:rPr sz="1700" b="1" i="1" spc="-40" dirty="0">
                <a:latin typeface="Arial"/>
                <a:cs typeface="Arial"/>
              </a:rPr>
              <a:t>застенчивых </a:t>
            </a:r>
            <a:r>
              <a:rPr sz="1700" b="1" i="1" spc="-459" dirty="0">
                <a:latin typeface="Arial"/>
                <a:cs typeface="Arial"/>
              </a:rPr>
              <a:t> </a:t>
            </a:r>
            <a:r>
              <a:rPr sz="1700" b="1" i="1" spc="-35" dirty="0">
                <a:latin typeface="Arial"/>
                <a:cs typeface="Arial"/>
              </a:rPr>
              <a:t>детей</a:t>
            </a:r>
            <a:r>
              <a:rPr sz="1700" spc="-35" dirty="0"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081" y="329077"/>
            <a:ext cx="7033895" cy="9315450"/>
            <a:chOff x="329081" y="329077"/>
            <a:chExt cx="7033895" cy="9315450"/>
          </a:xfrm>
        </p:grpSpPr>
        <p:sp>
          <p:nvSpPr>
            <p:cNvPr id="3" name="object 3"/>
            <p:cNvSpPr/>
            <p:nvPr/>
          </p:nvSpPr>
          <p:spPr>
            <a:xfrm>
              <a:off x="358140" y="358136"/>
              <a:ext cx="6975475" cy="9257030"/>
            </a:xfrm>
            <a:custGeom>
              <a:avLst/>
              <a:gdLst/>
              <a:ahLst/>
              <a:cxnLst/>
              <a:rect l="l" t="t" r="r" b="b"/>
              <a:pathLst>
                <a:path w="6975475" h="9257030">
                  <a:moveTo>
                    <a:pt x="0" y="9256776"/>
                  </a:moveTo>
                  <a:lnTo>
                    <a:pt x="6975348" y="9256776"/>
                  </a:lnTo>
                  <a:lnTo>
                    <a:pt x="6975348" y="0"/>
                  </a:lnTo>
                  <a:lnTo>
                    <a:pt x="0" y="0"/>
                  </a:lnTo>
                  <a:lnTo>
                    <a:pt x="0" y="9256776"/>
                  </a:lnTo>
                  <a:close/>
                </a:path>
              </a:pathLst>
            </a:custGeom>
            <a:ln w="58116">
              <a:solidFill>
                <a:srgbClr val="00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9" y="637031"/>
              <a:ext cx="1316990" cy="0"/>
            </a:xfrm>
            <a:custGeom>
              <a:avLst/>
              <a:gdLst/>
              <a:ahLst/>
              <a:cxnLst/>
              <a:rect l="l" t="t" r="r" b="b"/>
              <a:pathLst>
                <a:path w="1316989">
                  <a:moveTo>
                    <a:pt x="0" y="0"/>
                  </a:moveTo>
                  <a:lnTo>
                    <a:pt x="30480" y="0"/>
                  </a:lnTo>
                </a:path>
                <a:path w="1316989">
                  <a:moveTo>
                    <a:pt x="566928" y="0"/>
                  </a:moveTo>
                  <a:lnTo>
                    <a:pt x="719328" y="0"/>
                  </a:lnTo>
                </a:path>
                <a:path w="1316989">
                  <a:moveTo>
                    <a:pt x="725424" y="0"/>
                  </a:moveTo>
                  <a:lnTo>
                    <a:pt x="768096" y="0"/>
                  </a:lnTo>
                </a:path>
                <a:path w="1316989">
                  <a:moveTo>
                    <a:pt x="926592" y="0"/>
                  </a:moveTo>
                  <a:lnTo>
                    <a:pt x="963168" y="0"/>
                  </a:lnTo>
                </a:path>
                <a:path w="1316989">
                  <a:moveTo>
                    <a:pt x="1005840" y="0"/>
                  </a:moveTo>
                  <a:lnTo>
                    <a:pt x="1207008" y="0"/>
                  </a:lnTo>
                </a:path>
                <a:path w="1316989">
                  <a:moveTo>
                    <a:pt x="1280160" y="0"/>
                  </a:moveTo>
                  <a:lnTo>
                    <a:pt x="1316736" y="0"/>
                  </a:lnTo>
                </a:path>
              </a:pathLst>
            </a:custGeom>
            <a:ln w="6096">
              <a:solidFill>
                <a:srgbClr val="7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3991" y="63398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7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35807" y="637031"/>
              <a:ext cx="2908300" cy="0"/>
            </a:xfrm>
            <a:custGeom>
              <a:avLst/>
              <a:gdLst/>
              <a:ahLst/>
              <a:cxnLst/>
              <a:rect l="l" t="t" r="r" b="b"/>
              <a:pathLst>
                <a:path w="2908300">
                  <a:moveTo>
                    <a:pt x="0" y="0"/>
                  </a:moveTo>
                  <a:lnTo>
                    <a:pt x="36575" y="0"/>
                  </a:lnTo>
                </a:path>
                <a:path w="2908300">
                  <a:moveTo>
                    <a:pt x="164591" y="0"/>
                  </a:moveTo>
                  <a:lnTo>
                    <a:pt x="213359" y="0"/>
                  </a:lnTo>
                </a:path>
                <a:path w="2908300">
                  <a:moveTo>
                    <a:pt x="1103376" y="0"/>
                  </a:moveTo>
                  <a:lnTo>
                    <a:pt x="1316736" y="0"/>
                  </a:lnTo>
                </a:path>
                <a:path w="2908300">
                  <a:moveTo>
                    <a:pt x="1798320" y="0"/>
                  </a:moveTo>
                  <a:lnTo>
                    <a:pt x="1895856" y="0"/>
                  </a:lnTo>
                </a:path>
                <a:path w="2908300">
                  <a:moveTo>
                    <a:pt x="2462784" y="0"/>
                  </a:moveTo>
                  <a:lnTo>
                    <a:pt x="2505456" y="0"/>
                  </a:lnTo>
                </a:path>
                <a:path w="2908300">
                  <a:moveTo>
                    <a:pt x="2694432" y="0"/>
                  </a:moveTo>
                  <a:lnTo>
                    <a:pt x="2737104" y="0"/>
                  </a:lnTo>
                </a:path>
                <a:path w="2908300">
                  <a:moveTo>
                    <a:pt x="2865119" y="0"/>
                  </a:moveTo>
                  <a:lnTo>
                    <a:pt x="2907791" y="0"/>
                  </a:lnTo>
                </a:path>
              </a:pathLst>
            </a:custGeom>
            <a:ln w="6096">
              <a:solidFill>
                <a:srgbClr val="7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4303" y="643127"/>
              <a:ext cx="2353310" cy="0"/>
            </a:xfrm>
            <a:custGeom>
              <a:avLst/>
              <a:gdLst/>
              <a:ahLst/>
              <a:cxnLst/>
              <a:rect l="l" t="t" r="r" b="b"/>
              <a:pathLst>
                <a:path w="2353310">
                  <a:moveTo>
                    <a:pt x="0" y="0"/>
                  </a:moveTo>
                  <a:lnTo>
                    <a:pt x="60960" y="0"/>
                  </a:lnTo>
                </a:path>
                <a:path w="2353310">
                  <a:moveTo>
                    <a:pt x="2298192" y="0"/>
                  </a:moveTo>
                  <a:lnTo>
                    <a:pt x="2353056" y="0"/>
                  </a:lnTo>
                </a:path>
              </a:pathLst>
            </a:custGeom>
            <a:ln w="6096">
              <a:solidFill>
                <a:srgbClr val="00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48" y="536447"/>
              <a:ext cx="304800" cy="384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3264" y="536447"/>
              <a:ext cx="67055" cy="3840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3152" y="633984"/>
              <a:ext cx="743712" cy="292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7" y="633984"/>
              <a:ext cx="1231392" cy="3352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8144" y="749808"/>
              <a:ext cx="304800" cy="548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1935" y="633984"/>
              <a:ext cx="1432560" cy="2804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1968" y="640079"/>
              <a:ext cx="469392" cy="2804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2703" y="908304"/>
              <a:ext cx="152400" cy="121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3327" y="908304"/>
              <a:ext cx="134112" cy="182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8032" y="914400"/>
              <a:ext cx="146303" cy="60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3039" y="914400"/>
              <a:ext cx="121919" cy="60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92496" y="908304"/>
              <a:ext cx="54863" cy="121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6735" y="914400"/>
              <a:ext cx="91439" cy="121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4832" y="908304"/>
              <a:ext cx="54863" cy="121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1807" y="969263"/>
              <a:ext cx="60959" cy="48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61616" y="963168"/>
              <a:ext cx="115824" cy="609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86712" y="6039611"/>
              <a:ext cx="3823716" cy="29001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39923" y="1028728"/>
            <a:ext cx="6814184" cy="521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10895">
              <a:lnSpc>
                <a:spcPct val="101200"/>
              </a:lnSpc>
              <a:spcBef>
                <a:spcPts val="105"/>
              </a:spcBef>
            </a:pPr>
            <a:r>
              <a:rPr sz="1600" spc="15" dirty="0">
                <a:latin typeface="Arial"/>
                <a:cs typeface="Arial"/>
              </a:rPr>
              <a:t>Дети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должны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проводить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на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свежем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воздухе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как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можно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больше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времени</a:t>
            </a:r>
            <a:r>
              <a:rPr sz="1600" spc="10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15" dirty="0">
                <a:latin typeface="Arial"/>
                <a:cs typeface="Arial"/>
              </a:rPr>
              <a:t>чтобы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быть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здоровыми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и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крепкими</a:t>
            </a:r>
            <a:r>
              <a:rPr sz="1600" spc="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32384">
              <a:lnSpc>
                <a:spcPct val="101200"/>
              </a:lnSpc>
              <a:spcBef>
                <a:spcPts val="25"/>
              </a:spcBef>
            </a:pPr>
            <a:r>
              <a:rPr sz="1600" u="sng" spc="15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В</a:t>
            </a:r>
            <a:r>
              <a:rPr sz="1600" u="sng" spc="-70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15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летнее</a:t>
            </a:r>
            <a:r>
              <a:rPr sz="1600" u="sng" spc="-80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10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время</a:t>
            </a:r>
            <a:r>
              <a:rPr sz="1600" spc="-7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дети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могут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находится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более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Calibri"/>
                <a:cs typeface="Calibri"/>
              </a:rPr>
              <a:t>6 </a:t>
            </a:r>
            <a:r>
              <a:rPr sz="1600" spc="5" dirty="0">
                <a:latin typeface="Arial"/>
                <a:cs typeface="Arial"/>
              </a:rPr>
              <a:t>часов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день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на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улице</a:t>
            </a:r>
            <a:r>
              <a:rPr sz="1600" spc="5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15" dirty="0">
                <a:latin typeface="Arial"/>
                <a:cs typeface="Arial"/>
              </a:rPr>
              <a:t>а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в </a:t>
            </a:r>
            <a:r>
              <a:rPr sz="1600" u="sng" spc="10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осеннее </a:t>
            </a:r>
            <a:r>
              <a:rPr sz="1600" u="sng" spc="15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и </a:t>
            </a:r>
            <a:r>
              <a:rPr sz="1600" u="sng" spc="10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зимнее </a:t>
            </a:r>
            <a:r>
              <a:rPr sz="1600" u="sng" spc="15" dirty="0">
                <a:solidFill>
                  <a:srgbClr val="007F7F"/>
                </a:solidFill>
                <a:uFill>
                  <a:solidFill>
                    <a:srgbClr val="007F7F"/>
                  </a:solidFill>
                </a:uFill>
                <a:latin typeface="Arial"/>
                <a:cs typeface="Arial"/>
              </a:rPr>
              <a:t>время</a:t>
            </a:r>
            <a:r>
              <a:rPr sz="1600" spc="1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дети должны </a:t>
            </a:r>
            <a:r>
              <a:rPr sz="1600" spc="15" dirty="0">
                <a:latin typeface="Arial"/>
                <a:cs typeface="Arial"/>
              </a:rPr>
              <a:t>быть на </a:t>
            </a:r>
            <a:r>
              <a:rPr sz="1600" spc="10" dirty="0">
                <a:latin typeface="Arial"/>
                <a:cs typeface="Arial"/>
              </a:rPr>
              <a:t>воздухе </a:t>
            </a:r>
            <a:r>
              <a:rPr sz="1600" spc="20" dirty="0">
                <a:latin typeface="Arial"/>
                <a:cs typeface="Arial"/>
              </a:rPr>
              <a:t>не </a:t>
            </a:r>
            <a:r>
              <a:rPr sz="1600" spc="15" dirty="0">
                <a:latin typeface="Arial"/>
                <a:cs typeface="Arial"/>
              </a:rPr>
              <a:t>менее </a:t>
            </a:r>
            <a:r>
              <a:rPr sz="1600" spc="10" dirty="0">
                <a:latin typeface="Calibri"/>
                <a:cs typeface="Calibri"/>
              </a:rPr>
              <a:t>4 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10" dirty="0">
                <a:latin typeface="Arial"/>
                <a:cs typeface="Arial"/>
              </a:rPr>
              <a:t>часов</a:t>
            </a:r>
            <a:r>
              <a:rPr sz="1600" spc="10" dirty="0">
                <a:latin typeface="Calibri"/>
                <a:cs typeface="Calibri"/>
              </a:rPr>
              <a:t>. </a:t>
            </a:r>
            <a:r>
              <a:rPr sz="1600" spc="15" dirty="0">
                <a:latin typeface="Arial"/>
                <a:cs typeface="Arial"/>
              </a:rPr>
              <a:t>Лучшее время </a:t>
            </a:r>
            <a:r>
              <a:rPr sz="1600" spc="10" dirty="0">
                <a:latin typeface="Arial"/>
                <a:cs typeface="Arial"/>
              </a:rPr>
              <a:t>для </a:t>
            </a:r>
            <a:r>
              <a:rPr sz="1600" spc="5" dirty="0">
                <a:latin typeface="Arial"/>
                <a:cs typeface="Arial"/>
              </a:rPr>
              <a:t>прогулок </a:t>
            </a:r>
            <a:r>
              <a:rPr sz="1600" spc="10" dirty="0">
                <a:latin typeface="Arial"/>
                <a:cs typeface="Arial"/>
              </a:rPr>
              <a:t>с </a:t>
            </a:r>
            <a:r>
              <a:rPr sz="1600" spc="15" dirty="0">
                <a:latin typeface="Arial"/>
                <a:cs typeface="Arial"/>
              </a:rPr>
              <a:t>детьми </a:t>
            </a:r>
            <a:r>
              <a:rPr sz="1600" spc="25" dirty="0">
                <a:latin typeface="Calibri"/>
                <a:cs typeface="Calibri"/>
              </a:rPr>
              <a:t>— </a:t>
            </a:r>
            <a:r>
              <a:rPr sz="1600" spc="15" dirty="0">
                <a:latin typeface="Arial"/>
                <a:cs typeface="Arial"/>
              </a:rPr>
              <a:t>между </a:t>
            </a:r>
            <a:r>
              <a:rPr sz="1600" spc="10" dirty="0">
                <a:latin typeface="Arial"/>
                <a:cs typeface="Arial"/>
              </a:rPr>
              <a:t>завтраком </a:t>
            </a:r>
            <a:r>
              <a:rPr sz="1600" spc="15" dirty="0">
                <a:latin typeface="Arial"/>
                <a:cs typeface="Arial"/>
              </a:rPr>
              <a:t>и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обедом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Calibri"/>
                <a:cs typeface="Calibri"/>
              </a:rPr>
              <a:t>(2—2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1/2 </a:t>
            </a:r>
            <a:r>
              <a:rPr sz="1600" spc="10" dirty="0">
                <a:latin typeface="Arial"/>
                <a:cs typeface="Arial"/>
              </a:rPr>
              <a:t>часа</a:t>
            </a:r>
            <a:r>
              <a:rPr sz="1600" spc="10" dirty="0">
                <a:latin typeface="Calibri"/>
                <a:cs typeface="Calibri"/>
              </a:rPr>
              <a:t>)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15" dirty="0">
                <a:latin typeface="Arial"/>
                <a:cs typeface="Arial"/>
              </a:rPr>
              <a:t>и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после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дневного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сна</a:t>
            </a:r>
            <a:r>
              <a:rPr sz="1600" spc="15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10" dirty="0">
                <a:latin typeface="Arial"/>
                <a:cs typeface="Arial"/>
              </a:rPr>
              <a:t>до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ужина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5" dirty="0">
                <a:latin typeface="Calibri"/>
                <a:cs typeface="Calibri"/>
              </a:rPr>
              <a:t>(1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20" dirty="0">
                <a:latin typeface="Calibri"/>
                <a:cs typeface="Calibri"/>
              </a:rPr>
              <a:t>1/2—2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Arial"/>
                <a:cs typeface="Arial"/>
              </a:rPr>
              <a:t>часа</a:t>
            </a:r>
            <a:r>
              <a:rPr sz="1600" spc="5" dirty="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spc="15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сильные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морозы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длительность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прогулок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несколько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сокращается</a:t>
            </a:r>
            <a:r>
              <a:rPr sz="1600" spc="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73990" marR="166370" indent="-5080" algn="ctr">
              <a:lnSpc>
                <a:spcPct val="100699"/>
              </a:lnSpc>
              <a:spcBef>
                <a:spcPts val="645"/>
              </a:spcBef>
            </a:pP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Причиной</a:t>
            </a:r>
            <a:r>
              <a:rPr sz="1400" b="1" spc="3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отмены</a:t>
            </a:r>
            <a:r>
              <a:rPr sz="1400" b="1" spc="4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прогулки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для</a:t>
            </a:r>
            <a:r>
              <a:rPr sz="1400" b="1" spc="1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здорового</a:t>
            </a:r>
            <a:r>
              <a:rPr sz="1400" b="1" spc="-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ребенка</a:t>
            </a:r>
            <a:r>
              <a:rPr sz="1400" b="1" spc="1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могут</a:t>
            </a:r>
            <a:r>
              <a:rPr sz="1400" b="1" spc="-1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быть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 исключительные</a:t>
            </a:r>
            <a:r>
              <a:rPr sz="1400" b="1" spc="-1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обстоятельства:</a:t>
            </a:r>
            <a:r>
              <a:rPr sz="1400" b="1" spc="5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проливной</a:t>
            </a:r>
            <a:r>
              <a:rPr sz="1400" b="1" spc="1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дождь,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 большой</a:t>
            </a:r>
            <a:r>
              <a:rPr sz="1400" b="1" spc="20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мороз</a:t>
            </a:r>
            <a:r>
              <a:rPr sz="1400" b="1" spc="3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с </a:t>
            </a:r>
            <a:r>
              <a:rPr sz="1400" b="1" spc="-375" dirty="0">
                <a:solidFill>
                  <a:srgbClr val="007F7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7F7F"/>
                </a:solidFill>
                <a:latin typeface="Arial"/>
                <a:cs typeface="Arial"/>
              </a:rPr>
              <a:t>сильным</a:t>
            </a:r>
            <a:r>
              <a:rPr sz="1400" b="1" spc="5" dirty="0">
                <a:solidFill>
                  <a:srgbClr val="007F7F"/>
                </a:solidFill>
                <a:latin typeface="Arial"/>
                <a:cs typeface="Arial"/>
              </a:rPr>
              <a:t> ветром.</a:t>
            </a:r>
            <a:endParaRPr sz="1400">
              <a:latin typeface="Arial"/>
              <a:cs typeface="Arial"/>
            </a:endParaRPr>
          </a:p>
          <a:p>
            <a:pPr marL="93345" marR="88900" algn="ctr">
              <a:lnSpc>
                <a:spcPct val="101200"/>
              </a:lnSpc>
              <a:spcBef>
                <a:spcPts val="40"/>
              </a:spcBef>
            </a:pPr>
            <a:r>
              <a:rPr sz="1600" spc="15" dirty="0">
                <a:latin typeface="Arial"/>
                <a:cs typeface="Arial"/>
              </a:rPr>
              <a:t>На опыте работы </a:t>
            </a:r>
            <a:r>
              <a:rPr sz="1600" spc="10" dirty="0">
                <a:latin typeface="Arial"/>
                <a:cs typeface="Arial"/>
              </a:rPr>
              <a:t>детских </a:t>
            </a:r>
            <a:r>
              <a:rPr sz="1600" spc="15" dirty="0">
                <a:latin typeface="Arial"/>
                <a:cs typeface="Arial"/>
              </a:rPr>
              <a:t>садов установлено, что </a:t>
            </a:r>
            <a:r>
              <a:rPr sz="1600" spc="10" dirty="0">
                <a:latin typeface="Arial"/>
                <a:cs typeface="Arial"/>
              </a:rPr>
              <a:t>дети дошкольного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возраста,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приученные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к </a:t>
            </a:r>
            <a:r>
              <a:rPr sz="1600" spc="15" dirty="0">
                <a:latin typeface="Arial"/>
                <a:cs typeface="Arial"/>
              </a:rPr>
              <a:t>ежедневным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прогулкам,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могут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гулять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и </a:t>
            </a:r>
            <a:r>
              <a:rPr sz="1600" spc="5" dirty="0">
                <a:latin typeface="Arial"/>
                <a:cs typeface="Arial"/>
              </a:rPr>
              <a:t>при </a:t>
            </a:r>
            <a:r>
              <a:rPr sz="1600" spc="10" dirty="0">
                <a:latin typeface="Arial"/>
                <a:cs typeface="Arial"/>
              </a:rPr>
              <a:t> температуре 20—25°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мороза,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если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нет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сильного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ветра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и </a:t>
            </a:r>
            <a:r>
              <a:rPr sz="1600" spc="5" dirty="0">
                <a:latin typeface="Arial"/>
                <a:cs typeface="Arial"/>
              </a:rPr>
              <a:t>если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они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одеты </a:t>
            </a:r>
            <a:r>
              <a:rPr sz="1600" spc="10" dirty="0">
                <a:latin typeface="Arial"/>
                <a:cs typeface="Arial"/>
              </a:rPr>
              <a:t>соответственно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погоде.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spc="15" dirty="0">
                <a:latin typeface="Arial"/>
                <a:cs typeface="Arial"/>
              </a:rPr>
              <a:t>На </a:t>
            </a:r>
            <a:r>
              <a:rPr sz="1600" spc="5" dirty="0">
                <a:latin typeface="Arial"/>
                <a:cs typeface="Arial"/>
              </a:rPr>
              <a:t>прогулку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в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холодные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зимние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дни </a:t>
            </a:r>
            <a:r>
              <a:rPr sz="1600" spc="15" dirty="0">
                <a:latin typeface="Arial"/>
                <a:cs typeface="Arial"/>
              </a:rPr>
              <a:t>дети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должны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выходить</a:t>
            </a:r>
            <a:r>
              <a:rPr sz="1600" spc="15" dirty="0">
                <a:latin typeface="Arial"/>
                <a:cs typeface="Arial"/>
              </a:rPr>
              <a:t> в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теплом</a:t>
            </a:r>
            <a:endParaRPr sz="1600">
              <a:latin typeface="Arial"/>
              <a:cs typeface="Arial"/>
            </a:endParaRPr>
          </a:p>
          <a:p>
            <a:pPr marL="363220" marR="358140" algn="ctr">
              <a:lnSpc>
                <a:spcPct val="101299"/>
              </a:lnSpc>
              <a:spcBef>
                <a:spcPts val="25"/>
              </a:spcBef>
            </a:pPr>
            <a:r>
              <a:rPr sz="1600" spc="10" dirty="0">
                <a:latin typeface="Arial"/>
                <a:cs typeface="Arial"/>
              </a:rPr>
              <a:t>пальто, </a:t>
            </a:r>
            <a:r>
              <a:rPr sz="1600" spc="15" dirty="0">
                <a:latin typeface="Arial"/>
                <a:cs typeface="Arial"/>
              </a:rPr>
              <a:t>шапке </a:t>
            </a:r>
            <a:r>
              <a:rPr sz="1600" spc="10" dirty="0">
                <a:latin typeface="Arial"/>
                <a:cs typeface="Arial"/>
              </a:rPr>
              <a:t>с наушниками, валенках </a:t>
            </a:r>
            <a:r>
              <a:rPr sz="1600" spc="15" dirty="0">
                <a:latin typeface="Arial"/>
                <a:cs typeface="Arial"/>
              </a:rPr>
              <a:t>и </a:t>
            </a:r>
            <a:r>
              <a:rPr sz="1600" spc="10" dirty="0">
                <a:latin typeface="Arial"/>
                <a:cs typeface="Arial"/>
              </a:rPr>
              <a:t>теплых </a:t>
            </a:r>
            <a:r>
              <a:rPr sz="1600" spc="15" dirty="0">
                <a:latin typeface="Arial"/>
                <a:cs typeface="Arial"/>
              </a:rPr>
              <a:t>варежках </a:t>
            </a:r>
            <a:r>
              <a:rPr sz="1600" spc="20" dirty="0">
                <a:latin typeface="Arial"/>
                <a:cs typeface="Arial"/>
              </a:rPr>
              <a:t>или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перчатках.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1299"/>
              </a:lnSpc>
            </a:pPr>
            <a:r>
              <a:rPr sz="1600" spc="15" dirty="0">
                <a:latin typeface="Arial"/>
                <a:cs typeface="Arial"/>
              </a:rPr>
              <a:t>Время </a:t>
            </a:r>
            <a:r>
              <a:rPr sz="1600" spc="-5" dirty="0">
                <a:latin typeface="Arial"/>
                <a:cs typeface="Arial"/>
              </a:rPr>
              <a:t>от </a:t>
            </a:r>
            <a:r>
              <a:rPr sz="1600" spc="10" dirty="0">
                <a:latin typeface="Arial"/>
                <a:cs typeface="Arial"/>
              </a:rPr>
              <a:t>времени полезно совершать с детьми более </a:t>
            </a:r>
            <a:r>
              <a:rPr sz="1600" spc="15" dirty="0">
                <a:latin typeface="Arial"/>
                <a:cs typeface="Arial"/>
              </a:rPr>
              <a:t>длительные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прогулки</a:t>
            </a:r>
            <a:r>
              <a:rPr sz="1600" spc="5" dirty="0">
                <a:latin typeface="Arial Narrow"/>
                <a:cs typeface="Arial Narrow"/>
              </a:rPr>
              <a:t>, </a:t>
            </a:r>
            <a:r>
              <a:rPr sz="1600" spc="10" dirty="0">
                <a:latin typeface="Arial"/>
                <a:cs typeface="Arial"/>
              </a:rPr>
              <a:t>постепенно увеличивая </a:t>
            </a:r>
            <a:r>
              <a:rPr sz="1600" spc="15" dirty="0">
                <a:latin typeface="Arial"/>
                <a:cs typeface="Arial"/>
              </a:rPr>
              <a:t>расстояние </a:t>
            </a:r>
            <a:r>
              <a:rPr sz="1600" spc="20" dirty="0">
                <a:latin typeface="Arial Narrow"/>
                <a:cs typeface="Arial Narrow"/>
              </a:rPr>
              <a:t>— </a:t>
            </a:r>
            <a:r>
              <a:rPr sz="1600" spc="15" dirty="0">
                <a:latin typeface="Arial"/>
                <a:cs typeface="Arial"/>
              </a:rPr>
              <a:t>для младших </a:t>
            </a:r>
            <a:r>
              <a:rPr sz="1600" spc="25" dirty="0">
                <a:latin typeface="Arial"/>
                <a:cs typeface="Arial"/>
              </a:rPr>
              <a:t>до </a:t>
            </a:r>
            <a:r>
              <a:rPr sz="1600" spc="10" dirty="0">
                <a:latin typeface="Arial Narrow"/>
                <a:cs typeface="Arial Narrow"/>
              </a:rPr>
              <a:t>15— </a:t>
            </a:r>
            <a:r>
              <a:rPr sz="1600" spc="15" dirty="0">
                <a:latin typeface="Arial Narrow"/>
                <a:cs typeface="Arial Narrow"/>
              </a:rPr>
              <a:t> </a:t>
            </a:r>
            <a:r>
              <a:rPr sz="1600" spc="5" dirty="0">
                <a:latin typeface="Arial Narrow"/>
                <a:cs typeface="Arial Narrow"/>
              </a:rPr>
              <a:t>20</a:t>
            </a:r>
            <a:r>
              <a:rPr sz="1600" spc="330" dirty="0">
                <a:latin typeface="Arial Narrow"/>
                <a:cs typeface="Arial Narrow"/>
              </a:rPr>
              <a:t> </a:t>
            </a:r>
            <a:r>
              <a:rPr sz="1600" spc="10" dirty="0">
                <a:latin typeface="Arial"/>
                <a:cs typeface="Arial"/>
              </a:rPr>
              <a:t>минут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ходьбы</a:t>
            </a:r>
            <a:r>
              <a:rPr sz="1600" spc="5" dirty="0">
                <a:latin typeface="Arial Narrow"/>
                <a:cs typeface="Arial Narrow"/>
              </a:rPr>
              <a:t>,</a:t>
            </a:r>
            <a:r>
              <a:rPr sz="1600" spc="330" dirty="0">
                <a:latin typeface="Arial Narrow"/>
                <a:cs typeface="Arial Narrow"/>
              </a:rPr>
              <a:t> </a:t>
            </a:r>
            <a:r>
              <a:rPr sz="1600" spc="15" dirty="0">
                <a:latin typeface="Arial"/>
                <a:cs typeface="Arial"/>
              </a:rPr>
              <a:t>для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более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старших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20" dirty="0">
                <a:latin typeface="Arial Narrow"/>
                <a:cs typeface="Arial Narrow"/>
              </a:rPr>
              <a:t>—</a:t>
            </a:r>
            <a:r>
              <a:rPr sz="1600" spc="355" dirty="0">
                <a:latin typeface="Arial Narrow"/>
                <a:cs typeface="Arial Narrow"/>
              </a:rPr>
              <a:t> </a:t>
            </a:r>
            <a:r>
              <a:rPr sz="1600" spc="15" dirty="0">
                <a:latin typeface="Arial"/>
                <a:cs typeface="Arial"/>
              </a:rPr>
              <a:t>до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spc="15" dirty="0">
                <a:latin typeface="Arial Narrow"/>
                <a:cs typeface="Arial Narrow"/>
              </a:rPr>
              <a:t>30</a:t>
            </a:r>
            <a:r>
              <a:rPr sz="1600" spc="335" dirty="0">
                <a:latin typeface="Arial Narrow"/>
                <a:cs typeface="Arial Narrow"/>
              </a:rPr>
              <a:t> </a:t>
            </a:r>
            <a:r>
              <a:rPr sz="1600" spc="10" dirty="0">
                <a:latin typeface="Arial"/>
                <a:cs typeface="Arial"/>
              </a:rPr>
              <a:t>минут</a:t>
            </a:r>
            <a:r>
              <a:rPr sz="1600" spc="10" dirty="0">
                <a:latin typeface="Arial Narrow"/>
                <a:cs typeface="Arial Narrow"/>
              </a:rPr>
              <a:t>,</a:t>
            </a:r>
            <a:r>
              <a:rPr sz="1600" spc="340" dirty="0">
                <a:latin typeface="Arial Narrow"/>
                <a:cs typeface="Arial Narrow"/>
              </a:rPr>
              <a:t> </a:t>
            </a:r>
            <a:r>
              <a:rPr sz="1600" spc="10" dirty="0">
                <a:latin typeface="Arial"/>
                <a:cs typeface="Arial"/>
              </a:rPr>
              <a:t>с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небольшими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5"/>
              </a:spcBef>
            </a:pPr>
            <a:r>
              <a:rPr sz="1600" spc="10" dirty="0">
                <a:latin typeface="Arial"/>
                <a:cs typeface="Arial"/>
              </a:rPr>
              <a:t>остановками       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на       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20" dirty="0">
                <a:latin typeface="Arial Narrow"/>
                <a:cs typeface="Arial Narrow"/>
              </a:rPr>
              <a:t>1—2         </a:t>
            </a:r>
            <a:r>
              <a:rPr sz="1600" spc="35" dirty="0">
                <a:latin typeface="Arial Narrow"/>
                <a:cs typeface="Arial Narrow"/>
              </a:rPr>
              <a:t> </a:t>
            </a:r>
            <a:r>
              <a:rPr sz="1600" spc="10" dirty="0">
                <a:latin typeface="Arial"/>
                <a:cs typeface="Arial"/>
              </a:rPr>
              <a:t>минуты       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во       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время       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пути</a:t>
            </a:r>
            <a:r>
              <a:rPr sz="1600" spc="10" dirty="0">
                <a:latin typeface="Arial Narrow"/>
                <a:cs typeface="Arial Narrow"/>
              </a:rPr>
              <a:t>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936" y="8974861"/>
            <a:ext cx="624014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9205" marR="5080" indent="-1247140">
              <a:lnSpc>
                <a:spcPct val="101200"/>
              </a:lnSpc>
              <a:spcBef>
                <a:spcPts val="105"/>
              </a:spcBef>
            </a:pPr>
            <a:r>
              <a:rPr sz="1600" spc="10" dirty="0">
                <a:latin typeface="Arial"/>
                <a:cs typeface="Arial"/>
              </a:rPr>
              <a:t>Придя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на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место</a:t>
            </a:r>
            <a:r>
              <a:rPr sz="1600" spc="10" dirty="0">
                <a:latin typeface="Comic Sans MS"/>
                <a:cs typeface="Comic Sans MS"/>
              </a:rPr>
              <a:t>,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15" dirty="0">
                <a:latin typeface="Arial"/>
                <a:cs typeface="Arial"/>
              </a:rPr>
              <a:t>дети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должны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отдохнуть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или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спокойно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поиграть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перед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тем</a:t>
            </a:r>
            <a:r>
              <a:rPr sz="1600" spc="15" dirty="0">
                <a:latin typeface="Comic Sans MS"/>
                <a:cs typeface="Comic Sans MS"/>
              </a:rPr>
              <a:t>,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5" dirty="0">
                <a:latin typeface="Arial"/>
                <a:cs typeface="Arial"/>
              </a:rPr>
              <a:t>как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возвращаться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обратно</a:t>
            </a:r>
            <a:r>
              <a:rPr sz="1600" spc="5" dirty="0"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772" y="338769"/>
            <a:ext cx="6924675" cy="9751695"/>
            <a:chOff x="338772" y="338769"/>
            <a:chExt cx="6924675" cy="975169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85940" cy="9712960"/>
            </a:xfrm>
            <a:custGeom>
              <a:avLst/>
              <a:gdLst/>
              <a:ahLst/>
              <a:cxnLst/>
              <a:rect l="l" t="t" r="r" b="b"/>
              <a:pathLst>
                <a:path w="6885940" h="9712960">
                  <a:moveTo>
                    <a:pt x="0" y="9712452"/>
                  </a:moveTo>
                  <a:lnTo>
                    <a:pt x="6885432" y="9712452"/>
                  </a:lnTo>
                  <a:lnTo>
                    <a:pt x="6885432" y="0"/>
                  </a:lnTo>
                  <a:lnTo>
                    <a:pt x="0" y="0"/>
                  </a:lnTo>
                  <a:lnTo>
                    <a:pt x="0" y="9712452"/>
                  </a:lnTo>
                  <a:close/>
                </a:path>
              </a:pathLst>
            </a:custGeom>
            <a:ln w="38245">
              <a:solidFill>
                <a:srgbClr val="BF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9952" y="704088"/>
              <a:ext cx="5102860" cy="0"/>
            </a:xfrm>
            <a:custGeom>
              <a:avLst/>
              <a:gdLst/>
              <a:ahLst/>
              <a:cxnLst/>
              <a:rect l="l" t="t" r="r" b="b"/>
              <a:pathLst>
                <a:path w="5102860">
                  <a:moveTo>
                    <a:pt x="0" y="0"/>
                  </a:moveTo>
                  <a:lnTo>
                    <a:pt x="36575" y="0"/>
                  </a:lnTo>
                </a:path>
                <a:path w="5102860">
                  <a:moveTo>
                    <a:pt x="871728" y="0"/>
                  </a:moveTo>
                  <a:lnTo>
                    <a:pt x="914400" y="0"/>
                  </a:lnTo>
                </a:path>
                <a:path w="5102860">
                  <a:moveTo>
                    <a:pt x="963168" y="0"/>
                  </a:moveTo>
                  <a:lnTo>
                    <a:pt x="993648" y="0"/>
                  </a:lnTo>
                </a:path>
                <a:path w="5102860">
                  <a:moveTo>
                    <a:pt x="1432560" y="0"/>
                  </a:moveTo>
                  <a:lnTo>
                    <a:pt x="1469136" y="0"/>
                  </a:lnTo>
                </a:path>
                <a:path w="5102860">
                  <a:moveTo>
                    <a:pt x="1682496" y="0"/>
                  </a:moveTo>
                  <a:lnTo>
                    <a:pt x="1719072" y="0"/>
                  </a:lnTo>
                </a:path>
                <a:path w="5102860">
                  <a:moveTo>
                    <a:pt x="1920239" y="0"/>
                  </a:moveTo>
                  <a:lnTo>
                    <a:pt x="2078736" y="0"/>
                  </a:lnTo>
                </a:path>
                <a:path w="5102860">
                  <a:moveTo>
                    <a:pt x="2121408" y="0"/>
                  </a:moveTo>
                  <a:lnTo>
                    <a:pt x="2157984" y="0"/>
                  </a:lnTo>
                </a:path>
                <a:path w="5102860">
                  <a:moveTo>
                    <a:pt x="3377184" y="0"/>
                  </a:moveTo>
                  <a:lnTo>
                    <a:pt x="3413760" y="0"/>
                  </a:lnTo>
                </a:path>
                <a:path w="5102860">
                  <a:moveTo>
                    <a:pt x="3529584" y="0"/>
                  </a:moveTo>
                  <a:lnTo>
                    <a:pt x="3566160" y="0"/>
                  </a:lnTo>
                </a:path>
                <a:path w="5102860">
                  <a:moveTo>
                    <a:pt x="5059680" y="0"/>
                  </a:moveTo>
                  <a:lnTo>
                    <a:pt x="5102352" y="0"/>
                  </a:lnTo>
                </a:path>
              </a:pathLst>
            </a:custGeom>
            <a:ln w="6096">
              <a:solidFill>
                <a:srgbClr val="D3A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360" y="701039"/>
              <a:ext cx="396239" cy="79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8271" y="603504"/>
              <a:ext cx="182879" cy="341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4752" y="701039"/>
              <a:ext cx="1072896" cy="1706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41007" y="7772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AD7B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2351" y="597407"/>
              <a:ext cx="1158240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4944" y="701039"/>
              <a:ext cx="457200" cy="182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6176" y="621791"/>
              <a:ext cx="432816" cy="329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60" y="701039"/>
              <a:ext cx="195072" cy="243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0320" y="701039"/>
              <a:ext cx="207263" cy="243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0255" y="701039"/>
              <a:ext cx="640079" cy="2499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2255" y="701039"/>
              <a:ext cx="890015" cy="3291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97152" y="8686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D3A1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9360" y="774192"/>
              <a:ext cx="396240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86271" y="8808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CB99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0848" y="865631"/>
              <a:ext cx="1066800" cy="792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7839" y="877824"/>
              <a:ext cx="195071" cy="670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4944" y="883920"/>
              <a:ext cx="97536" cy="609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3327" y="877824"/>
              <a:ext cx="67055" cy="670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87439" y="877824"/>
              <a:ext cx="73151" cy="670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57344" y="883920"/>
              <a:ext cx="67055" cy="609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15583" y="877824"/>
              <a:ext cx="188976" cy="731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7071" y="877824"/>
              <a:ext cx="188975" cy="731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40095" y="877824"/>
              <a:ext cx="188975" cy="731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2351" y="883920"/>
              <a:ext cx="195072" cy="1463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30096" y="94792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A3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5168" y="944879"/>
              <a:ext cx="36575" cy="60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83536" y="944879"/>
              <a:ext cx="30480" cy="60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63183" y="9479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A2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77583" y="94792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6096">
              <a:solidFill>
                <a:srgbClr val="A4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90927" y="944879"/>
              <a:ext cx="134112" cy="8534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83175" y="1140473"/>
            <a:ext cx="6579870" cy="8334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8955">
              <a:lnSpc>
                <a:spcPct val="100000"/>
              </a:lnSpc>
              <a:spcBef>
                <a:spcPts val="105"/>
              </a:spcBef>
            </a:pPr>
            <a:r>
              <a:rPr sz="1700" b="1" spc="-60" dirty="0">
                <a:latin typeface="Arial"/>
                <a:cs typeface="Arial"/>
              </a:rPr>
              <a:t>Правило </a:t>
            </a:r>
            <a:r>
              <a:rPr sz="1700" b="1" spc="-50" dirty="0">
                <a:latin typeface="Calibri"/>
                <a:cs typeface="Calibri"/>
              </a:rPr>
              <a:t>1. </a:t>
            </a:r>
            <a:r>
              <a:rPr sz="1700" spc="-55" dirty="0">
                <a:latin typeface="Arial"/>
                <a:cs typeface="Arial"/>
              </a:rPr>
              <a:t>Старайтесь</a:t>
            </a:r>
            <a:r>
              <a:rPr sz="1700" spc="-55" dirty="0">
                <a:latin typeface="Calibri"/>
                <a:cs typeface="Calibri"/>
              </a:rPr>
              <a:t>, </a:t>
            </a:r>
            <a:r>
              <a:rPr sz="1700" spc="-55" dirty="0">
                <a:latin typeface="Arial"/>
                <a:cs typeface="Arial"/>
              </a:rPr>
              <a:t>чтобы </a:t>
            </a:r>
            <a:r>
              <a:rPr sz="1700" spc="-70" dirty="0">
                <a:latin typeface="Arial"/>
                <a:cs typeface="Arial"/>
              </a:rPr>
              <a:t>малыш </a:t>
            </a:r>
            <a:r>
              <a:rPr sz="1700" spc="-60" dirty="0">
                <a:latin typeface="Arial"/>
                <a:cs typeface="Arial"/>
              </a:rPr>
              <a:t>больше </a:t>
            </a:r>
            <a:r>
              <a:rPr sz="1700" spc="-50" dirty="0">
                <a:latin typeface="Arial"/>
                <a:cs typeface="Arial"/>
              </a:rPr>
              <a:t>двигался</a:t>
            </a:r>
            <a:r>
              <a:rPr sz="1700" spc="-50" dirty="0">
                <a:latin typeface="Calibri"/>
                <a:cs typeface="Calibri"/>
              </a:rPr>
              <a:t>, </a:t>
            </a:r>
            <a:r>
              <a:rPr sz="1700" spc="-50" dirty="0">
                <a:latin typeface="Arial"/>
                <a:cs typeface="Arial"/>
              </a:rPr>
              <a:t>бегал</a:t>
            </a:r>
            <a:r>
              <a:rPr sz="1700" spc="-50" dirty="0">
                <a:latin typeface="Calibri"/>
                <a:cs typeface="Calibri"/>
              </a:rPr>
              <a:t>,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5" dirty="0">
                <a:latin typeface="Arial"/>
                <a:cs typeface="Arial"/>
              </a:rPr>
              <a:t>прыгал</a:t>
            </a:r>
            <a:r>
              <a:rPr sz="1700" spc="-5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 marL="12700" marR="97790">
              <a:lnSpc>
                <a:spcPct val="100600"/>
              </a:lnSpc>
            </a:pPr>
            <a:r>
              <a:rPr sz="1700" b="1" spc="-60" dirty="0">
                <a:solidFill>
                  <a:srgbClr val="1E487C"/>
                </a:solidFill>
                <a:latin typeface="Arial"/>
                <a:cs typeface="Arial"/>
              </a:rPr>
              <a:t>Правило</a:t>
            </a:r>
            <a:r>
              <a:rPr sz="1700" b="1" spc="-11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1E487C"/>
                </a:solidFill>
                <a:latin typeface="Calibri"/>
                <a:cs typeface="Calibri"/>
              </a:rPr>
              <a:t>2.</a:t>
            </a:r>
            <a:r>
              <a:rPr sz="1700" b="1" spc="-2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Включите</a:t>
            </a:r>
            <a:r>
              <a:rPr sz="1700" spc="-10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в</a:t>
            </a:r>
            <a:r>
              <a:rPr sz="1700" spc="-10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рацион</a:t>
            </a:r>
            <a:r>
              <a:rPr sz="1700" spc="-10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полезные</a:t>
            </a:r>
            <a:r>
              <a:rPr sz="1700" spc="-12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для</a:t>
            </a:r>
            <a:r>
              <a:rPr sz="1700" spc="-114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глаз</a:t>
            </a:r>
            <a:r>
              <a:rPr sz="1700" spc="-9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продукты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:</a:t>
            </a:r>
            <a:r>
              <a:rPr sz="1700" spc="-2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творог</a:t>
            </a:r>
            <a:r>
              <a:rPr sz="1700" spc="-50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36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кефир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отварную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морскую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рыбу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морепродукты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говядину</a:t>
            </a:r>
            <a:r>
              <a:rPr sz="1700" spc="-50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морковь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5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кап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ст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,</a:t>
            </a:r>
            <a:r>
              <a:rPr sz="1700" spc="5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ч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ер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н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ик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бр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с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н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к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к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80" dirty="0">
                <a:solidFill>
                  <a:srgbClr val="1E487C"/>
                </a:solidFill>
                <a:latin typeface="Arial"/>
                <a:cs typeface="Arial"/>
              </a:rPr>
              <a:t>ю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кв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,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п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ет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ру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ш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к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5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кр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п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</a:pPr>
            <a:r>
              <a:rPr sz="1700" b="1" spc="-75" dirty="0">
                <a:latin typeface="Arial"/>
                <a:cs typeface="Arial"/>
              </a:rPr>
              <a:t>П</a:t>
            </a:r>
            <a:r>
              <a:rPr sz="1700" b="1" spc="-60" dirty="0">
                <a:latin typeface="Arial"/>
                <a:cs typeface="Arial"/>
              </a:rPr>
              <a:t>р</a:t>
            </a:r>
            <a:r>
              <a:rPr sz="1700" b="1" spc="-50" dirty="0">
                <a:latin typeface="Arial"/>
                <a:cs typeface="Arial"/>
              </a:rPr>
              <a:t>а</a:t>
            </a:r>
            <a:r>
              <a:rPr sz="1700" b="1" spc="-65" dirty="0">
                <a:latin typeface="Arial"/>
                <a:cs typeface="Arial"/>
              </a:rPr>
              <a:t>ви</a:t>
            </a:r>
            <a:r>
              <a:rPr sz="1700" b="1" spc="-40" dirty="0">
                <a:latin typeface="Arial"/>
                <a:cs typeface="Arial"/>
              </a:rPr>
              <a:t>л</a:t>
            </a:r>
            <a:r>
              <a:rPr sz="1700" b="1" spc="-60" dirty="0">
                <a:latin typeface="Arial"/>
                <a:cs typeface="Arial"/>
              </a:rPr>
              <a:t>о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b="1" spc="-75" dirty="0">
                <a:latin typeface="Calibri"/>
                <a:cs typeface="Calibri"/>
              </a:rPr>
              <a:t>3</a:t>
            </a:r>
            <a:r>
              <a:rPr sz="1700" b="1" spc="-25" dirty="0">
                <a:latin typeface="Calibri"/>
                <a:cs typeface="Calibri"/>
              </a:rPr>
              <a:t>.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С</a:t>
            </a:r>
            <a:r>
              <a:rPr sz="1700" spc="-60" dirty="0">
                <a:latin typeface="Arial"/>
                <a:cs typeface="Arial"/>
              </a:rPr>
              <a:t>л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45" dirty="0">
                <a:latin typeface="Arial"/>
                <a:cs typeface="Arial"/>
              </a:rPr>
              <a:t>д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55" dirty="0">
                <a:latin typeface="Arial"/>
                <a:cs typeface="Arial"/>
              </a:rPr>
              <a:t>е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Arial"/>
                <a:cs typeface="Arial"/>
              </a:rPr>
              <a:t>з</a:t>
            </a:r>
            <a:r>
              <a:rPr sz="1700" spc="-55" dirty="0">
                <a:latin typeface="Arial"/>
                <a:cs typeface="Arial"/>
              </a:rPr>
              <a:t>а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Arial"/>
                <a:cs typeface="Arial"/>
              </a:rPr>
              <a:t>ег</a:t>
            </a:r>
            <a:r>
              <a:rPr sz="1700" spc="-55" dirty="0">
                <a:latin typeface="Arial"/>
                <a:cs typeface="Arial"/>
              </a:rPr>
              <a:t>о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о</a:t>
            </a:r>
            <a:r>
              <a:rPr sz="1700" spc="-30" dirty="0">
                <a:latin typeface="Arial"/>
                <a:cs typeface="Arial"/>
              </a:rPr>
              <a:t>с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80" dirty="0">
                <a:latin typeface="Arial"/>
                <a:cs typeface="Arial"/>
              </a:rPr>
              <a:t>н</a:t>
            </a:r>
            <a:r>
              <a:rPr sz="1700" spc="-55" dirty="0">
                <a:latin typeface="Arial"/>
                <a:cs typeface="Arial"/>
              </a:rPr>
              <a:t>к</a:t>
            </a:r>
            <a:r>
              <a:rPr sz="1700" spc="-50" dirty="0">
                <a:latin typeface="Arial"/>
                <a:cs typeface="Arial"/>
              </a:rPr>
              <a:t>о</a:t>
            </a:r>
            <a:r>
              <a:rPr sz="1700" spc="-55" dirty="0">
                <a:latin typeface="Arial"/>
                <a:cs typeface="Arial"/>
              </a:rPr>
              <a:t>й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-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45" dirty="0">
                <a:latin typeface="Arial"/>
                <a:cs typeface="Arial"/>
              </a:rPr>
              <a:t>п</a:t>
            </a:r>
            <a:r>
              <a:rPr sz="1700" spc="-65" dirty="0">
                <a:latin typeface="Arial"/>
                <a:cs typeface="Arial"/>
              </a:rPr>
              <a:t>р</a:t>
            </a:r>
            <a:r>
              <a:rPr sz="1700" spc="-55" dirty="0">
                <a:latin typeface="Arial"/>
                <a:cs typeface="Arial"/>
              </a:rPr>
              <a:t>и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Calibri"/>
                <a:cs typeface="Calibri"/>
              </a:rPr>
              <a:t>«</a:t>
            </a:r>
            <a:r>
              <a:rPr sz="1700" spc="-55" dirty="0">
                <a:latin typeface="Arial"/>
                <a:cs typeface="Arial"/>
              </a:rPr>
              <a:t>к</a:t>
            </a:r>
            <a:r>
              <a:rPr sz="1700" spc="-40" dirty="0">
                <a:latin typeface="Arial"/>
                <a:cs typeface="Arial"/>
              </a:rPr>
              <a:t>р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65" dirty="0">
                <a:latin typeface="Arial"/>
                <a:cs typeface="Arial"/>
              </a:rPr>
              <a:t>ой</a:t>
            </a:r>
            <a:r>
              <a:rPr sz="1700" spc="-50" dirty="0">
                <a:latin typeface="Calibri"/>
                <a:cs typeface="Calibri"/>
              </a:rPr>
              <a:t>»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Arial"/>
                <a:cs typeface="Arial"/>
              </a:rPr>
              <a:t>с</a:t>
            </a:r>
            <a:r>
              <a:rPr sz="1700" spc="-65" dirty="0">
                <a:latin typeface="Arial"/>
                <a:cs typeface="Arial"/>
              </a:rPr>
              <a:t>пи</a:t>
            </a:r>
            <a:r>
              <a:rPr sz="1700" spc="-45" dirty="0">
                <a:latin typeface="Arial"/>
                <a:cs typeface="Arial"/>
              </a:rPr>
              <a:t>н</a:t>
            </a:r>
            <a:r>
              <a:rPr sz="1700" spc="-55" dirty="0">
                <a:latin typeface="Arial"/>
                <a:cs typeface="Arial"/>
              </a:rPr>
              <a:t>е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50" dirty="0">
                <a:latin typeface="Arial"/>
                <a:cs typeface="Arial"/>
              </a:rPr>
              <a:t>а</a:t>
            </a:r>
            <a:r>
              <a:rPr sz="1700" spc="-65" dirty="0">
                <a:latin typeface="Arial"/>
                <a:cs typeface="Arial"/>
              </a:rPr>
              <a:t>ру</a:t>
            </a:r>
            <a:r>
              <a:rPr sz="1700" spc="-50" dirty="0">
                <a:latin typeface="Arial"/>
                <a:cs typeface="Arial"/>
              </a:rPr>
              <a:t>ша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30" dirty="0">
                <a:latin typeface="Arial"/>
                <a:cs typeface="Arial"/>
              </a:rPr>
              <a:t>с</a:t>
            </a:r>
            <a:r>
              <a:rPr sz="1700" spc="-40" dirty="0">
                <a:latin typeface="Arial"/>
                <a:cs typeface="Arial"/>
              </a:rPr>
              <a:t>я 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кровоснабжение головного </a:t>
            </a:r>
            <a:r>
              <a:rPr sz="1700" spc="-50" dirty="0">
                <a:latin typeface="Arial"/>
                <a:cs typeface="Arial"/>
              </a:rPr>
              <a:t>мозга</a:t>
            </a:r>
            <a:r>
              <a:rPr sz="1700" spc="-50" dirty="0">
                <a:latin typeface="Calibri"/>
                <a:cs typeface="Calibri"/>
              </a:rPr>
              <a:t>, </a:t>
            </a:r>
            <a:r>
              <a:rPr sz="1700" spc="-55" dirty="0">
                <a:latin typeface="Arial"/>
                <a:cs typeface="Arial"/>
              </a:rPr>
              <a:t>которое и провоцирует </a:t>
            </a:r>
            <a:r>
              <a:rPr sz="1700" spc="-60" dirty="0">
                <a:latin typeface="Arial"/>
                <a:cs typeface="Arial"/>
              </a:rPr>
              <a:t>проблемы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со </a:t>
            </a:r>
            <a:r>
              <a:rPr sz="1700" spc="-55" dirty="0">
                <a:latin typeface="Arial"/>
                <a:cs typeface="Arial"/>
              </a:rPr>
              <a:t>зрением</a:t>
            </a:r>
            <a:r>
              <a:rPr sz="1700" spc="-55" dirty="0">
                <a:latin typeface="Calibri"/>
                <a:cs typeface="Calibri"/>
              </a:rPr>
              <a:t>. </a:t>
            </a:r>
            <a:r>
              <a:rPr sz="1700" spc="-55" dirty="0">
                <a:latin typeface="Arial"/>
                <a:cs typeface="Arial"/>
              </a:rPr>
              <a:t>Запомните</a:t>
            </a:r>
            <a:r>
              <a:rPr sz="1700" spc="-55" dirty="0">
                <a:latin typeface="Calibri"/>
                <a:cs typeface="Calibri"/>
              </a:rPr>
              <a:t>: </a:t>
            </a:r>
            <a:r>
              <a:rPr sz="1700" spc="-60" dirty="0">
                <a:latin typeface="Arial"/>
                <a:cs typeface="Arial"/>
              </a:rPr>
              <a:t>расстояние между </a:t>
            </a:r>
            <a:r>
              <a:rPr sz="1700" spc="-50" dirty="0">
                <a:latin typeface="Arial"/>
                <a:cs typeface="Arial"/>
              </a:rPr>
              <a:t>книгой </a:t>
            </a:r>
            <a:r>
              <a:rPr sz="1700" spc="-55" dirty="0">
                <a:latin typeface="Arial"/>
                <a:cs typeface="Arial"/>
              </a:rPr>
              <a:t>и </a:t>
            </a:r>
            <a:r>
              <a:rPr sz="1700" spc="-50" dirty="0">
                <a:latin typeface="Arial"/>
                <a:cs typeface="Arial"/>
              </a:rPr>
              <a:t>глазами </a:t>
            </a:r>
            <a:r>
              <a:rPr sz="1700" spc="-55" dirty="0">
                <a:latin typeface="Arial"/>
                <a:cs typeface="Arial"/>
              </a:rPr>
              <a:t>должно 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б</a:t>
            </a:r>
            <a:r>
              <a:rPr sz="1700" spc="-75" dirty="0">
                <a:latin typeface="Arial"/>
                <a:cs typeface="Arial"/>
              </a:rPr>
              <a:t>ы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50" dirty="0">
                <a:latin typeface="Arial"/>
                <a:cs typeface="Arial"/>
              </a:rPr>
              <a:t>ь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не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м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45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55" dirty="0">
                <a:latin typeface="Arial"/>
                <a:cs typeface="Arial"/>
              </a:rPr>
              <a:t>е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Calibri"/>
                <a:cs typeface="Calibri"/>
              </a:rPr>
              <a:t>2</a:t>
            </a:r>
            <a:r>
              <a:rPr sz="1700" spc="-40" dirty="0">
                <a:latin typeface="Calibri"/>
                <a:cs typeface="Calibri"/>
              </a:rPr>
              <a:t>5</a:t>
            </a:r>
            <a:r>
              <a:rPr sz="1700" spc="-45" dirty="0">
                <a:latin typeface="Calibri"/>
                <a:cs typeface="Calibri"/>
              </a:rPr>
              <a:t>-</a:t>
            </a:r>
            <a:r>
              <a:rPr sz="1700" spc="-50" dirty="0">
                <a:latin typeface="Calibri"/>
                <a:cs typeface="Calibri"/>
              </a:rPr>
              <a:t>30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Arial"/>
                <a:cs typeface="Arial"/>
              </a:rPr>
              <a:t>с</a:t>
            </a:r>
            <a:r>
              <a:rPr sz="1700" spc="-95" dirty="0">
                <a:latin typeface="Arial"/>
                <a:cs typeface="Arial"/>
              </a:rPr>
              <a:t>м</a:t>
            </a:r>
            <a:r>
              <a:rPr sz="1700" spc="-2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 marL="12700" marR="91440">
              <a:lnSpc>
                <a:spcPct val="100600"/>
              </a:lnSpc>
            </a:pPr>
            <a:r>
              <a:rPr sz="1700" b="1" spc="-60" dirty="0">
                <a:solidFill>
                  <a:srgbClr val="1E487C"/>
                </a:solidFill>
                <a:latin typeface="Arial"/>
                <a:cs typeface="Arial"/>
              </a:rPr>
              <a:t>Правило </a:t>
            </a:r>
            <a:r>
              <a:rPr sz="1700" b="1" spc="-50" dirty="0">
                <a:solidFill>
                  <a:srgbClr val="1E487C"/>
                </a:solidFill>
                <a:latin typeface="Calibri"/>
                <a:cs typeface="Calibri"/>
              </a:rPr>
              <a:t>4.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Не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допускайте</a:t>
            </a:r>
            <a:r>
              <a:rPr sz="1700" spc="-50" dirty="0">
                <a:solidFill>
                  <a:srgbClr val="1E487C"/>
                </a:solidFill>
                <a:latin typeface="Calibri"/>
                <a:cs typeface="Calibri"/>
              </a:rPr>
              <a:t>,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чтобы ребенок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подолгу сидел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перед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в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зо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ро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м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а</a:t>
            </a:r>
            <a:r>
              <a:rPr sz="1700" spc="-7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с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6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уж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с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д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ь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ко</a:t>
            </a:r>
            <a:r>
              <a:rPr sz="1700" spc="-7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с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ро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г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н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а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п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ро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ив</a:t>
            </a:r>
            <a:r>
              <a:rPr sz="1700" spc="-5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6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не</a:t>
            </a:r>
            <a:r>
              <a:rPr sz="1700" spc="-7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б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70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ж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е </a:t>
            </a:r>
            <a:r>
              <a:rPr sz="1700" spc="-2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трех</a:t>
            </a:r>
            <a:r>
              <a:rPr sz="1700" spc="-14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метров</a:t>
            </a:r>
            <a:r>
              <a:rPr sz="1700" spc="-50" dirty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159385">
              <a:lnSpc>
                <a:spcPct val="100000"/>
              </a:lnSpc>
            </a:pPr>
            <a:r>
              <a:rPr sz="1700" b="1" spc="-60" dirty="0">
                <a:latin typeface="Arial"/>
                <a:cs typeface="Arial"/>
              </a:rPr>
              <a:t>Правило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spc="-50" dirty="0">
                <a:latin typeface="Calibri"/>
                <a:cs typeface="Calibri"/>
              </a:rPr>
              <a:t>5.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spc="-60" dirty="0">
                <a:latin typeface="Arial"/>
                <a:cs typeface="Arial"/>
              </a:rPr>
              <a:t>Не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читать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лежа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и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как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можно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меньше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при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искусственном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освещении</a:t>
            </a:r>
            <a:r>
              <a:rPr sz="1700" spc="-5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 marR="26034">
              <a:lnSpc>
                <a:spcPct val="100000"/>
              </a:lnSpc>
            </a:pPr>
            <a:r>
              <a:rPr sz="1700" b="1" spc="-60" dirty="0">
                <a:solidFill>
                  <a:srgbClr val="1E487C"/>
                </a:solidFill>
                <a:latin typeface="Arial"/>
                <a:cs typeface="Arial"/>
              </a:rPr>
              <a:t>Правило</a:t>
            </a:r>
            <a:r>
              <a:rPr sz="1700" b="1" spc="-10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1E487C"/>
                </a:solidFill>
                <a:latin typeface="Calibri"/>
                <a:cs typeface="Calibri"/>
              </a:rPr>
              <a:t>6.</a:t>
            </a:r>
            <a:r>
              <a:rPr sz="1700" b="1" spc="-1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Не</a:t>
            </a:r>
            <a:r>
              <a:rPr sz="1700" spc="-114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забывайте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,</a:t>
            </a:r>
            <a:r>
              <a:rPr sz="1700" spc="-1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что</a:t>
            </a:r>
            <a:r>
              <a:rPr sz="1700" spc="-12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смотреть</a:t>
            </a:r>
            <a:r>
              <a:rPr sz="1700" spc="-10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телевизор</a:t>
            </a:r>
            <a:r>
              <a:rPr sz="1700" spc="-10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в</a:t>
            </a:r>
            <a:r>
              <a:rPr sz="1700" spc="-9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темной</a:t>
            </a:r>
            <a:r>
              <a:rPr sz="1700" spc="-114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комнате </a:t>
            </a:r>
            <a:r>
              <a:rPr sz="1700" spc="-459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нежелательно</a:t>
            </a:r>
            <a:r>
              <a:rPr sz="1700" spc="-55" dirty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12700" marR="382270">
              <a:lnSpc>
                <a:spcPct val="100000"/>
              </a:lnSpc>
            </a:pPr>
            <a:r>
              <a:rPr sz="1700" b="1" spc="-60" dirty="0">
                <a:latin typeface="Arial"/>
                <a:cs typeface="Arial"/>
              </a:rPr>
              <a:t>Правило </a:t>
            </a:r>
            <a:r>
              <a:rPr sz="1700" b="1" spc="-50" dirty="0">
                <a:latin typeface="Calibri"/>
                <a:cs typeface="Calibri"/>
              </a:rPr>
              <a:t>7. </a:t>
            </a:r>
            <a:r>
              <a:rPr sz="1700" b="1" spc="-60" dirty="0">
                <a:latin typeface="Arial"/>
                <a:cs typeface="Arial"/>
              </a:rPr>
              <a:t>Д</a:t>
            </a:r>
            <a:r>
              <a:rPr sz="1700" spc="-60" dirty="0">
                <a:latin typeface="Arial"/>
                <a:cs typeface="Arial"/>
              </a:rPr>
              <a:t>ошкольник </a:t>
            </a:r>
            <a:r>
              <a:rPr sz="1700" spc="-55" dirty="0">
                <a:latin typeface="Arial"/>
                <a:cs typeface="Arial"/>
              </a:rPr>
              <a:t>может играть на компьютере </a:t>
            </a:r>
            <a:r>
              <a:rPr sz="1700" spc="-50" dirty="0">
                <a:latin typeface="Arial"/>
                <a:cs typeface="Arial"/>
              </a:rPr>
              <a:t>не </a:t>
            </a:r>
            <a:r>
              <a:rPr sz="1700" spc="-60" dirty="0">
                <a:latin typeface="Arial"/>
                <a:cs typeface="Arial"/>
              </a:rPr>
              <a:t>более </a:t>
            </a:r>
            <a:r>
              <a:rPr sz="1700" spc="-55" dirty="0">
                <a:latin typeface="Arial"/>
                <a:cs typeface="Arial"/>
              </a:rPr>
              <a:t> получаса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в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день</a:t>
            </a:r>
            <a:r>
              <a:rPr sz="1700" spc="-50" dirty="0">
                <a:latin typeface="Calibri"/>
                <a:cs typeface="Calibri"/>
              </a:rPr>
              <a:t>,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60" dirty="0">
                <a:latin typeface="Arial"/>
                <a:cs typeface="Arial"/>
              </a:rPr>
              <a:t>после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50" dirty="0">
                <a:latin typeface="Calibri"/>
                <a:cs typeface="Calibri"/>
              </a:rPr>
              <a:t>7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5" dirty="0">
                <a:latin typeface="Arial"/>
                <a:cs typeface="Arial"/>
              </a:rPr>
              <a:t>лет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30" dirty="0">
                <a:latin typeface="Calibri"/>
                <a:cs typeface="Calibri"/>
              </a:rPr>
              <a:t>-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1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0" dirty="0">
                <a:latin typeface="Arial"/>
                <a:cs typeface="Arial"/>
              </a:rPr>
              <a:t>час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в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день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или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два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подхода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по</a:t>
            </a:r>
            <a:r>
              <a:rPr sz="1700" spc="-120" dirty="0">
                <a:latin typeface="Arial"/>
                <a:cs typeface="Arial"/>
              </a:rPr>
              <a:t> </a:t>
            </a:r>
            <a:r>
              <a:rPr sz="1700" spc="-45" dirty="0">
                <a:latin typeface="Calibri"/>
                <a:cs typeface="Calibri"/>
              </a:rPr>
              <a:t>40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0" dirty="0">
                <a:latin typeface="Arial"/>
                <a:cs typeface="Arial"/>
              </a:rPr>
              <a:t>минут</a:t>
            </a:r>
            <a:r>
              <a:rPr sz="1700" spc="-5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 marR="3444875">
              <a:lnSpc>
                <a:spcPct val="100000"/>
              </a:lnSpc>
            </a:pPr>
            <a:r>
              <a:rPr sz="1700" b="1" spc="-75" dirty="0">
                <a:solidFill>
                  <a:srgbClr val="1E487C"/>
                </a:solidFill>
                <a:latin typeface="Arial"/>
                <a:cs typeface="Arial"/>
              </a:rPr>
              <a:t>П</a:t>
            </a:r>
            <a:r>
              <a:rPr sz="1700" b="1" spc="-60" dirty="0">
                <a:solidFill>
                  <a:srgbClr val="1E487C"/>
                </a:solidFill>
                <a:latin typeface="Arial"/>
                <a:cs typeface="Arial"/>
              </a:rPr>
              <a:t>р</a:t>
            </a:r>
            <a:r>
              <a:rPr sz="1700" b="1" spc="-50" dirty="0">
                <a:solidFill>
                  <a:srgbClr val="1E487C"/>
                </a:solidFill>
                <a:latin typeface="Arial"/>
                <a:cs typeface="Arial"/>
              </a:rPr>
              <a:t>а</a:t>
            </a:r>
            <a:r>
              <a:rPr sz="1700" b="1" spc="-65" dirty="0">
                <a:solidFill>
                  <a:srgbClr val="1E487C"/>
                </a:solidFill>
                <a:latin typeface="Arial"/>
                <a:cs typeface="Arial"/>
              </a:rPr>
              <a:t>ви</a:t>
            </a:r>
            <a:r>
              <a:rPr sz="1700" b="1" spc="-4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b="1" spc="-60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b="1" spc="-75" dirty="0">
                <a:solidFill>
                  <a:srgbClr val="1E487C"/>
                </a:solidFill>
                <a:latin typeface="Calibri"/>
                <a:cs typeface="Calibri"/>
              </a:rPr>
              <a:t>8</a:t>
            </a:r>
            <a:r>
              <a:rPr sz="1700" b="1" spc="-25" dirty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r>
              <a:rPr sz="1700" spc="-6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Пр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г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р</a:t>
            </a:r>
            <a:r>
              <a:rPr sz="1700" spc="-70" dirty="0">
                <a:solidFill>
                  <a:srgbClr val="1E487C"/>
                </a:solidFill>
                <a:latin typeface="Arial"/>
                <a:cs typeface="Arial"/>
              </a:rPr>
              <a:t>ы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на</a:t>
            </a:r>
            <a:r>
              <a:rPr sz="1700" spc="-7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с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30" dirty="0">
                <a:solidFill>
                  <a:srgbClr val="1E487C"/>
                </a:solidFill>
                <a:latin typeface="Arial"/>
                <a:cs typeface="Arial"/>
              </a:rPr>
              <a:t>в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м </a:t>
            </a:r>
            <a:r>
              <a:rPr sz="1700" spc="-2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85" dirty="0">
                <a:solidFill>
                  <a:srgbClr val="1E487C"/>
                </a:solidFill>
                <a:latin typeface="Arial"/>
                <a:cs typeface="Arial"/>
              </a:rPr>
              <a:t>ф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о</a:t>
            </a:r>
            <a:r>
              <a:rPr sz="1700" spc="-45" dirty="0">
                <a:solidFill>
                  <a:srgbClr val="1E487C"/>
                </a:solidFill>
                <a:latin typeface="Arial"/>
                <a:cs typeface="Arial"/>
              </a:rPr>
              <a:t>н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7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1E487C"/>
                </a:solidFill>
                <a:latin typeface="Arial"/>
                <a:cs typeface="Arial"/>
              </a:rPr>
              <a:t>л</a:t>
            </a:r>
            <a:r>
              <a:rPr sz="1700" spc="-50" dirty="0">
                <a:solidFill>
                  <a:srgbClr val="1E487C"/>
                </a:solidFill>
                <a:latin typeface="Arial"/>
                <a:cs typeface="Arial"/>
              </a:rPr>
              <a:t>уч</a:t>
            </a:r>
            <a:r>
              <a:rPr sz="1700" spc="-70" dirty="0">
                <a:solidFill>
                  <a:srgbClr val="1E487C"/>
                </a:solidFill>
                <a:latin typeface="Arial"/>
                <a:cs typeface="Arial"/>
              </a:rPr>
              <a:t>ш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е</a:t>
            </a:r>
            <a:r>
              <a:rPr sz="1700" spc="-6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з</a:t>
            </a:r>
            <a:r>
              <a:rPr sz="1700" spc="-65" dirty="0">
                <a:solidFill>
                  <a:srgbClr val="1E487C"/>
                </a:solidFill>
                <a:latin typeface="Arial"/>
                <a:cs typeface="Arial"/>
              </a:rPr>
              <a:t>а</a:t>
            </a:r>
            <a:r>
              <a:rPr sz="1700" spc="-55" dirty="0">
                <a:solidFill>
                  <a:srgbClr val="1E487C"/>
                </a:solidFill>
                <a:latin typeface="Arial"/>
                <a:cs typeface="Arial"/>
              </a:rPr>
              <a:t>б</a:t>
            </a:r>
            <a:r>
              <a:rPr sz="1700" spc="-75" dirty="0">
                <a:solidFill>
                  <a:srgbClr val="1E487C"/>
                </a:solidFill>
                <a:latin typeface="Arial"/>
                <a:cs typeface="Arial"/>
              </a:rPr>
              <a:t>ы</a:t>
            </a:r>
            <a:r>
              <a:rPr sz="1700" spc="-40" dirty="0">
                <a:solidFill>
                  <a:srgbClr val="1E487C"/>
                </a:solidFill>
                <a:latin typeface="Arial"/>
                <a:cs typeface="Arial"/>
              </a:rPr>
              <a:t>т</a:t>
            </a:r>
            <a:r>
              <a:rPr sz="1700" spc="-75" dirty="0">
                <a:solidFill>
                  <a:srgbClr val="1E487C"/>
                </a:solidFill>
                <a:latin typeface="Arial"/>
                <a:cs typeface="Arial"/>
              </a:rPr>
              <a:t>ь</a:t>
            </a:r>
            <a:r>
              <a:rPr sz="1700" spc="-25" dirty="0">
                <a:solidFill>
                  <a:srgbClr val="1E487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 marR="2801620">
              <a:lnSpc>
                <a:spcPct val="100000"/>
              </a:lnSpc>
            </a:pPr>
            <a:r>
              <a:rPr sz="1700" b="1" spc="-75" dirty="0">
                <a:latin typeface="Arial"/>
                <a:cs typeface="Arial"/>
              </a:rPr>
              <a:t>П</a:t>
            </a:r>
            <a:r>
              <a:rPr sz="1700" b="1" spc="-60" dirty="0">
                <a:latin typeface="Arial"/>
                <a:cs typeface="Arial"/>
              </a:rPr>
              <a:t>р</a:t>
            </a:r>
            <a:r>
              <a:rPr sz="1700" b="1" spc="-50" dirty="0">
                <a:latin typeface="Arial"/>
                <a:cs typeface="Arial"/>
              </a:rPr>
              <a:t>а</a:t>
            </a:r>
            <a:r>
              <a:rPr sz="1700" b="1" spc="-65" dirty="0">
                <a:latin typeface="Arial"/>
                <a:cs typeface="Arial"/>
              </a:rPr>
              <a:t>ви</a:t>
            </a:r>
            <a:r>
              <a:rPr sz="1700" b="1" spc="-40" dirty="0">
                <a:latin typeface="Arial"/>
                <a:cs typeface="Arial"/>
              </a:rPr>
              <a:t>л</a:t>
            </a:r>
            <a:r>
              <a:rPr sz="1700" b="1" spc="-60" dirty="0">
                <a:latin typeface="Arial"/>
                <a:cs typeface="Arial"/>
              </a:rPr>
              <a:t>о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b="1" spc="-75" dirty="0">
                <a:latin typeface="Calibri"/>
                <a:cs typeface="Calibri"/>
              </a:rPr>
              <a:t>9</a:t>
            </a:r>
            <a:r>
              <a:rPr sz="1700" b="1" spc="-25" dirty="0">
                <a:latin typeface="Calibri"/>
                <a:cs typeface="Calibri"/>
              </a:rPr>
              <a:t>.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70" dirty="0">
                <a:latin typeface="Arial"/>
                <a:cs typeface="Arial"/>
              </a:rPr>
              <a:t>Е</a:t>
            </a:r>
            <a:r>
              <a:rPr sz="1700" spc="-60" dirty="0">
                <a:latin typeface="Arial"/>
                <a:cs typeface="Arial"/>
              </a:rPr>
              <a:t>ж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45" dirty="0">
                <a:latin typeface="Arial"/>
                <a:cs typeface="Arial"/>
              </a:rPr>
              <a:t>д</a:t>
            </a:r>
            <a:r>
              <a:rPr sz="1700" spc="-55" dirty="0">
                <a:latin typeface="Arial"/>
                <a:cs typeface="Arial"/>
              </a:rPr>
              <a:t>н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55" dirty="0">
                <a:latin typeface="Arial"/>
                <a:cs typeface="Arial"/>
              </a:rPr>
              <a:t>но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45" dirty="0">
                <a:latin typeface="Arial"/>
                <a:cs typeface="Arial"/>
              </a:rPr>
              <a:t>д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60" dirty="0">
                <a:latin typeface="Arial"/>
                <a:cs typeface="Arial"/>
              </a:rPr>
              <a:t>л</a:t>
            </a:r>
            <a:r>
              <a:rPr sz="1700" spc="-65" dirty="0">
                <a:latin typeface="Arial"/>
                <a:cs typeface="Arial"/>
              </a:rPr>
              <a:t>а</a:t>
            </a:r>
            <a:r>
              <a:rPr sz="1700" spc="-55" dirty="0">
                <a:latin typeface="Arial"/>
                <a:cs typeface="Arial"/>
              </a:rPr>
              <a:t>й</a:t>
            </a:r>
            <a:r>
              <a:rPr sz="1700" spc="-40" dirty="0">
                <a:latin typeface="Arial"/>
                <a:cs typeface="Arial"/>
              </a:rPr>
              <a:t>т</a:t>
            </a:r>
            <a:r>
              <a:rPr sz="1700" spc="-55" dirty="0">
                <a:latin typeface="Arial"/>
                <a:cs typeface="Arial"/>
              </a:rPr>
              <a:t>е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70" dirty="0">
                <a:latin typeface="Arial"/>
                <a:cs typeface="Arial"/>
              </a:rPr>
              <a:t>м</a:t>
            </a:r>
            <a:r>
              <a:rPr sz="1700" spc="-65" dirty="0">
                <a:latin typeface="Arial"/>
                <a:cs typeface="Arial"/>
              </a:rPr>
              <a:t>ес</a:t>
            </a:r>
            <a:r>
              <a:rPr sz="1700" spc="-30" dirty="0">
                <a:latin typeface="Arial"/>
                <a:cs typeface="Arial"/>
              </a:rPr>
              <a:t>т</a:t>
            </a:r>
            <a:r>
              <a:rPr sz="1700" spc="-40" dirty="0">
                <a:latin typeface="Arial"/>
                <a:cs typeface="Arial"/>
              </a:rPr>
              <a:t>е 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Arial"/>
                <a:cs typeface="Arial"/>
              </a:rPr>
              <a:t>Гимнастику</a:t>
            </a:r>
            <a:r>
              <a:rPr sz="1700" spc="24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глаз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50" dirty="0">
                <a:latin typeface="Calibri"/>
                <a:cs typeface="Calibri"/>
              </a:rPr>
              <a:t>–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5" dirty="0">
                <a:latin typeface="Arial"/>
                <a:cs typeface="Arial"/>
              </a:rPr>
              <a:t>превратите</a:t>
            </a:r>
            <a:endParaRPr sz="17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sz="1700" spc="-50" dirty="0">
                <a:latin typeface="Arial"/>
                <a:cs typeface="Arial"/>
              </a:rPr>
              <a:t>эту</a:t>
            </a:r>
            <a:r>
              <a:rPr sz="1700" spc="21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процедуру</a:t>
            </a:r>
            <a:endParaRPr sz="17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sz="1700" spc="-50" dirty="0">
                <a:latin typeface="Arial"/>
                <a:cs typeface="Arial"/>
              </a:rPr>
              <a:t>в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у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60" dirty="0">
                <a:latin typeface="Arial"/>
                <a:cs typeface="Arial"/>
              </a:rPr>
              <a:t>лек</a:t>
            </a:r>
            <a:r>
              <a:rPr sz="1700" spc="-45" dirty="0">
                <a:latin typeface="Arial"/>
                <a:cs typeface="Arial"/>
              </a:rPr>
              <a:t>ат</a:t>
            </a:r>
            <a:r>
              <a:rPr sz="1700" spc="-65" dirty="0">
                <a:latin typeface="Arial"/>
                <a:cs typeface="Arial"/>
              </a:rPr>
              <a:t>е</a:t>
            </a:r>
            <a:r>
              <a:rPr sz="1700" spc="-45" dirty="0">
                <a:latin typeface="Arial"/>
                <a:cs typeface="Arial"/>
              </a:rPr>
              <a:t>л</a:t>
            </a:r>
            <a:r>
              <a:rPr sz="1700" spc="-50" dirty="0">
                <a:latin typeface="Arial"/>
                <a:cs typeface="Arial"/>
              </a:rPr>
              <a:t>ьн</a:t>
            </a:r>
            <a:r>
              <a:rPr sz="1700" spc="-65" dirty="0">
                <a:latin typeface="Arial"/>
                <a:cs typeface="Arial"/>
              </a:rPr>
              <a:t>у</a:t>
            </a:r>
            <a:r>
              <a:rPr sz="1700" spc="-70" dirty="0">
                <a:latin typeface="Arial"/>
                <a:cs typeface="Arial"/>
              </a:rPr>
              <a:t>ю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Arial"/>
                <a:cs typeface="Arial"/>
              </a:rPr>
              <a:t>и</a:t>
            </a:r>
            <a:r>
              <a:rPr sz="1700" spc="-50" dirty="0">
                <a:latin typeface="Arial"/>
                <a:cs typeface="Arial"/>
              </a:rPr>
              <a:t>гр</a:t>
            </a:r>
            <a:r>
              <a:rPr sz="1700" spc="-65" dirty="0">
                <a:latin typeface="Arial"/>
                <a:cs typeface="Arial"/>
              </a:rPr>
              <a:t>у</a:t>
            </a:r>
            <a:r>
              <a:rPr sz="1700" spc="-35" dirty="0">
                <a:latin typeface="Calibri"/>
                <a:cs typeface="Calibri"/>
              </a:rPr>
              <a:t>!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657344" y="7197852"/>
            <a:ext cx="2290572" cy="276910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407" y="339404"/>
            <a:ext cx="6752590" cy="9636125"/>
            <a:chOff x="339407" y="339404"/>
            <a:chExt cx="6752590" cy="963612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715125" cy="9598660"/>
            </a:xfrm>
            <a:custGeom>
              <a:avLst/>
              <a:gdLst/>
              <a:ahLst/>
              <a:cxnLst/>
              <a:rect l="l" t="t" r="r" b="b"/>
              <a:pathLst>
                <a:path w="6715125" h="9598660">
                  <a:moveTo>
                    <a:pt x="0" y="9598152"/>
                  </a:moveTo>
                  <a:lnTo>
                    <a:pt x="6714744" y="9598152"/>
                  </a:lnTo>
                  <a:lnTo>
                    <a:pt x="6714744" y="0"/>
                  </a:lnTo>
                  <a:lnTo>
                    <a:pt x="0" y="0"/>
                  </a:lnTo>
                  <a:lnTo>
                    <a:pt x="0" y="9598152"/>
                  </a:lnTo>
                  <a:close/>
                </a:path>
              </a:pathLst>
            </a:custGeom>
            <a:ln w="37296">
              <a:solidFill>
                <a:srgbClr val="BF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4" y="512064"/>
              <a:ext cx="12191" cy="6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7072" y="512064"/>
              <a:ext cx="109728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76143" y="58826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8287" y="0"/>
                  </a:lnTo>
                </a:path>
                <a:path w="213360">
                  <a:moveTo>
                    <a:pt x="164592" y="0"/>
                  </a:moveTo>
                  <a:lnTo>
                    <a:pt x="213360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928" y="560831"/>
              <a:ext cx="469391" cy="548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6991" y="560831"/>
              <a:ext cx="768096" cy="48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6431" y="566928"/>
              <a:ext cx="115824" cy="60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18304" y="600456"/>
              <a:ext cx="195580" cy="6350"/>
            </a:xfrm>
            <a:custGeom>
              <a:avLst/>
              <a:gdLst/>
              <a:ahLst/>
              <a:cxnLst/>
              <a:rect l="l" t="t" r="r" b="b"/>
              <a:pathLst>
                <a:path w="195579" h="6350">
                  <a:moveTo>
                    <a:pt x="0" y="0"/>
                  </a:moveTo>
                  <a:lnTo>
                    <a:pt x="79248" y="0"/>
                  </a:lnTo>
                </a:path>
                <a:path w="195579" h="6350">
                  <a:moveTo>
                    <a:pt x="115824" y="6096"/>
                  </a:moveTo>
                  <a:lnTo>
                    <a:pt x="195072" y="6096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7231" y="591312"/>
              <a:ext cx="304800" cy="48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7808" y="609600"/>
              <a:ext cx="24384" cy="121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3696" y="615696"/>
              <a:ext cx="91439" cy="121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0255" y="566928"/>
              <a:ext cx="603503" cy="1280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62527" y="6309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9791" y="621792"/>
              <a:ext cx="146304" cy="182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91711" y="63703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8111" y="637031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7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75887" y="64312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4015" y="633984"/>
              <a:ext cx="91440" cy="182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81071" y="6492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75375" y="6492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2640" y="615696"/>
              <a:ext cx="60959" cy="731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60848" y="615696"/>
              <a:ext cx="60960" cy="670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0784" y="627888"/>
              <a:ext cx="298704" cy="975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9279" y="652272"/>
              <a:ext cx="146304" cy="792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6543" y="688848"/>
              <a:ext cx="73151" cy="243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50336" y="609600"/>
              <a:ext cx="1231391" cy="1645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71215" y="688848"/>
              <a:ext cx="79247" cy="304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8655" y="682752"/>
              <a:ext cx="85343" cy="487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0448" y="664464"/>
              <a:ext cx="67055" cy="7315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66543" y="716280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5">
                  <a:moveTo>
                    <a:pt x="0" y="0"/>
                  </a:moveTo>
                  <a:lnTo>
                    <a:pt x="18287" y="0"/>
                  </a:lnTo>
                </a:path>
                <a:path w="878205">
                  <a:moveTo>
                    <a:pt x="859535" y="0"/>
                  </a:moveTo>
                  <a:lnTo>
                    <a:pt x="877823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22848" y="682752"/>
              <a:ext cx="115824" cy="609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53311" y="658368"/>
              <a:ext cx="408431" cy="1097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85487" y="609600"/>
              <a:ext cx="627888" cy="1767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05728" y="701040"/>
              <a:ext cx="109728" cy="548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91199" y="7284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94687" y="725424"/>
              <a:ext cx="67055" cy="182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34895" y="591312"/>
              <a:ext cx="896112" cy="22555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248655" y="73456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11424" y="688848"/>
              <a:ext cx="396239" cy="9144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870448" y="74066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10911" y="609600"/>
              <a:ext cx="548640" cy="22555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94687" y="74675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5040" y="7467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4FC8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4607" y="585215"/>
              <a:ext cx="810768" cy="3230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05728" y="75895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47743" y="77114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51375" y="768095"/>
              <a:ext cx="67055" cy="60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91840" y="777240"/>
              <a:ext cx="908685" cy="0"/>
            </a:xfrm>
            <a:custGeom>
              <a:avLst/>
              <a:gdLst/>
              <a:ahLst/>
              <a:cxnLst/>
              <a:rect l="l" t="t" r="r" b="b"/>
              <a:pathLst>
                <a:path w="908685">
                  <a:moveTo>
                    <a:pt x="0" y="0"/>
                  </a:moveTo>
                  <a:lnTo>
                    <a:pt x="12191" y="0"/>
                  </a:lnTo>
                </a:path>
                <a:path w="908685">
                  <a:moveTo>
                    <a:pt x="883920" y="0"/>
                  </a:moveTo>
                  <a:lnTo>
                    <a:pt x="908304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50991" y="731520"/>
              <a:ext cx="91439" cy="1036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34640" y="719328"/>
              <a:ext cx="109728" cy="1889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84959" y="762000"/>
              <a:ext cx="188976" cy="5486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767072" y="78943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4128" y="786384"/>
              <a:ext cx="79248" cy="609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127503" y="81381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2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803391" y="737615"/>
              <a:ext cx="518160" cy="1463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1056" y="816863"/>
              <a:ext cx="451103" cy="1219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932431" y="826008"/>
              <a:ext cx="3615054" cy="6350"/>
            </a:xfrm>
            <a:custGeom>
              <a:avLst/>
              <a:gdLst/>
              <a:ahLst/>
              <a:cxnLst/>
              <a:rect l="l" t="t" r="r" b="b"/>
              <a:pathLst>
                <a:path w="3615054" h="6350">
                  <a:moveTo>
                    <a:pt x="0" y="0"/>
                  </a:moveTo>
                  <a:lnTo>
                    <a:pt x="18287" y="0"/>
                  </a:lnTo>
                </a:path>
                <a:path w="3615054" h="6350">
                  <a:moveTo>
                    <a:pt x="3608831" y="6096"/>
                  </a:moveTo>
                  <a:lnTo>
                    <a:pt x="3614928" y="6096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87440" y="838200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0" y="0"/>
                  </a:moveTo>
                  <a:lnTo>
                    <a:pt x="12191" y="0"/>
                  </a:lnTo>
                </a:path>
                <a:path w="12700" h="6350">
                  <a:moveTo>
                    <a:pt x="0" y="6096"/>
                  </a:moveTo>
                  <a:lnTo>
                    <a:pt x="12191" y="6096"/>
                  </a:lnTo>
                </a:path>
              </a:pathLst>
            </a:custGeom>
            <a:ln w="609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7008" y="835152"/>
              <a:ext cx="18287" cy="243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24783" y="780288"/>
              <a:ext cx="97535" cy="12192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63311" y="835152"/>
              <a:ext cx="24384" cy="3048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57087" y="835152"/>
              <a:ext cx="85344" cy="1828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23104" y="8625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69408" y="86868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3FC3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41135" y="88696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08191" y="883920"/>
              <a:ext cx="195072" cy="243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91184" y="91135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7ED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019048" y="9237298"/>
            <a:ext cx="5327015" cy="601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50" spc="-55" dirty="0">
                <a:solidFill>
                  <a:srgbClr val="FF0000"/>
                </a:solidFill>
                <a:latin typeface="Arial"/>
                <a:cs typeface="Arial"/>
              </a:rPr>
              <a:t>Следите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sz="18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FF0000"/>
                </a:solidFill>
                <a:latin typeface="Arial"/>
                <a:cs typeface="Arial"/>
              </a:rPr>
              <a:t>своими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FF0000"/>
                </a:solidFill>
                <a:latin typeface="Arial"/>
                <a:cs typeface="Arial"/>
              </a:rPr>
              <a:t>глазами</a:t>
            </a:r>
            <a:r>
              <a:rPr sz="1850" spc="-50" dirty="0">
                <a:solidFill>
                  <a:srgbClr val="FF0000"/>
                </a:solidFill>
                <a:latin typeface="Century"/>
                <a:cs typeface="Century"/>
              </a:rPr>
              <a:t>.</a:t>
            </a:r>
            <a:endParaRPr sz="185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50" spc="-75" dirty="0">
                <a:solidFill>
                  <a:srgbClr val="FF0000"/>
                </a:solidFill>
                <a:latin typeface="Arial"/>
                <a:cs typeface="Arial"/>
              </a:rPr>
              <a:t>Мир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FF0000"/>
                </a:solidFill>
                <a:latin typeface="Arial"/>
                <a:cs typeface="Arial"/>
              </a:rPr>
              <a:t>так</a:t>
            </a:r>
            <a:r>
              <a:rPr sz="1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0000"/>
                </a:solidFill>
                <a:latin typeface="Arial"/>
                <a:cs typeface="Arial"/>
              </a:rPr>
              <a:t>прекрасен</a:t>
            </a:r>
            <a:r>
              <a:rPr sz="1850" spc="-45" dirty="0">
                <a:solidFill>
                  <a:srgbClr val="FF0000"/>
                </a:solidFill>
                <a:latin typeface="Century"/>
                <a:cs typeface="Century"/>
              </a:rPr>
              <a:t>,</a:t>
            </a:r>
            <a:r>
              <a:rPr sz="1850" spc="-2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1850" spc="-55" dirty="0">
                <a:solidFill>
                  <a:srgbClr val="FF0000"/>
                </a:solidFill>
                <a:latin typeface="Arial"/>
                <a:cs typeface="Arial"/>
              </a:rPr>
              <a:t>особенно</a:t>
            </a:r>
            <a:r>
              <a:rPr sz="18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FF0000"/>
                </a:solidFill>
                <a:latin typeface="Arial"/>
                <a:cs typeface="Arial"/>
              </a:rPr>
              <a:t>если</a:t>
            </a:r>
            <a:r>
              <a:rPr sz="18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FF0000"/>
                </a:solidFill>
                <a:latin typeface="Arial"/>
                <a:cs typeface="Arial"/>
              </a:rPr>
              <a:t>мы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FF0000"/>
                </a:solidFill>
                <a:latin typeface="Arial"/>
                <a:cs typeface="Arial"/>
              </a:rPr>
              <a:t>его</a:t>
            </a:r>
            <a:r>
              <a:rPr sz="18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0000"/>
                </a:solidFill>
                <a:latin typeface="Arial"/>
                <a:cs typeface="Arial"/>
              </a:rPr>
              <a:t>видим</a:t>
            </a:r>
            <a:r>
              <a:rPr sz="1850" spc="-45" dirty="0">
                <a:solidFill>
                  <a:srgbClr val="FF0000"/>
                </a:solidFill>
                <a:latin typeface="Century"/>
                <a:cs typeface="Century"/>
              </a:rPr>
              <a:t>...</a:t>
            </a:r>
            <a:endParaRPr sz="1850">
              <a:latin typeface="Century"/>
              <a:cs typeface="Century"/>
            </a:endParaRPr>
          </a:p>
        </p:txBody>
      </p:sp>
      <p:pic>
        <p:nvPicPr>
          <p:cNvPr id="71" name="object 7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98348" y="1109472"/>
            <a:ext cx="1642869" cy="172364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436863" y="1284592"/>
            <a:ext cx="6557645" cy="6761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0220" marR="5080" algn="just">
              <a:lnSpc>
                <a:spcPct val="101099"/>
              </a:lnSpc>
              <a:spcBef>
                <a:spcPts val="90"/>
              </a:spcBef>
            </a:pPr>
            <a:r>
              <a:rPr sz="1450" spc="-55" dirty="0">
                <a:latin typeface="Arial"/>
                <a:cs typeface="Arial"/>
              </a:rPr>
              <a:t>Предлагаем </a:t>
            </a:r>
            <a:r>
              <a:rPr sz="1450" spc="-50" dirty="0">
                <a:latin typeface="Arial"/>
                <a:cs typeface="Arial"/>
              </a:rPr>
              <a:t>специальный комплекс упражнений </a:t>
            </a:r>
            <a:r>
              <a:rPr sz="1450" spc="-45" dirty="0">
                <a:latin typeface="Arial"/>
                <a:cs typeface="Arial"/>
              </a:rPr>
              <a:t>для </a:t>
            </a:r>
            <a:r>
              <a:rPr sz="1450" spc="-40" dirty="0">
                <a:latin typeface="Arial"/>
                <a:cs typeface="Arial"/>
              </a:rPr>
              <a:t>глаз</a:t>
            </a:r>
            <a:r>
              <a:rPr sz="1450" spc="-40" dirty="0">
                <a:latin typeface="Calibri"/>
                <a:cs typeface="Calibri"/>
              </a:rPr>
              <a:t>, 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-50" dirty="0">
                <a:latin typeface="Arial"/>
                <a:cs typeface="Arial"/>
              </a:rPr>
              <a:t>который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при</a:t>
            </a:r>
            <a:r>
              <a:rPr sz="1450" spc="-10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регулярном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выполнении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может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стать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хорошей </a:t>
            </a:r>
            <a:r>
              <a:rPr sz="1450" spc="-390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тренировкой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и</a:t>
            </a:r>
            <a:r>
              <a:rPr sz="1450" spc="-50" dirty="0">
                <a:latin typeface="Arial"/>
                <a:cs typeface="Arial"/>
              </a:rPr>
              <a:t> профилактикой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для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сохранения</a:t>
            </a:r>
            <a:r>
              <a:rPr sz="1450" spc="-45" dirty="0">
                <a:latin typeface="Arial"/>
                <a:cs typeface="Arial"/>
              </a:rPr>
              <a:t> зрения</a:t>
            </a:r>
            <a:r>
              <a:rPr sz="1450" spc="-45" dirty="0">
                <a:latin typeface="Calibri"/>
                <a:cs typeface="Calibri"/>
              </a:rPr>
              <a:t>. 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50" dirty="0">
                <a:latin typeface="Arial"/>
                <a:cs typeface="Arial"/>
              </a:rPr>
              <a:t>Упражнения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лучше</a:t>
            </a:r>
            <a:r>
              <a:rPr sz="1450" spc="-50" dirty="0">
                <a:latin typeface="Arial"/>
                <a:cs typeface="Arial"/>
              </a:rPr>
              <a:t> проводить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в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игровой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форме</a:t>
            </a:r>
            <a:r>
              <a:rPr sz="1450" spc="-50" dirty="0">
                <a:latin typeface="Calibri"/>
                <a:cs typeface="Calibri"/>
              </a:rPr>
              <a:t>,</a:t>
            </a:r>
            <a:r>
              <a:rPr sz="1450" spc="-45" dirty="0">
                <a:latin typeface="Calibri"/>
                <a:cs typeface="Calibri"/>
              </a:rPr>
              <a:t> </a:t>
            </a:r>
            <a:r>
              <a:rPr sz="1450" spc="-50" dirty="0">
                <a:latin typeface="Arial"/>
                <a:cs typeface="Arial"/>
              </a:rPr>
              <a:t>с 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любимыми</a:t>
            </a:r>
            <a:r>
              <a:rPr sz="1450" spc="-50" dirty="0">
                <a:latin typeface="Arial"/>
                <a:cs typeface="Arial"/>
              </a:rPr>
              <a:t> игрушками</a:t>
            </a:r>
            <a:r>
              <a:rPr sz="1450" spc="-45" dirty="0">
                <a:latin typeface="Arial"/>
                <a:cs typeface="Arial"/>
              </a:rPr>
              <a:t> ребенка</a:t>
            </a:r>
            <a:r>
              <a:rPr sz="1450" spc="-45" dirty="0">
                <a:latin typeface="Calibri"/>
                <a:cs typeface="Calibri"/>
              </a:rPr>
              <a:t>,</a:t>
            </a:r>
            <a:r>
              <a:rPr sz="1450" spc="240" dirty="0">
                <a:latin typeface="Calibri"/>
                <a:cs typeface="Calibri"/>
              </a:rPr>
              <a:t> </a:t>
            </a:r>
            <a:r>
              <a:rPr sz="1450" spc="-50" dirty="0">
                <a:latin typeface="Arial"/>
                <a:cs typeface="Arial"/>
              </a:rPr>
              <a:t>передвигая</a:t>
            </a:r>
            <a:r>
              <a:rPr sz="1450" spc="-4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их</a:t>
            </a:r>
            <a:r>
              <a:rPr sz="1450" spc="-45" dirty="0">
                <a:latin typeface="Arial"/>
                <a:cs typeface="Arial"/>
              </a:rPr>
              <a:t> вправо</a:t>
            </a:r>
            <a:r>
              <a:rPr sz="1450" spc="-45" dirty="0">
                <a:latin typeface="Calibri"/>
                <a:cs typeface="Calibri"/>
              </a:rPr>
              <a:t>- 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45" dirty="0">
                <a:latin typeface="Arial"/>
                <a:cs typeface="Arial"/>
              </a:rPr>
              <a:t>влево</a:t>
            </a:r>
            <a:r>
              <a:rPr sz="1450" spc="-45" dirty="0">
                <a:latin typeface="Calibri"/>
                <a:cs typeface="Calibri"/>
              </a:rPr>
              <a:t>,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40" dirty="0">
                <a:latin typeface="Arial"/>
                <a:cs typeface="Arial"/>
              </a:rPr>
              <a:t>вверх</a:t>
            </a:r>
            <a:r>
              <a:rPr sz="1450" spc="-40" dirty="0">
                <a:latin typeface="Calibri"/>
                <a:cs typeface="Calibri"/>
              </a:rPr>
              <a:t>-</a:t>
            </a:r>
            <a:r>
              <a:rPr sz="1450" spc="-40" dirty="0">
                <a:latin typeface="Arial"/>
                <a:cs typeface="Arial"/>
              </a:rPr>
              <a:t>вниз</a:t>
            </a:r>
            <a:r>
              <a:rPr sz="1450" spc="-40" dirty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271270" marR="76200" indent="-1187450">
              <a:lnSpc>
                <a:spcPct val="101200"/>
              </a:lnSpc>
              <a:spcBef>
                <a:spcPts val="5"/>
              </a:spcBef>
            </a:pPr>
            <a:r>
              <a:rPr sz="1650" i="1" spc="-55" dirty="0">
                <a:latin typeface="Arial"/>
                <a:cs typeface="Arial"/>
              </a:rPr>
              <a:t>Упражнения</a:t>
            </a:r>
            <a:r>
              <a:rPr sz="1650" i="1" spc="-95" dirty="0">
                <a:latin typeface="Arial"/>
                <a:cs typeface="Arial"/>
              </a:rPr>
              <a:t> </a:t>
            </a:r>
            <a:r>
              <a:rPr sz="1650" i="1" spc="-55" dirty="0">
                <a:latin typeface="Arial"/>
                <a:cs typeface="Arial"/>
              </a:rPr>
              <a:t>выполняются</a:t>
            </a:r>
            <a:r>
              <a:rPr sz="1650" i="1" spc="-12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сидя</a:t>
            </a:r>
            <a:r>
              <a:rPr sz="1650" i="1" spc="-45" dirty="0">
                <a:latin typeface="Calibri"/>
                <a:cs typeface="Calibri"/>
              </a:rPr>
              <a:t>,</a:t>
            </a:r>
            <a:r>
              <a:rPr sz="1650" i="1" spc="-40" dirty="0">
                <a:latin typeface="Calibri"/>
                <a:cs typeface="Calibri"/>
              </a:rPr>
              <a:t> </a:t>
            </a:r>
            <a:r>
              <a:rPr sz="1650" i="1" spc="-45" dirty="0">
                <a:latin typeface="Arial"/>
                <a:cs typeface="Arial"/>
              </a:rPr>
              <a:t>голова</a:t>
            </a:r>
            <a:r>
              <a:rPr sz="1650" i="1" spc="-11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неподвижна</a:t>
            </a:r>
            <a:r>
              <a:rPr sz="1650" i="1" spc="-50" dirty="0">
                <a:latin typeface="Calibri"/>
                <a:cs typeface="Calibri"/>
              </a:rPr>
              <a:t>,</a:t>
            </a:r>
            <a:r>
              <a:rPr sz="1650" i="1" spc="-10" dirty="0">
                <a:latin typeface="Calibri"/>
                <a:cs typeface="Calibri"/>
              </a:rPr>
              <a:t> </a:t>
            </a:r>
            <a:r>
              <a:rPr sz="1650" i="1" spc="-50" dirty="0">
                <a:latin typeface="Arial"/>
                <a:cs typeface="Arial"/>
              </a:rPr>
              <a:t>поза</a:t>
            </a:r>
            <a:r>
              <a:rPr sz="1650" i="1" spc="-125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удобная</a:t>
            </a:r>
            <a:r>
              <a:rPr sz="1650" i="1" spc="-50" dirty="0">
                <a:latin typeface="Calibri"/>
                <a:cs typeface="Calibri"/>
              </a:rPr>
              <a:t>,</a:t>
            </a:r>
            <a:r>
              <a:rPr sz="1650" i="1" spc="-10" dirty="0">
                <a:latin typeface="Calibri"/>
                <a:cs typeface="Calibri"/>
              </a:rPr>
              <a:t> </a:t>
            </a:r>
            <a:r>
              <a:rPr sz="1650" i="1" spc="-45" dirty="0">
                <a:latin typeface="Arial"/>
                <a:cs typeface="Arial"/>
              </a:rPr>
              <a:t>с </a:t>
            </a:r>
            <a:r>
              <a:rPr sz="1650" i="1" spc="-445" dirty="0">
                <a:latin typeface="Arial"/>
                <a:cs typeface="Arial"/>
              </a:rPr>
              <a:t> </a:t>
            </a:r>
            <a:r>
              <a:rPr sz="1650" i="1" spc="-55" dirty="0">
                <a:latin typeface="Arial"/>
                <a:cs typeface="Arial"/>
              </a:rPr>
              <a:t>мак</a:t>
            </a:r>
            <a:r>
              <a:rPr sz="1650" i="1" spc="-25" dirty="0">
                <a:latin typeface="Arial"/>
                <a:cs typeface="Arial"/>
              </a:rPr>
              <a:t>с</a:t>
            </a:r>
            <a:r>
              <a:rPr sz="1650" i="1" spc="-60" dirty="0">
                <a:latin typeface="Arial"/>
                <a:cs typeface="Arial"/>
              </a:rPr>
              <a:t>и</a:t>
            </a:r>
            <a:r>
              <a:rPr sz="1650" i="1" spc="-55" dirty="0">
                <a:latin typeface="Arial"/>
                <a:cs typeface="Arial"/>
              </a:rPr>
              <a:t>м</a:t>
            </a:r>
            <a:r>
              <a:rPr sz="1650" i="1" spc="-50" dirty="0">
                <a:latin typeface="Arial"/>
                <a:cs typeface="Arial"/>
              </a:rPr>
              <a:t>ал</a:t>
            </a:r>
            <a:r>
              <a:rPr sz="1650" i="1" spc="-70" dirty="0">
                <a:latin typeface="Arial"/>
                <a:cs typeface="Arial"/>
              </a:rPr>
              <a:t>ь</a:t>
            </a:r>
            <a:r>
              <a:rPr sz="1650" i="1" spc="-50" dirty="0">
                <a:latin typeface="Arial"/>
                <a:cs typeface="Arial"/>
              </a:rPr>
              <a:t>ной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i="1" spc="-50" dirty="0">
                <a:latin typeface="Arial"/>
                <a:cs typeface="Arial"/>
              </a:rPr>
              <a:t>а</a:t>
            </a:r>
            <a:r>
              <a:rPr sz="1650" i="1" spc="-80" dirty="0">
                <a:latin typeface="Arial"/>
                <a:cs typeface="Arial"/>
              </a:rPr>
              <a:t>м</a:t>
            </a:r>
            <a:r>
              <a:rPr sz="1650" i="1" spc="-50" dirty="0">
                <a:latin typeface="Arial"/>
                <a:cs typeface="Arial"/>
              </a:rPr>
              <a:t>п</a:t>
            </a:r>
            <a:r>
              <a:rPr sz="1650" i="1" spc="-35" dirty="0">
                <a:latin typeface="Arial"/>
                <a:cs typeface="Arial"/>
              </a:rPr>
              <a:t>л</a:t>
            </a:r>
            <a:r>
              <a:rPr sz="1650" i="1" spc="-70" dirty="0">
                <a:latin typeface="Arial"/>
                <a:cs typeface="Arial"/>
              </a:rPr>
              <a:t>ит</a:t>
            </a:r>
            <a:r>
              <a:rPr sz="1650" i="1" spc="-40" dirty="0">
                <a:latin typeface="Arial"/>
                <a:cs typeface="Arial"/>
              </a:rPr>
              <a:t>уд</a:t>
            </a:r>
            <a:r>
              <a:rPr sz="1650" i="1" spc="-60" dirty="0">
                <a:latin typeface="Arial"/>
                <a:cs typeface="Arial"/>
              </a:rPr>
              <a:t>о</a:t>
            </a:r>
            <a:r>
              <a:rPr sz="1650" i="1" spc="-50" dirty="0">
                <a:latin typeface="Arial"/>
                <a:cs typeface="Arial"/>
              </a:rPr>
              <a:t>й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i="1" spc="-45" dirty="0">
                <a:latin typeface="Arial"/>
                <a:cs typeface="Arial"/>
              </a:rPr>
              <a:t>д</a:t>
            </a:r>
            <a:r>
              <a:rPr sz="1650" i="1" spc="-50" dirty="0">
                <a:latin typeface="Arial"/>
                <a:cs typeface="Arial"/>
              </a:rPr>
              <a:t>в</a:t>
            </a:r>
            <a:r>
              <a:rPr sz="1650" i="1" spc="-75" dirty="0">
                <a:latin typeface="Arial"/>
                <a:cs typeface="Arial"/>
              </a:rPr>
              <a:t>и</a:t>
            </a:r>
            <a:r>
              <a:rPr sz="1650" i="1" spc="-60" dirty="0">
                <a:latin typeface="Arial"/>
                <a:cs typeface="Arial"/>
              </a:rPr>
              <a:t>же</a:t>
            </a:r>
            <a:r>
              <a:rPr sz="1650" i="1" spc="-45" dirty="0">
                <a:latin typeface="Arial"/>
                <a:cs typeface="Arial"/>
              </a:rPr>
              <a:t>ния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i="1" spc="-75" dirty="0">
                <a:latin typeface="Arial"/>
                <a:cs typeface="Arial"/>
              </a:rPr>
              <a:t>г</a:t>
            </a:r>
            <a:r>
              <a:rPr sz="1650" i="1" spc="-35" dirty="0">
                <a:latin typeface="Arial"/>
                <a:cs typeface="Arial"/>
              </a:rPr>
              <a:t>л</a:t>
            </a:r>
            <a:r>
              <a:rPr sz="1650" i="1" spc="-60" dirty="0">
                <a:latin typeface="Arial"/>
                <a:cs typeface="Arial"/>
              </a:rPr>
              <a:t>а</a:t>
            </a:r>
            <a:r>
              <a:rPr sz="1650" i="1" spc="-40" dirty="0">
                <a:latin typeface="Arial"/>
                <a:cs typeface="Arial"/>
              </a:rPr>
              <a:t>з</a:t>
            </a:r>
            <a:r>
              <a:rPr sz="1650" i="1" spc="-25" dirty="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libri"/>
              <a:cs typeface="Calibri"/>
            </a:endParaRPr>
          </a:p>
          <a:p>
            <a:pPr marL="12700" marR="121285" indent="89535" algn="just">
              <a:lnSpc>
                <a:spcPct val="102400"/>
              </a:lnSpc>
              <a:buFont typeface="Calibri"/>
              <a:buAutoNum type="arabicPeriod"/>
              <a:tabLst>
                <a:tab pos="299720" algn="l"/>
              </a:tabLst>
            </a:pPr>
            <a:r>
              <a:rPr sz="1650" b="1" spc="-55" dirty="0">
                <a:latin typeface="Arial"/>
                <a:cs typeface="Arial"/>
              </a:rPr>
              <a:t>Жмурки</a:t>
            </a:r>
            <a:r>
              <a:rPr sz="1650" b="1" spc="-55" dirty="0">
                <a:latin typeface="Calibri"/>
                <a:cs typeface="Calibri"/>
              </a:rPr>
              <a:t>.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Закрыть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глаза</a:t>
            </a:r>
            <a:r>
              <a:rPr sz="1650" spc="-45" dirty="0">
                <a:latin typeface="Calibri"/>
                <a:cs typeface="Calibri"/>
              </a:rPr>
              <a:t>,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сильно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напрягая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глазные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55" dirty="0">
                <a:latin typeface="Arial"/>
                <a:cs typeface="Arial"/>
              </a:rPr>
              <a:t>мышцы</a:t>
            </a:r>
            <a:r>
              <a:rPr sz="1650" spc="-55" dirty="0">
                <a:latin typeface="Calibri"/>
                <a:cs typeface="Calibri"/>
              </a:rPr>
              <a:t>,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на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счет </a:t>
            </a:r>
            <a:r>
              <a:rPr sz="1650" spc="-445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1 </a:t>
            </a:r>
            <a:r>
              <a:rPr sz="1650" spc="-30" dirty="0">
                <a:latin typeface="Calibri"/>
                <a:cs typeface="Calibri"/>
              </a:rPr>
              <a:t>- 4, </a:t>
            </a:r>
            <a:r>
              <a:rPr sz="1650" spc="-50" dirty="0">
                <a:latin typeface="Arial"/>
                <a:cs typeface="Arial"/>
              </a:rPr>
              <a:t>затем раскрыть </a:t>
            </a:r>
            <a:r>
              <a:rPr sz="1650" spc="-45" dirty="0">
                <a:latin typeface="Arial"/>
                <a:cs typeface="Arial"/>
              </a:rPr>
              <a:t>глаза</a:t>
            </a:r>
            <a:r>
              <a:rPr sz="1650" spc="-45" dirty="0">
                <a:latin typeface="Calibri"/>
                <a:cs typeface="Calibri"/>
              </a:rPr>
              <a:t>, </a:t>
            </a:r>
            <a:r>
              <a:rPr sz="1650" spc="-55" dirty="0">
                <a:latin typeface="Arial"/>
                <a:cs typeface="Arial"/>
              </a:rPr>
              <a:t>расслабив </a:t>
            </a:r>
            <a:r>
              <a:rPr sz="1650" spc="-60" dirty="0">
                <a:latin typeface="Arial"/>
                <a:cs typeface="Arial"/>
              </a:rPr>
              <a:t>мышцы </a:t>
            </a:r>
            <a:r>
              <a:rPr sz="1650" spc="-40" dirty="0">
                <a:latin typeface="Arial"/>
                <a:cs typeface="Arial"/>
              </a:rPr>
              <a:t>глаз</a:t>
            </a:r>
            <a:r>
              <a:rPr sz="1650" spc="-40" dirty="0">
                <a:latin typeface="Calibri"/>
                <a:cs typeface="Calibri"/>
              </a:rPr>
              <a:t>, </a:t>
            </a:r>
            <a:r>
              <a:rPr sz="1650" spc="-50" dirty="0">
                <a:latin typeface="Arial"/>
                <a:cs typeface="Arial"/>
              </a:rPr>
              <a:t>посмотрев </a:t>
            </a:r>
            <a:r>
              <a:rPr sz="1650" spc="-45" dirty="0">
                <a:latin typeface="Arial"/>
                <a:cs typeface="Arial"/>
              </a:rPr>
              <a:t>вдаль</a:t>
            </a:r>
            <a:r>
              <a:rPr sz="1650" spc="-45" dirty="0">
                <a:latin typeface="Calibri"/>
                <a:cs typeface="Calibri"/>
              </a:rPr>
              <a:t>, </a:t>
            </a:r>
            <a:r>
              <a:rPr sz="1650" spc="-360" dirty="0">
                <a:latin typeface="Calibri"/>
                <a:cs typeface="Calibri"/>
              </a:rPr>
              <a:t> </a:t>
            </a:r>
            <a:r>
              <a:rPr sz="1650" spc="-55" dirty="0">
                <a:latin typeface="Arial"/>
                <a:cs typeface="Arial"/>
              </a:rPr>
              <a:t>н</a:t>
            </a:r>
            <a:r>
              <a:rPr sz="1650" spc="-50" dirty="0">
                <a:latin typeface="Arial"/>
                <a:cs typeface="Arial"/>
              </a:rPr>
              <a:t>а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Arial"/>
                <a:cs typeface="Arial"/>
              </a:rPr>
              <a:t>с</a:t>
            </a:r>
            <a:r>
              <a:rPr sz="1650" spc="-50" dirty="0">
                <a:latin typeface="Arial"/>
                <a:cs typeface="Arial"/>
              </a:rPr>
              <a:t>ч</a:t>
            </a:r>
            <a:r>
              <a:rPr sz="1650" spc="-45" dirty="0">
                <a:latin typeface="Arial"/>
                <a:cs typeface="Arial"/>
              </a:rPr>
              <a:t>ет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40" dirty="0">
                <a:latin typeface="Calibri"/>
                <a:cs typeface="Calibri"/>
              </a:rPr>
              <a:t>6</a:t>
            </a:r>
            <a:r>
              <a:rPr sz="1650" spc="-25" dirty="0">
                <a:latin typeface="Calibri"/>
                <a:cs typeface="Calibri"/>
              </a:rPr>
              <a:t>.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60" dirty="0">
                <a:latin typeface="Arial"/>
                <a:cs typeface="Arial"/>
              </a:rPr>
              <a:t>П</a:t>
            </a:r>
            <a:r>
              <a:rPr sz="1650" spc="-70" dirty="0">
                <a:latin typeface="Arial"/>
                <a:cs typeface="Arial"/>
              </a:rPr>
              <a:t>о</a:t>
            </a:r>
            <a:r>
              <a:rPr sz="1650" spc="-40" dirty="0">
                <a:latin typeface="Arial"/>
                <a:cs typeface="Arial"/>
              </a:rPr>
              <a:t>в</a:t>
            </a:r>
            <a:r>
              <a:rPr sz="1650" spc="-30" dirty="0">
                <a:latin typeface="Arial"/>
                <a:cs typeface="Arial"/>
              </a:rPr>
              <a:t>т</a:t>
            </a:r>
            <a:r>
              <a:rPr sz="1650" spc="-60" dirty="0">
                <a:latin typeface="Arial"/>
                <a:cs typeface="Arial"/>
              </a:rPr>
              <a:t>о</a:t>
            </a:r>
            <a:r>
              <a:rPr sz="1650" spc="-50" dirty="0">
                <a:latin typeface="Arial"/>
                <a:cs typeface="Arial"/>
              </a:rPr>
              <a:t>р</a:t>
            </a:r>
            <a:r>
              <a:rPr sz="1650" spc="-65" dirty="0">
                <a:latin typeface="Arial"/>
                <a:cs typeface="Arial"/>
              </a:rPr>
              <a:t>и</a:t>
            </a:r>
            <a:r>
              <a:rPr sz="1650" spc="-30" dirty="0">
                <a:latin typeface="Arial"/>
                <a:cs typeface="Arial"/>
              </a:rPr>
              <a:t>т</a:t>
            </a:r>
            <a:r>
              <a:rPr sz="1650" spc="-45" dirty="0">
                <a:latin typeface="Arial"/>
                <a:cs typeface="Arial"/>
              </a:rPr>
              <a:t>ь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Calibri"/>
                <a:cs typeface="Calibri"/>
              </a:rPr>
              <a:t>4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Calibri"/>
                <a:cs typeface="Calibri"/>
              </a:rPr>
              <a:t>5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Arial"/>
                <a:cs typeface="Arial"/>
              </a:rPr>
              <a:t>р</a:t>
            </a:r>
            <a:r>
              <a:rPr sz="1650" spc="-85" dirty="0">
                <a:latin typeface="Arial"/>
                <a:cs typeface="Arial"/>
              </a:rPr>
              <a:t>а</a:t>
            </a:r>
            <a:r>
              <a:rPr sz="1650" spc="-30" dirty="0">
                <a:latin typeface="Arial"/>
                <a:cs typeface="Arial"/>
              </a:rPr>
              <a:t>з</a:t>
            </a:r>
            <a:r>
              <a:rPr sz="1650" spc="-25" dirty="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50">
              <a:latin typeface="Calibri"/>
              <a:cs typeface="Calibri"/>
            </a:endParaRPr>
          </a:p>
          <a:p>
            <a:pPr marL="12700" marR="276860" indent="89535">
              <a:lnSpc>
                <a:spcPct val="101800"/>
              </a:lnSpc>
              <a:buFont typeface="Calibri"/>
              <a:buAutoNum type="arabicPeriod"/>
              <a:tabLst>
                <a:tab pos="299720" algn="l"/>
              </a:tabLst>
            </a:pPr>
            <a:r>
              <a:rPr sz="1650" b="1" spc="-50" dirty="0">
                <a:latin typeface="Arial"/>
                <a:cs typeface="Arial"/>
              </a:rPr>
              <a:t>Близко</a:t>
            </a:r>
            <a:r>
              <a:rPr sz="1650" b="1" spc="-50" dirty="0">
                <a:latin typeface="Calibri"/>
                <a:cs typeface="Calibri"/>
              </a:rPr>
              <a:t>-</a:t>
            </a:r>
            <a:r>
              <a:rPr sz="1650" b="1" spc="-50" dirty="0">
                <a:latin typeface="Arial"/>
                <a:cs typeface="Arial"/>
              </a:rPr>
              <a:t>далеко</a:t>
            </a:r>
            <a:r>
              <a:rPr sz="1650" b="1" spc="-50" dirty="0">
                <a:latin typeface="Calibri"/>
                <a:cs typeface="Calibri"/>
              </a:rPr>
              <a:t>.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spc="-55" dirty="0">
                <a:latin typeface="Arial"/>
                <a:cs typeface="Arial"/>
              </a:rPr>
              <a:t>Посмотреть</a:t>
            </a:r>
            <a:r>
              <a:rPr sz="1650" spc="-12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на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переносицу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и</a:t>
            </a:r>
            <a:r>
              <a:rPr sz="1650" spc="-12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задержать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40" dirty="0">
                <a:latin typeface="Arial"/>
                <a:cs typeface="Arial"/>
              </a:rPr>
              <a:t>взор</a:t>
            </a:r>
            <a:r>
              <a:rPr sz="1650" spc="-14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на </a:t>
            </a:r>
            <a:r>
              <a:rPr sz="1650" spc="-44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счет</a:t>
            </a:r>
            <a:endParaRPr sz="1650">
              <a:latin typeface="Arial"/>
              <a:cs typeface="Arial"/>
            </a:endParaRPr>
          </a:p>
          <a:p>
            <a:pPr marL="12700" marR="677545">
              <a:lnSpc>
                <a:spcPct val="101800"/>
              </a:lnSpc>
              <a:spcBef>
                <a:spcPts val="25"/>
              </a:spcBef>
            </a:pP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4.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До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усталости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глаза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доводить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нельзя</a:t>
            </a:r>
            <a:r>
              <a:rPr sz="1650" spc="-45" dirty="0">
                <a:latin typeface="Calibri"/>
                <a:cs typeface="Calibri"/>
              </a:rPr>
              <a:t>.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Затем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открыть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глаза</a:t>
            </a:r>
            <a:r>
              <a:rPr sz="1650" spc="-45" dirty="0">
                <a:latin typeface="Calibri"/>
                <a:cs typeface="Calibri"/>
              </a:rPr>
              <a:t>, </a:t>
            </a:r>
            <a:r>
              <a:rPr sz="1650" spc="-36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посмотреть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вдаль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на</a:t>
            </a:r>
            <a:r>
              <a:rPr sz="1650" spc="-13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счет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35" dirty="0">
                <a:latin typeface="Calibri"/>
                <a:cs typeface="Calibri"/>
              </a:rPr>
              <a:t>6.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Повторить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4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45" dirty="0">
                <a:latin typeface="Calibri"/>
                <a:cs typeface="Calibri"/>
              </a:rPr>
              <a:t>5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раз</a:t>
            </a:r>
            <a:r>
              <a:rPr sz="1650" spc="-45" dirty="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 marL="12700" marR="124460" indent="133985">
              <a:lnSpc>
                <a:spcPct val="101800"/>
              </a:lnSpc>
              <a:buFont typeface="Calibri"/>
              <a:buAutoNum type="arabicPeriod" startAt="3"/>
              <a:tabLst>
                <a:tab pos="343535" algn="l"/>
              </a:tabLst>
            </a:pPr>
            <a:r>
              <a:rPr sz="1650" b="1" spc="-55" dirty="0">
                <a:latin typeface="Arial"/>
                <a:cs typeface="Arial"/>
              </a:rPr>
              <a:t>Ле</a:t>
            </a:r>
            <a:r>
              <a:rPr sz="1650" b="1" spc="-60" dirty="0">
                <a:latin typeface="Arial"/>
                <a:cs typeface="Arial"/>
              </a:rPr>
              <a:t>в</a:t>
            </a:r>
            <a:r>
              <a:rPr sz="1650" b="1" spc="-55" dirty="0">
                <a:latin typeface="Arial"/>
                <a:cs typeface="Arial"/>
              </a:rPr>
              <a:t>о</a:t>
            </a:r>
            <a:r>
              <a:rPr sz="1650" b="1" spc="-20" dirty="0">
                <a:latin typeface="Calibri"/>
                <a:cs typeface="Calibri"/>
              </a:rPr>
              <a:t>-</a:t>
            </a:r>
            <a:r>
              <a:rPr sz="1650" b="1" spc="-50" dirty="0">
                <a:latin typeface="Arial"/>
                <a:cs typeface="Arial"/>
              </a:rPr>
              <a:t>пр</a:t>
            </a:r>
            <a:r>
              <a:rPr sz="1650" b="1" spc="-60" dirty="0">
                <a:latin typeface="Arial"/>
                <a:cs typeface="Arial"/>
              </a:rPr>
              <a:t>а</a:t>
            </a:r>
            <a:r>
              <a:rPr sz="1650" b="1" spc="-75" dirty="0">
                <a:latin typeface="Arial"/>
                <a:cs typeface="Arial"/>
              </a:rPr>
              <a:t>в</a:t>
            </a:r>
            <a:r>
              <a:rPr sz="1650" b="1" spc="-55" dirty="0">
                <a:latin typeface="Arial"/>
                <a:cs typeface="Arial"/>
              </a:rPr>
              <a:t>о</a:t>
            </a:r>
            <a:r>
              <a:rPr sz="1650" b="1" spc="-25" dirty="0">
                <a:latin typeface="Calibri"/>
                <a:cs typeface="Calibri"/>
              </a:rPr>
              <a:t>.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65" dirty="0">
                <a:latin typeface="Arial"/>
                <a:cs typeface="Arial"/>
              </a:rPr>
              <a:t>Н</a:t>
            </a:r>
            <a:r>
              <a:rPr sz="1650" spc="-50" dirty="0">
                <a:latin typeface="Arial"/>
                <a:cs typeface="Arial"/>
              </a:rPr>
              <a:t>е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Arial"/>
                <a:cs typeface="Arial"/>
              </a:rPr>
              <a:t>п</a:t>
            </a:r>
            <a:r>
              <a:rPr sz="1650" spc="-60" dirty="0">
                <a:latin typeface="Arial"/>
                <a:cs typeface="Arial"/>
              </a:rPr>
              <a:t>о</a:t>
            </a:r>
            <a:r>
              <a:rPr sz="1650" spc="-50" dirty="0">
                <a:latin typeface="Arial"/>
                <a:cs typeface="Arial"/>
              </a:rPr>
              <a:t>в</a:t>
            </a:r>
            <a:r>
              <a:rPr sz="1650" spc="-60" dirty="0">
                <a:latin typeface="Arial"/>
                <a:cs typeface="Arial"/>
              </a:rPr>
              <a:t>о</a:t>
            </a:r>
            <a:r>
              <a:rPr sz="1650" spc="-50" dirty="0">
                <a:latin typeface="Arial"/>
                <a:cs typeface="Arial"/>
              </a:rPr>
              <a:t>р</a:t>
            </a:r>
            <a:r>
              <a:rPr sz="1650" spc="-60" dirty="0">
                <a:latin typeface="Arial"/>
                <a:cs typeface="Arial"/>
              </a:rPr>
              <a:t>а</a:t>
            </a:r>
            <a:r>
              <a:rPr sz="1650" spc="-35" dirty="0">
                <a:latin typeface="Arial"/>
                <a:cs typeface="Arial"/>
              </a:rPr>
              <a:t>ч</a:t>
            </a:r>
            <a:r>
              <a:rPr sz="1650" spc="-65" dirty="0">
                <a:latin typeface="Arial"/>
                <a:cs typeface="Arial"/>
              </a:rPr>
              <a:t>и</a:t>
            </a:r>
            <a:r>
              <a:rPr sz="1650" spc="-40" dirty="0">
                <a:latin typeface="Arial"/>
                <a:cs typeface="Arial"/>
              </a:rPr>
              <a:t>в</a:t>
            </a:r>
            <a:r>
              <a:rPr sz="1650" spc="-70" dirty="0">
                <a:latin typeface="Arial"/>
                <a:cs typeface="Arial"/>
              </a:rPr>
              <a:t>а</a:t>
            </a:r>
            <a:r>
              <a:rPr sz="1650" spc="-45" dirty="0">
                <a:latin typeface="Arial"/>
                <a:cs typeface="Arial"/>
              </a:rPr>
              <a:t>я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Arial"/>
                <a:cs typeface="Arial"/>
              </a:rPr>
              <a:t>го</a:t>
            </a:r>
            <a:r>
              <a:rPr sz="1650" spc="-45" dirty="0">
                <a:latin typeface="Arial"/>
                <a:cs typeface="Arial"/>
              </a:rPr>
              <a:t>л</a:t>
            </a:r>
            <a:r>
              <a:rPr sz="1650" spc="-60" dirty="0">
                <a:latin typeface="Arial"/>
                <a:cs typeface="Arial"/>
              </a:rPr>
              <a:t>о</a:t>
            </a:r>
            <a:r>
              <a:rPr sz="1650" spc="-40" dirty="0">
                <a:latin typeface="Arial"/>
                <a:cs typeface="Arial"/>
              </a:rPr>
              <a:t>в</a:t>
            </a:r>
            <a:r>
              <a:rPr sz="1650" spc="-60" dirty="0">
                <a:latin typeface="Arial"/>
                <a:cs typeface="Arial"/>
              </a:rPr>
              <a:t>ы</a:t>
            </a:r>
            <a:r>
              <a:rPr sz="1650" spc="-25" dirty="0">
                <a:latin typeface="Calibri"/>
                <a:cs typeface="Calibri"/>
              </a:rPr>
              <a:t>,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Arial"/>
                <a:cs typeface="Arial"/>
              </a:rPr>
              <a:t>п</a:t>
            </a:r>
            <a:r>
              <a:rPr sz="1650" spc="-60" dirty="0">
                <a:latin typeface="Arial"/>
                <a:cs typeface="Arial"/>
              </a:rPr>
              <a:t>о</a:t>
            </a:r>
            <a:r>
              <a:rPr sz="1650" spc="-25" dirty="0">
                <a:latin typeface="Arial"/>
                <a:cs typeface="Arial"/>
              </a:rPr>
              <a:t>с</a:t>
            </a:r>
            <a:r>
              <a:rPr sz="1650" spc="-60" dirty="0">
                <a:latin typeface="Arial"/>
                <a:cs typeface="Arial"/>
              </a:rPr>
              <a:t>м</a:t>
            </a:r>
            <a:r>
              <a:rPr sz="1650" spc="-85" dirty="0">
                <a:latin typeface="Arial"/>
                <a:cs typeface="Arial"/>
              </a:rPr>
              <a:t>о</a:t>
            </a:r>
            <a:r>
              <a:rPr sz="1650" spc="-30" dirty="0">
                <a:latin typeface="Arial"/>
                <a:cs typeface="Arial"/>
              </a:rPr>
              <a:t>т</a:t>
            </a:r>
            <a:r>
              <a:rPr sz="1650" spc="-60" dirty="0">
                <a:latin typeface="Arial"/>
                <a:cs typeface="Arial"/>
              </a:rPr>
              <a:t>р</a:t>
            </a:r>
            <a:r>
              <a:rPr sz="1650" spc="-45" dirty="0">
                <a:latin typeface="Arial"/>
                <a:cs typeface="Arial"/>
              </a:rPr>
              <a:t>еть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-40" dirty="0">
                <a:latin typeface="Arial"/>
                <a:cs typeface="Arial"/>
              </a:rPr>
              <a:t>н</a:t>
            </a:r>
            <a:r>
              <a:rPr sz="1650" spc="-60" dirty="0">
                <a:latin typeface="Arial"/>
                <a:cs typeface="Arial"/>
              </a:rPr>
              <a:t>а</a:t>
            </a:r>
            <a:r>
              <a:rPr sz="1650" spc="-45" dirty="0">
                <a:latin typeface="Arial"/>
                <a:cs typeface="Arial"/>
              </a:rPr>
              <a:t>п</a:t>
            </a:r>
            <a:r>
              <a:rPr sz="1650" spc="-60" dirty="0">
                <a:latin typeface="Arial"/>
                <a:cs typeface="Arial"/>
              </a:rPr>
              <a:t>р</a:t>
            </a:r>
            <a:r>
              <a:rPr sz="1650" spc="-70" dirty="0">
                <a:latin typeface="Arial"/>
                <a:cs typeface="Arial"/>
              </a:rPr>
              <a:t>а</a:t>
            </a:r>
            <a:r>
              <a:rPr sz="1650" spc="-40" dirty="0">
                <a:latin typeface="Arial"/>
                <a:cs typeface="Arial"/>
              </a:rPr>
              <a:t>в</a:t>
            </a:r>
            <a:r>
              <a:rPr sz="1650" spc="-50" dirty="0">
                <a:latin typeface="Arial"/>
                <a:cs typeface="Arial"/>
              </a:rPr>
              <a:t>о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35" dirty="0">
                <a:latin typeface="Arial"/>
                <a:cs typeface="Arial"/>
              </a:rPr>
              <a:t>и 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Arial"/>
                <a:cs typeface="Arial"/>
              </a:rPr>
              <a:t>зафиксировать</a:t>
            </a:r>
            <a:r>
              <a:rPr sz="1650" spc="-12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взгляд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на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40" dirty="0">
                <a:latin typeface="Arial"/>
                <a:cs typeface="Arial"/>
              </a:rPr>
              <a:t>счет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4,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затем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посмотреть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вдаль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60" dirty="0">
                <a:latin typeface="Arial"/>
                <a:cs typeface="Arial"/>
              </a:rPr>
              <a:t>прямо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на </a:t>
            </a:r>
            <a:r>
              <a:rPr sz="1650" spc="-44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счет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35" dirty="0">
                <a:latin typeface="Calibri"/>
                <a:cs typeface="Calibri"/>
              </a:rPr>
              <a:t>6.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Аналогичным</a:t>
            </a:r>
            <a:r>
              <a:rPr sz="1650" spc="-100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образом</a:t>
            </a:r>
            <a:r>
              <a:rPr sz="1650" spc="-10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проводятся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упражнения</a:t>
            </a:r>
            <a:r>
              <a:rPr sz="1650" spc="-50" dirty="0">
                <a:latin typeface="Calibri"/>
                <a:cs typeface="Calibri"/>
              </a:rPr>
              <a:t>,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но</a:t>
            </a:r>
            <a:r>
              <a:rPr sz="1650" spc="-12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650" spc="-55" dirty="0">
                <a:latin typeface="Arial"/>
                <a:cs typeface="Arial"/>
              </a:rPr>
              <a:t>фиксацией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взгляда</a:t>
            </a:r>
            <a:r>
              <a:rPr sz="1650" spc="-110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влево</a:t>
            </a:r>
            <a:r>
              <a:rPr sz="1650" spc="-45" dirty="0">
                <a:latin typeface="Calibri"/>
                <a:cs typeface="Calibri"/>
              </a:rPr>
              <a:t>,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вверх</a:t>
            </a:r>
            <a:r>
              <a:rPr sz="1650" spc="-50" dirty="0">
                <a:latin typeface="Calibri"/>
                <a:cs typeface="Calibri"/>
              </a:rPr>
              <a:t>,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40" dirty="0">
                <a:latin typeface="Arial"/>
                <a:cs typeface="Arial"/>
              </a:rPr>
              <a:t>вниз</a:t>
            </a:r>
            <a:r>
              <a:rPr sz="1650" spc="-40" dirty="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12700" marR="56515" indent="177800">
              <a:lnSpc>
                <a:spcPct val="102200"/>
              </a:lnSpc>
              <a:buFont typeface="Calibri"/>
              <a:buAutoNum type="arabicPeriod" startAt="4"/>
              <a:tabLst>
                <a:tab pos="387985" algn="l"/>
              </a:tabLst>
            </a:pPr>
            <a:r>
              <a:rPr sz="1650" b="1" spc="-50" dirty="0">
                <a:latin typeface="Arial"/>
                <a:cs typeface="Arial"/>
              </a:rPr>
              <a:t>Диагонали</a:t>
            </a:r>
            <a:r>
              <a:rPr sz="1650" b="1" spc="-50" dirty="0">
                <a:latin typeface="Calibri"/>
                <a:cs typeface="Calibri"/>
              </a:rPr>
              <a:t>. </a:t>
            </a:r>
            <a:r>
              <a:rPr sz="1650" spc="-50" dirty="0">
                <a:latin typeface="Arial"/>
                <a:cs typeface="Arial"/>
              </a:rPr>
              <a:t>Перевести </a:t>
            </a:r>
            <a:r>
              <a:rPr sz="1650" spc="-45" dirty="0">
                <a:latin typeface="Arial"/>
                <a:cs typeface="Arial"/>
              </a:rPr>
              <a:t>взгляд </a:t>
            </a:r>
            <a:r>
              <a:rPr sz="1650" spc="-50" dirty="0">
                <a:latin typeface="Arial"/>
                <a:cs typeface="Arial"/>
              </a:rPr>
              <a:t>быстро по диагонали</a:t>
            </a:r>
            <a:r>
              <a:rPr sz="1650" spc="-50" dirty="0">
                <a:latin typeface="Calibri"/>
                <a:cs typeface="Calibri"/>
              </a:rPr>
              <a:t>: </a:t>
            </a:r>
            <a:r>
              <a:rPr sz="1650" spc="-50" dirty="0">
                <a:latin typeface="Arial"/>
                <a:cs typeface="Arial"/>
              </a:rPr>
              <a:t>направо </a:t>
            </a:r>
            <a:r>
              <a:rPr sz="1650" spc="-45" dirty="0">
                <a:latin typeface="Arial"/>
                <a:cs typeface="Arial"/>
              </a:rPr>
              <a:t> вверх </a:t>
            </a:r>
            <a:r>
              <a:rPr sz="1650" spc="-30" dirty="0">
                <a:latin typeface="Calibri"/>
                <a:cs typeface="Calibri"/>
              </a:rPr>
              <a:t>- </a:t>
            </a:r>
            <a:r>
              <a:rPr sz="1650" spc="-50" dirty="0">
                <a:latin typeface="Arial"/>
                <a:cs typeface="Arial"/>
              </a:rPr>
              <a:t>налево </a:t>
            </a:r>
            <a:r>
              <a:rPr sz="1650" spc="-45" dirty="0">
                <a:latin typeface="Arial"/>
                <a:cs typeface="Arial"/>
              </a:rPr>
              <a:t>вниз</a:t>
            </a:r>
            <a:r>
              <a:rPr sz="1650" spc="-45" dirty="0">
                <a:latin typeface="Calibri"/>
                <a:cs typeface="Calibri"/>
              </a:rPr>
              <a:t>, </a:t>
            </a:r>
            <a:r>
              <a:rPr sz="1650" spc="-50" dirty="0">
                <a:latin typeface="Arial"/>
                <a:cs typeface="Arial"/>
              </a:rPr>
              <a:t>потом </a:t>
            </a:r>
            <a:r>
              <a:rPr sz="1650" spc="-55" dirty="0">
                <a:latin typeface="Arial"/>
                <a:cs typeface="Arial"/>
              </a:rPr>
              <a:t>прямо </a:t>
            </a:r>
            <a:r>
              <a:rPr sz="1650" spc="-50" dirty="0">
                <a:latin typeface="Arial"/>
                <a:cs typeface="Arial"/>
              </a:rPr>
              <a:t>вдаль </a:t>
            </a:r>
            <a:r>
              <a:rPr sz="1650" spc="-45" dirty="0">
                <a:latin typeface="Arial"/>
                <a:cs typeface="Arial"/>
              </a:rPr>
              <a:t>на </a:t>
            </a:r>
            <a:r>
              <a:rPr sz="1650" spc="-40" dirty="0">
                <a:latin typeface="Arial"/>
                <a:cs typeface="Arial"/>
              </a:rPr>
              <a:t>счет </a:t>
            </a:r>
            <a:r>
              <a:rPr sz="1650" spc="-45" dirty="0">
                <a:latin typeface="Calibri"/>
                <a:cs typeface="Calibri"/>
              </a:rPr>
              <a:t>1 </a:t>
            </a:r>
            <a:r>
              <a:rPr sz="1650" spc="-30" dirty="0">
                <a:latin typeface="Calibri"/>
                <a:cs typeface="Calibri"/>
              </a:rPr>
              <a:t>- 6; </a:t>
            </a:r>
            <a:r>
              <a:rPr sz="1650" spc="-45" dirty="0">
                <a:latin typeface="Arial"/>
                <a:cs typeface="Arial"/>
              </a:rPr>
              <a:t>затем </a:t>
            </a:r>
            <a:r>
              <a:rPr sz="1650" spc="-50" dirty="0">
                <a:latin typeface="Arial"/>
                <a:cs typeface="Arial"/>
              </a:rPr>
              <a:t>налево </a:t>
            </a:r>
            <a:r>
              <a:rPr sz="1650" spc="-30" dirty="0">
                <a:latin typeface="Calibri"/>
                <a:cs typeface="Calibri"/>
              </a:rPr>
              <a:t>- 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вверх</a:t>
            </a:r>
            <a:r>
              <a:rPr sz="1650" spc="-140" dirty="0">
                <a:latin typeface="Arial"/>
                <a:cs typeface="Arial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направо</a:t>
            </a:r>
            <a:r>
              <a:rPr sz="1650" spc="-125" dirty="0">
                <a:latin typeface="Arial"/>
                <a:cs typeface="Arial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вниз</a:t>
            </a:r>
            <a:r>
              <a:rPr sz="1650" spc="-90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и</a:t>
            </a:r>
            <a:r>
              <a:rPr sz="1650" spc="-12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посмотреть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вдаль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на</a:t>
            </a:r>
            <a:r>
              <a:rPr sz="1650" spc="-114" dirty="0">
                <a:latin typeface="Arial"/>
                <a:cs typeface="Arial"/>
              </a:rPr>
              <a:t> </a:t>
            </a:r>
            <a:r>
              <a:rPr sz="1650" spc="-45" dirty="0">
                <a:latin typeface="Arial"/>
                <a:cs typeface="Arial"/>
              </a:rPr>
              <a:t>счет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1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40" dirty="0">
                <a:latin typeface="Calibri"/>
                <a:cs typeface="Calibri"/>
              </a:rPr>
              <a:t>6.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spc="-50" dirty="0">
                <a:latin typeface="Arial"/>
                <a:cs typeface="Arial"/>
              </a:rPr>
              <a:t>Повторить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45" dirty="0">
                <a:latin typeface="Calibri"/>
                <a:cs typeface="Calibri"/>
              </a:rPr>
              <a:t>3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30" dirty="0">
                <a:latin typeface="Calibri"/>
                <a:cs typeface="Calibri"/>
              </a:rPr>
              <a:t>-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45" dirty="0">
                <a:latin typeface="Calibri"/>
                <a:cs typeface="Calibri"/>
              </a:rPr>
              <a:t>4 </a:t>
            </a:r>
            <a:r>
              <a:rPr sz="1650" spc="-360" dirty="0">
                <a:latin typeface="Calibri"/>
                <a:cs typeface="Calibri"/>
              </a:rPr>
              <a:t> </a:t>
            </a:r>
            <a:r>
              <a:rPr sz="1650" spc="-45" dirty="0">
                <a:latin typeface="Arial"/>
                <a:cs typeface="Arial"/>
              </a:rPr>
              <a:t>раза</a:t>
            </a:r>
            <a:r>
              <a:rPr sz="1650" spc="-45" dirty="0"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73" name="object 7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026920" y="8199119"/>
            <a:ext cx="3506724" cy="95553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090" y="339087"/>
            <a:ext cx="6838315" cy="9636760"/>
            <a:chOff x="339090" y="339087"/>
            <a:chExt cx="6838315" cy="9636760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00215" cy="9598660"/>
            </a:xfrm>
            <a:custGeom>
              <a:avLst/>
              <a:gdLst/>
              <a:ahLst/>
              <a:cxnLst/>
              <a:rect l="l" t="t" r="r" b="b"/>
              <a:pathLst>
                <a:path w="6800215" h="9598660">
                  <a:moveTo>
                    <a:pt x="0" y="9598152"/>
                  </a:moveTo>
                  <a:lnTo>
                    <a:pt x="6800088" y="9598152"/>
                  </a:lnTo>
                  <a:lnTo>
                    <a:pt x="6800088" y="0"/>
                  </a:lnTo>
                  <a:lnTo>
                    <a:pt x="0" y="0"/>
                  </a:lnTo>
                  <a:lnTo>
                    <a:pt x="0" y="9598152"/>
                  </a:lnTo>
                  <a:close/>
                </a:path>
              </a:pathLst>
            </a:custGeom>
            <a:ln w="37770">
              <a:solidFill>
                <a:srgbClr val="BF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5119" y="6858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6223" y="6918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271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5951" y="691895"/>
              <a:ext cx="1012190" cy="6350"/>
            </a:xfrm>
            <a:custGeom>
              <a:avLst/>
              <a:gdLst/>
              <a:ahLst/>
              <a:cxnLst/>
              <a:rect l="l" t="t" r="r" b="b"/>
              <a:pathLst>
                <a:path w="1012189" h="6350">
                  <a:moveTo>
                    <a:pt x="987551" y="0"/>
                  </a:moveTo>
                  <a:lnTo>
                    <a:pt x="1011936" y="0"/>
                  </a:lnTo>
                </a:path>
                <a:path w="1012189" h="6350">
                  <a:moveTo>
                    <a:pt x="0" y="6096"/>
                  </a:moveTo>
                  <a:lnTo>
                    <a:pt x="73151" y="6096"/>
                  </a:lnTo>
                </a:path>
                <a:path w="1012189" h="6350">
                  <a:moveTo>
                    <a:pt x="121920" y="6096"/>
                  </a:moveTo>
                  <a:lnTo>
                    <a:pt x="176784" y="6096"/>
                  </a:lnTo>
                </a:path>
                <a:path w="1012189" h="6350">
                  <a:moveTo>
                    <a:pt x="597408" y="6096"/>
                  </a:moveTo>
                  <a:lnTo>
                    <a:pt x="664463" y="6096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9" y="548639"/>
              <a:ext cx="725424" cy="249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7" y="774191"/>
              <a:ext cx="237743" cy="36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65832" y="7985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1" y="682751"/>
              <a:ext cx="2188464" cy="225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15768" y="90830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1968" y="908304"/>
              <a:ext cx="30480" cy="60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5119" y="908304"/>
              <a:ext cx="85343" cy="60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5328" y="908304"/>
              <a:ext cx="774192" cy="121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6575" y="908304"/>
              <a:ext cx="615696" cy="182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1040" y="908304"/>
              <a:ext cx="79248" cy="121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95984" y="923543"/>
              <a:ext cx="2700655" cy="238125"/>
            </a:xfrm>
            <a:custGeom>
              <a:avLst/>
              <a:gdLst/>
              <a:ahLst/>
              <a:cxnLst/>
              <a:rect l="l" t="t" r="r" b="b"/>
              <a:pathLst>
                <a:path w="2700654" h="238125">
                  <a:moveTo>
                    <a:pt x="1780032" y="0"/>
                  </a:moveTo>
                  <a:lnTo>
                    <a:pt x="1792224" y="0"/>
                  </a:lnTo>
                </a:path>
                <a:path w="2700654" h="238125">
                  <a:moveTo>
                    <a:pt x="2029967" y="0"/>
                  </a:moveTo>
                  <a:lnTo>
                    <a:pt x="2109216" y="0"/>
                  </a:lnTo>
                </a:path>
                <a:path w="2700654" h="238125">
                  <a:moveTo>
                    <a:pt x="2157984" y="0"/>
                  </a:moveTo>
                  <a:lnTo>
                    <a:pt x="2237232" y="0"/>
                  </a:lnTo>
                </a:path>
                <a:path w="2700654" h="238125">
                  <a:moveTo>
                    <a:pt x="2249424" y="0"/>
                  </a:moveTo>
                  <a:lnTo>
                    <a:pt x="2340864" y="0"/>
                  </a:lnTo>
                </a:path>
                <a:path w="2700654" h="238125">
                  <a:moveTo>
                    <a:pt x="2627376" y="0"/>
                  </a:moveTo>
                  <a:lnTo>
                    <a:pt x="2700528" y="0"/>
                  </a:lnTo>
                </a:path>
                <a:path w="2700654" h="238125">
                  <a:moveTo>
                    <a:pt x="2474976" y="6095"/>
                  </a:moveTo>
                  <a:lnTo>
                    <a:pt x="2487167" y="6095"/>
                  </a:lnTo>
                </a:path>
                <a:path w="2700654" h="238125">
                  <a:moveTo>
                    <a:pt x="2566416" y="6095"/>
                  </a:moveTo>
                  <a:lnTo>
                    <a:pt x="2572512" y="6095"/>
                  </a:lnTo>
                </a:path>
                <a:path w="2700654" h="238125">
                  <a:moveTo>
                    <a:pt x="0" y="237743"/>
                  </a:moveTo>
                  <a:lnTo>
                    <a:pt x="18287" y="237743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31719" y="118872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47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17192" y="123139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3536" y="123444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7192" y="12374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3536" y="124053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4351" y="1182623"/>
              <a:ext cx="286512" cy="975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292095" y="1264920"/>
              <a:ext cx="3072765" cy="60960"/>
            </a:xfrm>
            <a:custGeom>
              <a:avLst/>
              <a:gdLst/>
              <a:ahLst/>
              <a:cxnLst/>
              <a:rect l="l" t="t" r="r" b="b"/>
              <a:pathLst>
                <a:path w="3072765" h="60959">
                  <a:moveTo>
                    <a:pt x="3048000" y="0"/>
                  </a:moveTo>
                  <a:lnTo>
                    <a:pt x="3072384" y="0"/>
                  </a:lnTo>
                </a:path>
                <a:path w="3072765" h="60959">
                  <a:moveTo>
                    <a:pt x="0" y="12192"/>
                  </a:moveTo>
                  <a:lnTo>
                    <a:pt x="12192" y="12192"/>
                  </a:lnTo>
                </a:path>
                <a:path w="3072765" h="60959">
                  <a:moveTo>
                    <a:pt x="2456688" y="42672"/>
                  </a:moveTo>
                  <a:lnTo>
                    <a:pt x="2468879" y="42672"/>
                  </a:lnTo>
                </a:path>
                <a:path w="3072765" h="60959">
                  <a:moveTo>
                    <a:pt x="2176272" y="60959"/>
                  </a:moveTo>
                  <a:lnTo>
                    <a:pt x="2200656" y="60959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0704" y="1103376"/>
              <a:ext cx="1706880" cy="34747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05200" y="1331976"/>
              <a:ext cx="603885" cy="6350"/>
            </a:xfrm>
            <a:custGeom>
              <a:avLst/>
              <a:gdLst/>
              <a:ahLst/>
              <a:cxnLst/>
              <a:rect l="l" t="t" r="r" b="b"/>
              <a:pathLst>
                <a:path w="603885" h="6350">
                  <a:moveTo>
                    <a:pt x="0" y="0"/>
                  </a:moveTo>
                  <a:lnTo>
                    <a:pt x="12191" y="0"/>
                  </a:lnTo>
                </a:path>
                <a:path w="603885" h="6350">
                  <a:moveTo>
                    <a:pt x="597408" y="0"/>
                  </a:moveTo>
                  <a:lnTo>
                    <a:pt x="603504" y="0"/>
                  </a:lnTo>
                </a:path>
                <a:path w="603885" h="6350">
                  <a:moveTo>
                    <a:pt x="451103" y="6096"/>
                  </a:moveTo>
                  <a:lnTo>
                    <a:pt x="475488" y="6096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0704" y="1115568"/>
              <a:ext cx="1316736" cy="3962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2784" y="1292351"/>
              <a:ext cx="652272" cy="2499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96384" y="1310640"/>
              <a:ext cx="213360" cy="2316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1984" y="1328927"/>
              <a:ext cx="835151" cy="2316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4303" y="1328927"/>
              <a:ext cx="408432" cy="2255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766816" y="144779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6799" y="1450848"/>
              <a:ext cx="548639" cy="4876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46960" y="1496568"/>
              <a:ext cx="2999740" cy="12700"/>
            </a:xfrm>
            <a:custGeom>
              <a:avLst/>
              <a:gdLst/>
              <a:ahLst/>
              <a:cxnLst/>
              <a:rect l="l" t="t" r="r" b="b"/>
              <a:pathLst>
                <a:path w="2999740" h="12700">
                  <a:moveTo>
                    <a:pt x="2993136" y="0"/>
                  </a:moveTo>
                  <a:lnTo>
                    <a:pt x="2999232" y="0"/>
                  </a:lnTo>
                </a:path>
                <a:path w="2999740" h="12700">
                  <a:moveTo>
                    <a:pt x="2993136" y="6096"/>
                  </a:moveTo>
                  <a:lnTo>
                    <a:pt x="2999232" y="6096"/>
                  </a:lnTo>
                </a:path>
                <a:path w="2999740" h="12700">
                  <a:moveTo>
                    <a:pt x="0" y="12192"/>
                  </a:moveTo>
                  <a:lnTo>
                    <a:pt x="12192" y="12192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2895" y="1499615"/>
              <a:ext cx="359663" cy="304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74207" y="1450848"/>
              <a:ext cx="134112" cy="1706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4751" y="1511807"/>
              <a:ext cx="115824" cy="426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19472" y="1533143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13303" y="154228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96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83407" y="1542287"/>
              <a:ext cx="164591" cy="60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614672" y="154533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5984" y="1530095"/>
              <a:ext cx="30480" cy="4267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41392" y="1530095"/>
              <a:ext cx="36575" cy="548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36975" y="1557527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16223" y="1554479"/>
              <a:ext cx="274320" cy="1219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97680" y="1557527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F6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88080" y="1560576"/>
              <a:ext cx="213359" cy="60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07536" y="1560576"/>
              <a:ext cx="109727" cy="14630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10017" y="1665754"/>
            <a:ext cx="6501765" cy="7923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algn="just">
              <a:lnSpc>
                <a:spcPct val="101499"/>
              </a:lnSpc>
              <a:spcBef>
                <a:spcPts val="105"/>
              </a:spcBef>
            </a:pPr>
            <a:r>
              <a:rPr sz="1650" i="1" spc="-40" dirty="0">
                <a:latin typeface="Arial"/>
                <a:cs typeface="Arial"/>
              </a:rPr>
              <a:t>Закаливание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детей</a:t>
            </a:r>
            <a:r>
              <a:rPr sz="1650" i="1" spc="-40" dirty="0">
                <a:latin typeface="Arial"/>
                <a:cs typeface="Arial"/>
              </a:rPr>
              <a:t> необходимо</a:t>
            </a:r>
            <a:r>
              <a:rPr sz="1650" i="1" spc="-35" dirty="0">
                <a:latin typeface="Arial"/>
                <a:cs typeface="Arial"/>
              </a:rPr>
              <a:t> для</a:t>
            </a:r>
            <a:r>
              <a:rPr sz="1650" i="1" spc="-3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того,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чтобы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повысить </a:t>
            </a:r>
            <a:r>
              <a:rPr sz="1650" i="1" spc="-35" dirty="0">
                <a:latin typeface="Arial"/>
                <a:cs typeface="Arial"/>
              </a:rPr>
              <a:t>их </a:t>
            </a:r>
            <a:r>
              <a:rPr sz="1650" i="1" spc="-3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устойчивость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к</a:t>
            </a:r>
            <a:r>
              <a:rPr sz="1650" i="1" spc="-2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воздействию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низких</a:t>
            </a:r>
            <a:r>
              <a:rPr sz="1650" i="1" spc="-35" dirty="0">
                <a:latin typeface="Arial"/>
                <a:cs typeface="Arial"/>
              </a:rPr>
              <a:t> и</a:t>
            </a:r>
            <a:r>
              <a:rPr sz="1650" i="1" spc="-3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высоких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температур </a:t>
            </a:r>
            <a:r>
              <a:rPr sz="1650" i="1" spc="-40" dirty="0">
                <a:latin typeface="Arial"/>
                <a:cs typeface="Arial"/>
              </a:rPr>
              <a:t> </a:t>
            </a:r>
            <a:r>
              <a:rPr sz="1650" i="1" spc="-35" dirty="0">
                <a:latin typeface="Arial"/>
                <a:cs typeface="Arial"/>
              </a:rPr>
              <a:t>воздуха и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за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счет</a:t>
            </a:r>
            <a:r>
              <a:rPr sz="1650" i="1" spc="-2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этого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предотвратить</a:t>
            </a:r>
            <a:r>
              <a:rPr sz="1650" i="1" spc="-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частые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заболевания.</a:t>
            </a:r>
            <a:endParaRPr sz="1650">
              <a:latin typeface="Arial"/>
              <a:cs typeface="Arial"/>
            </a:endParaRPr>
          </a:p>
          <a:p>
            <a:pPr marL="2197735" marR="238125" indent="-1811020" algn="just">
              <a:lnSpc>
                <a:spcPct val="102000"/>
              </a:lnSpc>
              <a:spcBef>
                <a:spcPts val="455"/>
              </a:spcBef>
            </a:pPr>
            <a:r>
              <a:rPr sz="1650" b="1" i="1" spc="-45" dirty="0">
                <a:solidFill>
                  <a:srgbClr val="006FC0"/>
                </a:solidFill>
                <a:latin typeface="Arial"/>
                <a:cs typeface="Arial"/>
              </a:rPr>
              <a:t>При закаливании </a:t>
            </a:r>
            <a:r>
              <a:rPr sz="1650" b="1" i="1" spc="-50" dirty="0">
                <a:solidFill>
                  <a:srgbClr val="006FC0"/>
                </a:solidFill>
                <a:latin typeface="Arial"/>
                <a:cs typeface="Arial"/>
              </a:rPr>
              <a:t>детей </a:t>
            </a:r>
            <a:r>
              <a:rPr sz="1650" b="1" i="1" spc="-45" dirty="0">
                <a:solidFill>
                  <a:srgbClr val="006FC0"/>
                </a:solidFill>
                <a:latin typeface="Arial"/>
                <a:cs typeface="Arial"/>
              </a:rPr>
              <a:t>следует придерживаться таких </a:t>
            </a:r>
            <a:r>
              <a:rPr sz="1650" b="1" i="1" spc="-4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i="1" spc="-45" dirty="0">
                <a:solidFill>
                  <a:srgbClr val="006FC0"/>
                </a:solidFill>
                <a:latin typeface="Arial"/>
                <a:cs typeface="Arial"/>
              </a:rPr>
              <a:t>основных</a:t>
            </a:r>
            <a:r>
              <a:rPr sz="1650" b="1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i="1" spc="-45" dirty="0">
                <a:solidFill>
                  <a:srgbClr val="006FC0"/>
                </a:solidFill>
                <a:latin typeface="Arial"/>
                <a:cs typeface="Arial"/>
              </a:rPr>
              <a:t>принципов</a:t>
            </a:r>
            <a:r>
              <a:rPr sz="1850" b="1" spc="-45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Arial"/>
              <a:cs typeface="Arial"/>
            </a:endParaRPr>
          </a:p>
          <a:p>
            <a:pPr marL="132715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550" spc="-35" dirty="0">
                <a:latin typeface="Arial"/>
                <a:cs typeface="Arial"/>
              </a:rPr>
              <a:t>проводить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закаливающие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процедуры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систематически,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32715" indent="-120650">
              <a:lnSpc>
                <a:spcPct val="100000"/>
              </a:lnSpc>
              <a:spcBef>
                <a:spcPts val="5"/>
              </a:spcBef>
              <a:buChar char="•"/>
              <a:tabLst>
                <a:tab pos="133350" algn="l"/>
              </a:tabLst>
            </a:pP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увеличивать</a:t>
            </a:r>
            <a:r>
              <a:rPr sz="15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время</a:t>
            </a:r>
            <a:r>
              <a:rPr sz="155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воздействия</a:t>
            </a:r>
            <a:r>
              <a:rPr sz="15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закаливающего</a:t>
            </a:r>
            <a:r>
              <a:rPr sz="155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фактора</a:t>
            </a:r>
            <a:r>
              <a:rPr sz="15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постепенно</a:t>
            </a:r>
            <a:r>
              <a:rPr sz="1550" spc="-40" dirty="0">
                <a:latin typeface="Arial"/>
                <a:cs typeface="Arial"/>
              </a:rPr>
              <a:t>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32715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550" spc="-35" dirty="0">
                <a:latin typeface="Arial"/>
                <a:cs typeface="Arial"/>
              </a:rPr>
              <a:t>учитывать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настроение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ребенка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и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проводить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процедуры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в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форме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игры,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buClr>
                <a:srgbClr val="000000"/>
              </a:buClr>
              <a:buChar char="•"/>
              <a:tabLst>
                <a:tab pos="130175" algn="l"/>
              </a:tabLst>
            </a:pP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начинать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закаливание в</a:t>
            </a:r>
            <a:r>
              <a:rPr sz="155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любом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возрасте,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buChar char="•"/>
              <a:tabLst>
                <a:tab pos="130175" algn="l"/>
              </a:tabLst>
            </a:pPr>
            <a:r>
              <a:rPr sz="1550" spc="-35" dirty="0">
                <a:latin typeface="Arial"/>
                <a:cs typeface="Arial"/>
              </a:rPr>
              <a:t>никогда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25" dirty="0">
                <a:latin typeface="Arial"/>
                <a:cs typeface="Arial"/>
              </a:rPr>
              <a:t>не </a:t>
            </a:r>
            <a:r>
              <a:rPr sz="1550" spc="-40" dirty="0">
                <a:latin typeface="Arial"/>
                <a:cs typeface="Arial"/>
              </a:rPr>
              <a:t>выполнять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процедуры,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если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малыш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замерз,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 marR="471170">
              <a:lnSpc>
                <a:spcPct val="101600"/>
              </a:lnSpc>
              <a:buClr>
                <a:srgbClr val="000000"/>
              </a:buClr>
              <a:buChar char="•"/>
              <a:tabLst>
                <a:tab pos="133350" algn="l"/>
              </a:tabLst>
            </a:pP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избегать</a:t>
            </a:r>
            <a:r>
              <a:rPr sz="15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сильных</a:t>
            </a:r>
            <a:r>
              <a:rPr sz="155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раздражителей:</a:t>
            </a:r>
            <a:r>
              <a:rPr sz="155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продолжительного</a:t>
            </a:r>
            <a:r>
              <a:rPr sz="15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воздействия </a:t>
            </a:r>
            <a:r>
              <a:rPr sz="1550" spc="-4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холодной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воды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 очень</a:t>
            </a:r>
            <a:r>
              <a:rPr sz="15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низких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температур</a:t>
            </a:r>
            <a:r>
              <a:rPr sz="15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воздуха,</a:t>
            </a:r>
            <a:r>
              <a:rPr sz="15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а 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также </a:t>
            </a:r>
            <a:r>
              <a:rPr sz="155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перегревания</a:t>
            </a:r>
            <a:r>
              <a:rPr sz="155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солнце,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 marR="374650">
              <a:lnSpc>
                <a:spcPct val="101600"/>
              </a:lnSpc>
              <a:buChar char="•"/>
              <a:tabLst>
                <a:tab pos="133350" algn="l"/>
              </a:tabLst>
            </a:pPr>
            <a:r>
              <a:rPr sz="1550" spc="-40" dirty="0">
                <a:latin typeface="Arial"/>
                <a:cs typeface="Arial"/>
              </a:rPr>
              <a:t>правильно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подбирать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одежду и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обувь:</a:t>
            </a:r>
            <a:r>
              <a:rPr sz="1550" spc="2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они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должна</a:t>
            </a:r>
            <a:r>
              <a:rPr sz="1550" spc="-35" dirty="0">
                <a:latin typeface="Arial"/>
                <a:cs typeface="Arial"/>
              </a:rPr>
              <a:t> соответствовать </a:t>
            </a:r>
            <a:r>
              <a:rPr sz="1550" spc="-41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температуре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окружающего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воздуха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и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быть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30" dirty="0">
                <a:latin typeface="Arial"/>
                <a:cs typeface="Arial"/>
              </a:rPr>
              <a:t>из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натуральных </a:t>
            </a:r>
            <a:r>
              <a:rPr sz="1550" spc="-40" dirty="0">
                <a:latin typeface="Arial"/>
                <a:cs typeface="Arial"/>
              </a:rPr>
              <a:t>тканей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и 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материалов,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32715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закаливаться</a:t>
            </a:r>
            <a:r>
              <a:rPr sz="155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всей</a:t>
            </a:r>
            <a:r>
              <a:rPr sz="1550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семьей,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32715" indent="-120650">
              <a:lnSpc>
                <a:spcPct val="100000"/>
              </a:lnSpc>
              <a:buChar char="•"/>
              <a:tabLst>
                <a:tab pos="133350" algn="l"/>
              </a:tabLst>
            </a:pPr>
            <a:r>
              <a:rPr sz="1550" spc="-40" dirty="0">
                <a:latin typeface="Arial"/>
                <a:cs typeface="Arial"/>
              </a:rPr>
              <a:t>закаливающие процедуры</a:t>
            </a:r>
            <a:endParaRPr sz="1550">
              <a:latin typeface="Arial"/>
              <a:cs typeface="Arial"/>
            </a:endParaRPr>
          </a:p>
          <a:p>
            <a:pPr marL="67310" marR="2981325" indent="-55244">
              <a:lnSpc>
                <a:spcPct val="101299"/>
              </a:lnSpc>
            </a:pPr>
            <a:r>
              <a:rPr sz="1550" spc="-30" dirty="0">
                <a:latin typeface="Arial"/>
                <a:cs typeface="Arial"/>
              </a:rPr>
              <a:t>сочетать с </a:t>
            </a:r>
            <a:r>
              <a:rPr sz="1550" spc="-35" dirty="0">
                <a:latin typeface="Arial"/>
                <a:cs typeface="Arial"/>
              </a:rPr>
              <a:t>физическими </a:t>
            </a:r>
            <a:r>
              <a:rPr sz="1550" spc="-40" dirty="0">
                <a:latin typeface="Arial"/>
                <a:cs typeface="Arial"/>
              </a:rPr>
              <a:t>упражнениями </a:t>
            </a:r>
            <a:r>
              <a:rPr sz="1550" spc="-42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и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массажем,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 marR="3019425">
              <a:lnSpc>
                <a:spcPct val="101899"/>
              </a:lnSpc>
              <a:buClr>
                <a:srgbClr val="000000"/>
              </a:buClr>
              <a:buChar char="•"/>
              <a:tabLst>
                <a:tab pos="133350" algn="l"/>
              </a:tabLst>
            </a:pP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в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помещении,</a:t>
            </a:r>
            <a:r>
              <a:rPr sz="155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где</a:t>
            </a:r>
            <a:r>
              <a:rPr sz="155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находится</a:t>
            </a:r>
            <a:r>
              <a:rPr sz="155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006FC0"/>
                </a:solidFill>
                <a:latin typeface="Arial"/>
                <a:cs typeface="Arial"/>
              </a:rPr>
              <a:t>ребенок, </a:t>
            </a:r>
            <a:r>
              <a:rPr sz="1550" spc="-4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никогда</a:t>
            </a:r>
            <a:r>
              <a:rPr sz="1550" spc="-35" dirty="0">
                <a:solidFill>
                  <a:srgbClr val="006FC0"/>
                </a:solidFill>
                <a:latin typeface="Arial"/>
                <a:cs typeface="Arial"/>
              </a:rPr>
              <a:t> не</a:t>
            </a:r>
            <a:r>
              <a:rPr sz="1550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006FC0"/>
                </a:solidFill>
                <a:latin typeface="Arial"/>
                <a:cs typeface="Arial"/>
              </a:rPr>
              <a:t>курить.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152900" y="7594092"/>
            <a:ext cx="2865120" cy="206501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254" y="339251"/>
            <a:ext cx="6838315" cy="9636125"/>
            <a:chOff x="339254" y="339251"/>
            <a:chExt cx="6838315" cy="9636125"/>
          </a:xfrm>
        </p:grpSpPr>
        <p:sp>
          <p:nvSpPr>
            <p:cNvPr id="3" name="object 3"/>
            <p:cNvSpPr/>
            <p:nvPr/>
          </p:nvSpPr>
          <p:spPr>
            <a:xfrm>
              <a:off x="358140" y="358137"/>
              <a:ext cx="6800215" cy="9598660"/>
            </a:xfrm>
            <a:custGeom>
              <a:avLst/>
              <a:gdLst/>
              <a:ahLst/>
              <a:cxnLst/>
              <a:rect l="l" t="t" r="r" b="b"/>
              <a:pathLst>
                <a:path w="6800215" h="9598660">
                  <a:moveTo>
                    <a:pt x="0" y="9598152"/>
                  </a:moveTo>
                  <a:lnTo>
                    <a:pt x="6800088" y="9598152"/>
                  </a:lnTo>
                  <a:lnTo>
                    <a:pt x="6800088" y="0"/>
                  </a:lnTo>
                  <a:lnTo>
                    <a:pt x="0" y="0"/>
                  </a:lnTo>
                  <a:lnTo>
                    <a:pt x="0" y="9598152"/>
                  </a:lnTo>
                  <a:close/>
                </a:path>
              </a:pathLst>
            </a:custGeom>
            <a:ln w="37770">
              <a:solidFill>
                <a:srgbClr val="BF4F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544" y="481584"/>
              <a:ext cx="164592" cy="975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6351" y="579120"/>
              <a:ext cx="42672" cy="30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16351" y="61264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79" y="591312"/>
              <a:ext cx="219456" cy="60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20" y="640080"/>
              <a:ext cx="201168" cy="121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8496" y="621792"/>
              <a:ext cx="176784" cy="548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959" y="646176"/>
              <a:ext cx="30480" cy="121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93920" y="65532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44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6847" y="621792"/>
              <a:ext cx="140208" cy="670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7391" y="621792"/>
              <a:ext cx="140208" cy="731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1056" y="658368"/>
              <a:ext cx="24384" cy="243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26991" y="6736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D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9823" y="676656"/>
              <a:ext cx="91439" cy="12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7151" y="682752"/>
              <a:ext cx="18287" cy="121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42944" y="69189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29584" y="69799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9823" y="688848"/>
              <a:ext cx="213360" cy="121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71744" y="697992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39">
                  <a:moveTo>
                    <a:pt x="0" y="0"/>
                  </a:moveTo>
                  <a:lnTo>
                    <a:pt x="91439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36335" y="69799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8176" y="664464"/>
              <a:ext cx="140208" cy="792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8368" y="633984"/>
              <a:ext cx="128015" cy="1463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17647" y="646176"/>
              <a:ext cx="207263" cy="176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1295" y="694944"/>
              <a:ext cx="158496" cy="914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8063" y="615696"/>
              <a:ext cx="195072" cy="2560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236464" y="7467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D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0191" y="633984"/>
              <a:ext cx="262128" cy="2133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56047" y="652272"/>
              <a:ext cx="182880" cy="2255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62400" y="627888"/>
              <a:ext cx="944880" cy="2255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79903" y="658368"/>
              <a:ext cx="176784" cy="237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30752" y="688848"/>
              <a:ext cx="182880" cy="164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99488" y="670560"/>
              <a:ext cx="213359" cy="2377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62271" y="780288"/>
              <a:ext cx="36575" cy="121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462271" y="79552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2976" y="688848"/>
              <a:ext cx="231648" cy="2438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07535" y="8077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D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7632" y="701040"/>
              <a:ext cx="231647" cy="2133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47215" y="652272"/>
              <a:ext cx="292608" cy="2987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17391" y="786384"/>
              <a:ext cx="152400" cy="670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11952" y="701040"/>
              <a:ext cx="481584" cy="2621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12079" y="743712"/>
              <a:ext cx="176784" cy="1584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27631" y="841247"/>
              <a:ext cx="12192" cy="60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9840" y="816864"/>
              <a:ext cx="176783" cy="670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60191" y="841247"/>
              <a:ext cx="262128" cy="1219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48912" y="85648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21535" y="847343"/>
              <a:ext cx="30480" cy="182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34256" y="853440"/>
              <a:ext cx="18287" cy="121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47615" y="853440"/>
              <a:ext cx="97536" cy="121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248912" y="86258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87823" y="853440"/>
              <a:ext cx="219456" cy="1828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882896" y="87477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7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09343" y="865632"/>
              <a:ext cx="36576" cy="243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09343" y="893064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6096">
              <a:solidFill>
                <a:srgbClr val="F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93520" y="954024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6096">
              <a:solidFill>
                <a:srgbClr val="F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76700" y="5106924"/>
              <a:ext cx="3051048" cy="383743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438402" y="1063775"/>
            <a:ext cx="6639559" cy="608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3180">
              <a:lnSpc>
                <a:spcPct val="102400"/>
              </a:lnSpc>
              <a:spcBef>
                <a:spcPts val="90"/>
              </a:spcBef>
            </a:pPr>
            <a:r>
              <a:rPr sz="1650" i="1" spc="-40" dirty="0">
                <a:latin typeface="Arial"/>
                <a:cs typeface="Arial"/>
              </a:rPr>
              <a:t>Основные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факторы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закаливания</a:t>
            </a:r>
            <a:r>
              <a:rPr sz="1650" i="1" spc="5" dirty="0">
                <a:latin typeface="Arial"/>
                <a:cs typeface="Arial"/>
              </a:rPr>
              <a:t> </a:t>
            </a:r>
            <a:r>
              <a:rPr sz="1650" i="1" spc="-25" dirty="0">
                <a:latin typeface="Arial"/>
                <a:cs typeface="Arial"/>
              </a:rPr>
              <a:t>-</a:t>
            </a:r>
            <a:r>
              <a:rPr sz="1650" i="1" spc="-1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природные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35" dirty="0">
                <a:latin typeface="Arial"/>
                <a:cs typeface="Arial"/>
              </a:rPr>
              <a:t>и</a:t>
            </a:r>
            <a:r>
              <a:rPr sz="1650" i="1" spc="-5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доступные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“Солнце. </a:t>
            </a:r>
            <a:r>
              <a:rPr sz="1650" i="1" spc="-44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Воздух</a:t>
            </a:r>
            <a:r>
              <a:rPr sz="1650" i="1" spc="5" dirty="0">
                <a:latin typeface="Arial"/>
                <a:cs typeface="Arial"/>
              </a:rPr>
              <a:t> </a:t>
            </a:r>
            <a:r>
              <a:rPr sz="1650" i="1" spc="-35" dirty="0">
                <a:latin typeface="Arial"/>
                <a:cs typeface="Arial"/>
              </a:rPr>
              <a:t>и Вода”.</a:t>
            </a:r>
            <a:r>
              <a:rPr sz="1650" i="1" spc="10" dirty="0">
                <a:latin typeface="Arial"/>
                <a:cs typeface="Arial"/>
              </a:rPr>
              <a:t> </a:t>
            </a:r>
            <a:r>
              <a:rPr sz="1650" i="1" spc="-50" dirty="0">
                <a:latin typeface="Arial"/>
                <a:cs typeface="Arial"/>
              </a:rPr>
              <a:t>Начинать</a:t>
            </a:r>
            <a:r>
              <a:rPr sz="1650" i="1" spc="-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закаливание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детей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можно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35" dirty="0">
                <a:latin typeface="Arial"/>
                <a:cs typeface="Arial"/>
              </a:rPr>
              <a:t>с</a:t>
            </a:r>
            <a:r>
              <a:rPr sz="1650" i="1" spc="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первого 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месяца </a:t>
            </a:r>
            <a:r>
              <a:rPr sz="1650" i="1" spc="-35" dirty="0">
                <a:latin typeface="Arial"/>
                <a:cs typeface="Arial"/>
              </a:rPr>
              <a:t>жизни </a:t>
            </a:r>
            <a:r>
              <a:rPr sz="1650" i="1" spc="-40" dirty="0">
                <a:latin typeface="Arial"/>
                <a:cs typeface="Arial"/>
              </a:rPr>
              <a:t>после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осмотра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45" dirty="0">
                <a:latin typeface="Arial"/>
                <a:cs typeface="Arial"/>
              </a:rPr>
              <a:t>малыша</a:t>
            </a:r>
            <a:r>
              <a:rPr sz="1650" i="1" spc="-35" dirty="0">
                <a:latin typeface="Arial"/>
                <a:cs typeface="Arial"/>
              </a:rPr>
              <a:t> </a:t>
            </a:r>
            <a:r>
              <a:rPr sz="1650" i="1" spc="-40" dirty="0">
                <a:latin typeface="Arial"/>
                <a:cs typeface="Arial"/>
              </a:rPr>
              <a:t>врачом-педиатром.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50" b="1" spc="-50" dirty="0">
                <a:solidFill>
                  <a:srgbClr val="006FC0"/>
                </a:solidFill>
                <a:latin typeface="Arial"/>
                <a:cs typeface="Arial"/>
              </a:rPr>
              <a:t>«Холодный</a:t>
            </a:r>
            <a:r>
              <a:rPr sz="145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b="1" spc="-40" dirty="0">
                <a:solidFill>
                  <a:srgbClr val="006FC0"/>
                </a:solidFill>
                <a:latin typeface="Arial"/>
                <a:cs typeface="Arial"/>
              </a:rPr>
              <a:t>тазик»</a:t>
            </a: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101000"/>
              </a:lnSpc>
              <a:spcBef>
                <a:spcPts val="5"/>
              </a:spcBef>
            </a:pPr>
            <a:r>
              <a:rPr sz="1450" spc="-45" dirty="0">
                <a:latin typeface="Arial"/>
                <a:cs typeface="Arial"/>
              </a:rPr>
              <a:t>Налейте в </a:t>
            </a:r>
            <a:r>
              <a:rPr sz="1450" spc="-40" dirty="0">
                <a:latin typeface="Arial"/>
                <a:cs typeface="Arial"/>
              </a:rPr>
              <a:t>таз </a:t>
            </a:r>
            <a:r>
              <a:rPr sz="1450" spc="-50" dirty="0">
                <a:latin typeface="Arial"/>
                <a:cs typeface="Arial"/>
              </a:rPr>
              <a:t>холодную </a:t>
            </a:r>
            <a:r>
              <a:rPr sz="1450" spc="-35" dirty="0">
                <a:latin typeface="Arial"/>
                <a:cs typeface="Arial"/>
              </a:rPr>
              <a:t>воду </a:t>
            </a:r>
            <a:r>
              <a:rPr sz="1450" spc="-40" dirty="0">
                <a:latin typeface="Arial"/>
                <a:cs typeface="Arial"/>
              </a:rPr>
              <a:t>с температурой не выше </a:t>
            </a:r>
            <a:r>
              <a:rPr sz="1450" spc="-45" dirty="0">
                <a:latin typeface="Arial"/>
                <a:cs typeface="Arial"/>
              </a:rPr>
              <a:t>+12С и </a:t>
            </a:r>
            <a:r>
              <a:rPr sz="1450" spc="-40" dirty="0">
                <a:latin typeface="Arial"/>
                <a:cs typeface="Arial"/>
              </a:rPr>
              <a:t>облейте </a:t>
            </a:r>
            <a:r>
              <a:rPr sz="1450" spc="-35" dirty="0">
                <a:latin typeface="Arial"/>
                <a:cs typeface="Arial"/>
              </a:rPr>
              <a:t>ступни 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ребенка, </a:t>
            </a:r>
            <a:r>
              <a:rPr sz="1450" spc="-40" dirty="0">
                <a:latin typeface="Arial"/>
                <a:cs typeface="Arial"/>
              </a:rPr>
              <a:t>стоящего </a:t>
            </a:r>
            <a:r>
              <a:rPr sz="1450" spc="-45" dirty="0">
                <a:latin typeface="Arial"/>
                <a:cs typeface="Arial"/>
              </a:rPr>
              <a:t>в </a:t>
            </a:r>
            <a:r>
              <a:rPr sz="1450" spc="-35" dirty="0">
                <a:latin typeface="Arial"/>
                <a:cs typeface="Arial"/>
              </a:rPr>
              <a:t>ванне. Попросите </a:t>
            </a:r>
            <a:r>
              <a:rPr sz="1450" spc="-45" dirty="0">
                <a:latin typeface="Arial"/>
                <a:cs typeface="Arial"/>
              </a:rPr>
              <a:t>ребенка </a:t>
            </a:r>
            <a:r>
              <a:rPr sz="1450" spc="-40" dirty="0">
                <a:latin typeface="Arial"/>
                <a:cs typeface="Arial"/>
              </a:rPr>
              <a:t>потопать ножками, </a:t>
            </a:r>
            <a:r>
              <a:rPr sz="1450" spc="-45" dirty="0">
                <a:latin typeface="Arial"/>
                <a:cs typeface="Arial"/>
              </a:rPr>
              <a:t>пока </a:t>
            </a:r>
            <a:r>
              <a:rPr sz="1450" spc="-40" dirty="0">
                <a:latin typeface="Arial"/>
                <a:cs typeface="Arial"/>
              </a:rPr>
              <a:t>стекает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вода.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Отверстие</a:t>
            </a:r>
            <a:r>
              <a:rPr sz="1450" spc="-35" dirty="0">
                <a:latin typeface="Arial"/>
                <a:cs typeface="Arial"/>
              </a:rPr>
              <a:t> для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стока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воды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должно</a:t>
            </a:r>
            <a:r>
              <a:rPr sz="1450" spc="-40" dirty="0">
                <a:latin typeface="Arial"/>
                <a:cs typeface="Arial"/>
              </a:rPr>
              <a:t> быть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открытым.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Промокните</a:t>
            </a:r>
            <a:r>
              <a:rPr sz="1450" spc="-35" dirty="0">
                <a:latin typeface="Arial"/>
                <a:cs typeface="Arial"/>
              </a:rPr>
              <a:t> ноги 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полотенцем. </a:t>
            </a:r>
            <a:r>
              <a:rPr sz="1450" spc="-55" dirty="0">
                <a:latin typeface="Arial"/>
                <a:cs typeface="Arial"/>
              </a:rPr>
              <a:t>В </a:t>
            </a:r>
            <a:r>
              <a:rPr sz="1450" spc="-40" dirty="0">
                <a:latin typeface="Arial"/>
                <a:cs typeface="Arial"/>
              </a:rPr>
              <a:t>первый день продолжительность </a:t>
            </a:r>
            <a:r>
              <a:rPr sz="1450" spc="-45" dirty="0">
                <a:latin typeface="Arial"/>
                <a:cs typeface="Arial"/>
              </a:rPr>
              <a:t>ходьбы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0" dirty="0">
                <a:latin typeface="Arial"/>
                <a:cs typeface="Arial"/>
              </a:rPr>
              <a:t>- </a:t>
            </a:r>
            <a:r>
              <a:rPr sz="1450" spc="-45" dirty="0">
                <a:latin typeface="Arial"/>
                <a:cs typeface="Arial"/>
              </a:rPr>
              <a:t>1 </a:t>
            </a:r>
            <a:r>
              <a:rPr sz="1450" spc="-40" dirty="0">
                <a:latin typeface="Arial"/>
                <a:cs typeface="Arial"/>
              </a:rPr>
              <a:t>минута, </a:t>
            </a:r>
            <a:r>
              <a:rPr sz="1450" spc="-45" dirty="0">
                <a:latin typeface="Arial"/>
                <a:cs typeface="Arial"/>
              </a:rPr>
              <a:t>ежедневно 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добавляйте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1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минуте,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доводя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до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5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мин.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Помните!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Лучше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проводить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закаливание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-40" dirty="0">
                <a:latin typeface="Arial"/>
                <a:cs typeface="Arial"/>
              </a:rPr>
              <a:t> течение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1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мин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хорошем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настроении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ребенка,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чем</a:t>
            </a:r>
            <a:r>
              <a:rPr sz="1450" spc="-45" dirty="0">
                <a:latin typeface="Arial"/>
                <a:cs typeface="Arial"/>
              </a:rPr>
              <a:t> 5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мин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 </a:t>
            </a:r>
            <a:r>
              <a:rPr sz="1450" spc="-39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капризами.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50" b="1" spc="-45" dirty="0">
                <a:solidFill>
                  <a:srgbClr val="006FC0"/>
                </a:solidFill>
                <a:latin typeface="Arial"/>
                <a:cs typeface="Arial"/>
              </a:rPr>
              <a:t>«Холодное</a:t>
            </a:r>
            <a:r>
              <a:rPr sz="145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50" b="1" spc="-45" dirty="0">
                <a:solidFill>
                  <a:srgbClr val="006FC0"/>
                </a:solidFill>
                <a:latin typeface="Arial"/>
                <a:cs typeface="Arial"/>
              </a:rPr>
              <a:t>полотенце»</a:t>
            </a: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100899"/>
              </a:lnSpc>
              <a:spcBef>
                <a:spcPts val="10"/>
              </a:spcBef>
            </a:pPr>
            <a:r>
              <a:rPr sz="1450" spc="-45" dirty="0">
                <a:latin typeface="Arial"/>
                <a:cs typeface="Arial"/>
              </a:rPr>
              <a:t>Если</a:t>
            </a:r>
            <a:r>
              <a:rPr sz="1450" spc="-40" dirty="0">
                <a:latin typeface="Arial"/>
                <a:cs typeface="Arial"/>
              </a:rPr>
              <a:t> ребенку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30" dirty="0">
                <a:latin typeface="Arial"/>
                <a:cs typeface="Arial"/>
              </a:rPr>
              <a:t>не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нравится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обливание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холодной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водой,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постелите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ванне </a:t>
            </a:r>
            <a:r>
              <a:rPr sz="1450" spc="-40" dirty="0">
                <a:latin typeface="Arial"/>
                <a:cs typeface="Arial"/>
              </a:rPr>
              <a:t> полотенце, смоченное </a:t>
            </a:r>
            <a:r>
              <a:rPr sz="1450" spc="-45" dirty="0">
                <a:latin typeface="Arial"/>
                <a:cs typeface="Arial"/>
              </a:rPr>
              <a:t>холодной </a:t>
            </a:r>
            <a:r>
              <a:rPr sz="1450" spc="-40" dirty="0">
                <a:latin typeface="Arial"/>
                <a:cs typeface="Arial"/>
              </a:rPr>
              <a:t>водой </a:t>
            </a:r>
            <a:r>
              <a:rPr sz="1450" spc="-45" dirty="0">
                <a:latin typeface="Arial"/>
                <a:cs typeface="Arial"/>
              </a:rPr>
              <a:t>(тем 12 </a:t>
            </a:r>
            <a:r>
              <a:rPr sz="1450" spc="-40" dirty="0">
                <a:latin typeface="Arial"/>
                <a:cs typeface="Arial"/>
              </a:rPr>
              <a:t>С) Попросите ребенка потопать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ножками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(не</a:t>
            </a:r>
            <a:r>
              <a:rPr sz="1450" spc="-30" dirty="0">
                <a:latin typeface="Arial"/>
                <a:cs typeface="Arial"/>
              </a:rPr>
              <a:t> стоять!)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на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нем</a:t>
            </a:r>
            <a:r>
              <a:rPr sz="1450" spc="-45" dirty="0">
                <a:latin typeface="Arial"/>
                <a:cs typeface="Arial"/>
              </a:rPr>
              <a:t> в</a:t>
            </a:r>
            <a:r>
              <a:rPr sz="1450" spc="-40" dirty="0">
                <a:latin typeface="Arial"/>
                <a:cs typeface="Arial"/>
              </a:rPr>
              <a:t> течение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1</a:t>
            </a:r>
            <a:r>
              <a:rPr sz="1450" spc="-40" dirty="0">
                <a:latin typeface="Arial"/>
                <a:cs typeface="Arial"/>
              </a:rPr>
              <a:t> мин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(утром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31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на</a:t>
            </a:r>
            <a:r>
              <a:rPr sz="1450" spc="31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ночь).</a:t>
            </a:r>
            <a:r>
              <a:rPr sz="1450" spc="3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Вытрите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ребенку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ноги,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не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растирая,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а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промокая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полотенцем.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735"/>
              </a:lnSpc>
              <a:spcBef>
                <a:spcPts val="980"/>
              </a:spcBef>
            </a:pPr>
            <a:r>
              <a:rPr sz="1450" b="1" spc="-55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1450" b="1" spc="-65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450" b="1" spc="-30" dirty="0">
                <a:solidFill>
                  <a:srgbClr val="006FC0"/>
                </a:solidFill>
                <a:latin typeface="Arial"/>
                <a:cs typeface="Arial"/>
              </a:rPr>
              <a:t>он</a:t>
            </a:r>
            <a:r>
              <a:rPr sz="1450" b="1" spc="-7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450" b="1" spc="-40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450" b="1" spc="-5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450" b="1" spc="5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450" b="1" spc="-8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450" b="1" spc="-4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450" b="1" spc="-55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sz="1450" b="1" spc="-50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45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450" b="1" spc="-7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450" b="1" spc="-75" dirty="0">
                <a:solidFill>
                  <a:srgbClr val="006FC0"/>
                </a:solidFill>
                <a:latin typeface="Arial"/>
                <a:cs typeface="Arial"/>
              </a:rPr>
              <a:t>ш</a:t>
            </a:r>
            <a:r>
              <a:rPr sz="1450" b="1" spc="-45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endParaRPr sz="1450">
              <a:latin typeface="Arial"/>
              <a:cs typeface="Arial"/>
            </a:endParaRPr>
          </a:p>
          <a:p>
            <a:pPr marL="12700" marR="2907665" algn="just">
              <a:lnSpc>
                <a:spcPts val="1760"/>
              </a:lnSpc>
              <a:spcBef>
                <a:spcPts val="35"/>
              </a:spcBef>
            </a:pPr>
            <a:r>
              <a:rPr sz="1450" spc="-45" dirty="0">
                <a:latin typeface="Arial"/>
                <a:cs typeface="Arial"/>
              </a:rPr>
              <a:t>Ребенок вечером </a:t>
            </a:r>
            <a:r>
              <a:rPr sz="1450" spc="-40" dirty="0">
                <a:latin typeface="Arial"/>
                <a:cs typeface="Arial"/>
              </a:rPr>
              <a:t>купается </a:t>
            </a:r>
            <a:r>
              <a:rPr sz="1450" spc="-45" dirty="0">
                <a:latin typeface="Arial"/>
                <a:cs typeface="Arial"/>
              </a:rPr>
              <a:t>в </a:t>
            </a:r>
            <a:r>
              <a:rPr sz="1450" spc="-40" dirty="0">
                <a:latin typeface="Arial"/>
                <a:cs typeface="Arial"/>
              </a:rPr>
              <a:t>ванне. Пусть </a:t>
            </a:r>
            <a:r>
              <a:rPr sz="1450" spc="-45" dirty="0">
                <a:latin typeface="Arial"/>
                <a:cs typeface="Arial"/>
              </a:rPr>
              <a:t>он </a:t>
            </a:r>
            <a:r>
              <a:rPr sz="1450" spc="-40" dirty="0">
                <a:latin typeface="Arial"/>
                <a:cs typeface="Arial"/>
              </a:rPr>
              <a:t> согреется </a:t>
            </a:r>
            <a:r>
              <a:rPr sz="1450" spc="-45" dirty="0">
                <a:latin typeface="Arial"/>
                <a:cs typeface="Arial"/>
              </a:rPr>
              <a:t>в </a:t>
            </a:r>
            <a:r>
              <a:rPr sz="1450" spc="-40" dirty="0">
                <a:latin typeface="Arial"/>
                <a:cs typeface="Arial"/>
              </a:rPr>
              <a:t>теплой воде.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55" dirty="0">
                <a:latin typeface="Arial"/>
                <a:cs typeface="Arial"/>
              </a:rPr>
              <a:t>А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потом</a:t>
            </a:r>
            <a:r>
              <a:rPr sz="1450" spc="-40" dirty="0">
                <a:latin typeface="Arial"/>
                <a:cs typeface="Arial"/>
              </a:rPr>
              <a:t> скажите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ему: </a:t>
            </a:r>
            <a:r>
              <a:rPr sz="1450" spc="-35" dirty="0">
                <a:latin typeface="Arial"/>
                <a:cs typeface="Arial"/>
              </a:rPr>
              <a:t>"Давай </a:t>
            </a:r>
            <a:r>
              <a:rPr sz="1450" spc="-50" dirty="0">
                <a:latin typeface="Arial"/>
                <a:cs typeface="Arial"/>
              </a:rPr>
              <a:t>мы </a:t>
            </a:r>
            <a:r>
              <a:rPr sz="1450" spc="-40" dirty="0">
                <a:latin typeface="Arial"/>
                <a:cs typeface="Arial"/>
              </a:rPr>
              <a:t>с тобой </a:t>
            </a:r>
            <a:r>
              <a:rPr sz="1450" spc="-45" dirty="0">
                <a:latin typeface="Arial"/>
                <a:cs typeface="Arial"/>
              </a:rPr>
              <a:t>устроим </a:t>
            </a:r>
            <a:r>
              <a:rPr sz="1450" spc="-40" dirty="0">
                <a:latin typeface="Arial"/>
                <a:cs typeface="Arial"/>
              </a:rPr>
              <a:t>холодный 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дождик</a:t>
            </a:r>
            <a:r>
              <a:rPr sz="1450" spc="5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или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побегаем</a:t>
            </a:r>
            <a:r>
              <a:rPr sz="1450" spc="80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по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spc="-30" dirty="0">
                <a:latin typeface="Arial"/>
                <a:cs typeface="Arial"/>
              </a:rPr>
              <a:t>лужам".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50" dirty="0">
                <a:latin typeface="Arial"/>
                <a:cs typeface="Arial"/>
              </a:rPr>
              <a:t>Вы</a:t>
            </a:r>
            <a:endParaRPr sz="1450">
              <a:latin typeface="Arial"/>
              <a:cs typeface="Arial"/>
            </a:endParaRPr>
          </a:p>
          <a:p>
            <a:pPr marL="12700" marR="2907665" algn="just">
              <a:lnSpc>
                <a:spcPts val="1739"/>
              </a:lnSpc>
              <a:spcBef>
                <a:spcPts val="30"/>
              </a:spcBef>
            </a:pPr>
            <a:r>
              <a:rPr sz="1450" spc="-40" dirty="0">
                <a:latin typeface="Arial"/>
                <a:cs typeface="Arial"/>
              </a:rPr>
              <a:t>открываете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холодную</a:t>
            </a:r>
            <a:r>
              <a:rPr sz="1450" spc="-40" dirty="0">
                <a:latin typeface="Arial"/>
                <a:cs typeface="Arial"/>
              </a:rPr>
              <a:t> воду,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40" dirty="0">
                <a:latin typeface="Arial"/>
                <a:cs typeface="Arial"/>
              </a:rPr>
              <a:t> ребенок </a:t>
            </a:r>
            <a:r>
              <a:rPr sz="1450" spc="-39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подставляет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воде </a:t>
            </a:r>
            <a:r>
              <a:rPr sz="1450" spc="-40" dirty="0">
                <a:latin typeface="Arial"/>
                <a:cs typeface="Arial"/>
              </a:rPr>
              <a:t>свои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пяточки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ладошки.</a:t>
            </a:r>
            <a:endParaRPr sz="14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8402" y="7961244"/>
            <a:ext cx="6392545" cy="18135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574290">
              <a:lnSpc>
                <a:spcPct val="101400"/>
              </a:lnSpc>
              <a:spcBef>
                <a:spcPts val="85"/>
              </a:spcBef>
            </a:pPr>
            <a:r>
              <a:rPr sz="1450" i="1" spc="-40" dirty="0">
                <a:latin typeface="Arial"/>
                <a:cs typeface="Arial"/>
              </a:rPr>
              <a:t>Если</a:t>
            </a:r>
            <a:r>
              <a:rPr sz="1450" i="1" spc="-45" dirty="0">
                <a:latin typeface="Arial"/>
                <a:cs typeface="Arial"/>
              </a:rPr>
              <a:t> </a:t>
            </a:r>
            <a:r>
              <a:rPr sz="1450" i="1" spc="-40" dirty="0">
                <a:latin typeface="Arial"/>
                <a:cs typeface="Arial"/>
              </a:rPr>
              <a:t>ребенок</a:t>
            </a:r>
            <a:r>
              <a:rPr sz="1450" i="1" spc="-20" dirty="0">
                <a:latin typeface="Arial"/>
                <a:cs typeface="Arial"/>
              </a:rPr>
              <a:t> </a:t>
            </a:r>
            <a:r>
              <a:rPr sz="1450" i="1" spc="-45" dirty="0">
                <a:latin typeface="Arial"/>
                <a:cs typeface="Arial"/>
              </a:rPr>
              <a:t>боится</a:t>
            </a:r>
            <a:r>
              <a:rPr sz="1450" i="1" spc="-30" dirty="0">
                <a:latin typeface="Arial"/>
                <a:cs typeface="Arial"/>
              </a:rPr>
              <a:t> </a:t>
            </a:r>
            <a:r>
              <a:rPr sz="1450" i="1" spc="-40" dirty="0">
                <a:latin typeface="Arial"/>
                <a:cs typeface="Arial"/>
              </a:rPr>
              <a:t>воздействия</a:t>
            </a:r>
            <a:r>
              <a:rPr sz="1450" i="1" spc="5" dirty="0">
                <a:latin typeface="Arial"/>
                <a:cs typeface="Arial"/>
              </a:rPr>
              <a:t> </a:t>
            </a:r>
            <a:r>
              <a:rPr sz="1450" i="1" spc="-45" dirty="0">
                <a:latin typeface="Arial"/>
                <a:cs typeface="Arial"/>
              </a:rPr>
              <a:t>холодным </a:t>
            </a:r>
            <a:r>
              <a:rPr sz="1450" i="1" spc="-390" dirty="0">
                <a:latin typeface="Arial"/>
                <a:cs typeface="Arial"/>
              </a:rPr>
              <a:t> </a:t>
            </a:r>
            <a:r>
              <a:rPr sz="1450" i="1" spc="-45" dirty="0">
                <a:latin typeface="Arial"/>
                <a:cs typeface="Arial"/>
              </a:rPr>
              <a:t>душем</a:t>
            </a:r>
            <a:r>
              <a:rPr sz="1450" spc="-45" dirty="0">
                <a:latin typeface="Arial"/>
                <a:cs typeface="Arial"/>
              </a:rPr>
              <a:t>,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то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можно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вначале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поставить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тазик</a:t>
            </a:r>
            <a:endParaRPr sz="14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25"/>
              </a:spcBef>
            </a:pPr>
            <a:r>
              <a:rPr sz="1450" spc="-40" dirty="0">
                <a:latin typeface="Arial"/>
                <a:cs typeface="Arial"/>
              </a:rPr>
              <a:t>с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холодной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водой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сказать:</a:t>
            </a:r>
            <a:endParaRPr sz="14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</a:pPr>
            <a:r>
              <a:rPr sz="1450" spc="-35" dirty="0">
                <a:latin typeface="Arial"/>
                <a:cs typeface="Arial"/>
              </a:rPr>
              <a:t>"А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ну, </a:t>
            </a:r>
            <a:r>
              <a:rPr sz="1450" spc="-40" dirty="0">
                <a:latin typeface="Arial"/>
                <a:cs typeface="Arial"/>
              </a:rPr>
              <a:t>давай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с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тобой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по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лужам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побегаем!«</a:t>
            </a:r>
            <a:endParaRPr sz="14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25"/>
              </a:spcBef>
            </a:pPr>
            <a:r>
              <a:rPr sz="1450" spc="-55" dirty="0">
                <a:latin typeface="Arial"/>
                <a:cs typeface="Arial"/>
              </a:rPr>
              <a:t>И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вот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из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теплой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ванны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30" dirty="0">
                <a:latin typeface="Arial"/>
                <a:cs typeface="Arial"/>
              </a:rPr>
              <a:t>-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холодный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таз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(или</a:t>
            </a:r>
            <a:r>
              <a:rPr sz="1450" spc="-35" dirty="0">
                <a:latin typeface="Arial"/>
                <a:cs typeface="Arial"/>
              </a:rPr>
              <a:t> "под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дождик"),</a:t>
            </a: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101400"/>
              </a:lnSpc>
            </a:pPr>
            <a:r>
              <a:rPr sz="1450" spc="-45" dirty="0">
                <a:latin typeface="Arial"/>
                <a:cs typeface="Arial"/>
              </a:rPr>
              <a:t>а </a:t>
            </a:r>
            <a:r>
              <a:rPr sz="1450" spc="-40" dirty="0">
                <a:latin typeface="Arial"/>
                <a:cs typeface="Arial"/>
              </a:rPr>
              <a:t>потом </a:t>
            </a:r>
            <a:r>
              <a:rPr sz="1450" spc="-30" dirty="0">
                <a:latin typeface="Arial"/>
                <a:cs typeface="Arial"/>
              </a:rPr>
              <a:t>- </a:t>
            </a:r>
            <a:r>
              <a:rPr sz="1450" spc="-35" dirty="0">
                <a:latin typeface="Arial"/>
                <a:cs typeface="Arial"/>
              </a:rPr>
              <a:t>опять </a:t>
            </a:r>
            <a:r>
              <a:rPr sz="1450" spc="-45" dirty="0">
                <a:latin typeface="Arial"/>
                <a:cs typeface="Arial"/>
              </a:rPr>
              <a:t>в </a:t>
            </a:r>
            <a:r>
              <a:rPr sz="1450" spc="-35" dirty="0">
                <a:latin typeface="Arial"/>
                <a:cs typeface="Arial"/>
              </a:rPr>
              <a:t>ванну. </a:t>
            </a:r>
            <a:r>
              <a:rPr sz="1450" spc="-55" dirty="0">
                <a:latin typeface="Arial"/>
                <a:cs typeface="Arial"/>
              </a:rPr>
              <a:t>И </a:t>
            </a:r>
            <a:r>
              <a:rPr sz="1450" spc="-35" dirty="0">
                <a:latin typeface="Arial"/>
                <a:cs typeface="Arial"/>
              </a:rPr>
              <a:t>так </a:t>
            </a:r>
            <a:r>
              <a:rPr sz="1450" spc="-40" dirty="0">
                <a:latin typeface="Arial"/>
                <a:cs typeface="Arial"/>
              </a:rPr>
              <a:t>не менее </a:t>
            </a:r>
            <a:r>
              <a:rPr sz="1450" spc="-35" dirty="0">
                <a:latin typeface="Arial"/>
                <a:cs typeface="Arial"/>
              </a:rPr>
              <a:t>трех </a:t>
            </a:r>
            <a:r>
              <a:rPr sz="1450" spc="-30" dirty="0">
                <a:latin typeface="Arial"/>
                <a:cs typeface="Arial"/>
              </a:rPr>
              <a:t>раз. </a:t>
            </a:r>
            <a:r>
              <a:rPr sz="1450" spc="-45" dirty="0">
                <a:latin typeface="Arial"/>
                <a:cs typeface="Arial"/>
              </a:rPr>
              <a:t>После процедуры </a:t>
            </a:r>
            <a:r>
              <a:rPr sz="1450" spc="-35" dirty="0">
                <a:latin typeface="Arial"/>
                <a:cs typeface="Arial"/>
              </a:rPr>
              <a:t>укутайте 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ребенка в теплую простыню не </a:t>
            </a:r>
            <a:r>
              <a:rPr sz="1450" spc="-35" dirty="0">
                <a:latin typeface="Arial"/>
                <a:cs typeface="Arial"/>
              </a:rPr>
              <a:t>вытирая, </a:t>
            </a:r>
            <a:r>
              <a:rPr sz="1450" spc="-45" dirty="0">
                <a:latin typeface="Arial"/>
                <a:cs typeface="Arial"/>
              </a:rPr>
              <a:t>а промокая </a:t>
            </a:r>
            <a:r>
              <a:rPr sz="1450" spc="-40" dirty="0">
                <a:latin typeface="Arial"/>
                <a:cs typeface="Arial"/>
              </a:rPr>
              <a:t>воду, </a:t>
            </a:r>
            <a:r>
              <a:rPr sz="1450" spc="-45" dirty="0">
                <a:latin typeface="Arial"/>
                <a:cs typeface="Arial"/>
              </a:rPr>
              <a:t>потом </a:t>
            </a:r>
            <a:r>
              <a:rPr sz="1450" spc="-40" dirty="0">
                <a:latin typeface="Arial"/>
                <a:cs typeface="Arial"/>
              </a:rPr>
              <a:t>оденьте </a:t>
            </a:r>
            <a:r>
              <a:rPr sz="1450" spc="-45" dirty="0">
                <a:latin typeface="Arial"/>
                <a:cs typeface="Arial"/>
              </a:rPr>
              <a:t>его 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для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сна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и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положите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spc="-45" dirty="0">
                <a:latin typeface="Arial"/>
                <a:cs typeface="Arial"/>
              </a:rPr>
              <a:t>в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кровать.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2727</Words>
  <Application>Microsoft Office PowerPoint</Application>
  <PresentationFormat>Произвольный</PresentationFormat>
  <Paragraphs>209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&lt;4D6963726F736F667420576F7264202D20D1EFEEF0F2E8E2EDE0FF20FDEDF6E8EAEBEEEFE5E4E8FF&gt;</dc:title>
  <dc:creator>User</dc:creator>
  <cp:lastModifiedBy>Пользователь</cp:lastModifiedBy>
  <cp:revision>2</cp:revision>
  <dcterms:created xsi:type="dcterms:W3CDTF">2022-04-26T07:07:11Z</dcterms:created>
  <dcterms:modified xsi:type="dcterms:W3CDTF">2022-04-26T07:24:58Z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2016-02-09T00:00:00Z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2022-04-26T00:00:00Z</vt:filetime>
  </property>
</Properties>
</file>