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4" r:id="rId3"/>
    <p:sldId id="265" r:id="rId4"/>
    <p:sldId id="267" r:id="rId5"/>
    <p:sldId id="259" r:id="rId6"/>
    <p:sldId id="257" r:id="rId7"/>
    <p:sldId id="261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371600"/>
            <a:ext cx="8429684" cy="20574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+mn-lt"/>
              </a:rPr>
              <a:t>Модуль </a:t>
            </a:r>
            <a:br>
              <a:rPr lang="ru-RU" dirty="0" smtClean="0">
                <a:solidFill>
                  <a:schemeClr val="tx1"/>
                </a:solidFill>
                <a:latin typeface="+mn-lt"/>
              </a:rPr>
            </a:br>
            <a:r>
              <a:rPr lang="ru-RU" dirty="0" smtClean="0">
                <a:solidFill>
                  <a:schemeClr val="tx1"/>
                </a:solidFill>
                <a:latin typeface="+mn-lt"/>
              </a:rPr>
              <a:t>«Абиотические факторы»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071942"/>
            <a:ext cx="8253442" cy="90919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занятия: </a:t>
            </a:r>
          </a:p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«Измерение </a:t>
            </a:r>
            <a:r>
              <a:rPr lang="ru-RU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освещенности помещения с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использованием цифровой лаборатории»</a:t>
            </a:r>
            <a:endParaRPr lang="ru-RU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725176"/>
          </a:xfrm>
        </p:spPr>
        <p:txBody>
          <a:bodyPr>
            <a:noAutofit/>
          </a:bodyPr>
          <a:lstStyle/>
          <a:p>
            <a:r>
              <a:rPr lang="ru-RU" sz="6000" dirty="0" smtClean="0">
                <a:latin typeface="+mn-lt"/>
              </a:rPr>
              <a:t>Как увеличить содержание кислорода в воздухе в помещении</a:t>
            </a:r>
            <a:r>
              <a:rPr lang="en-US" sz="6000" dirty="0" smtClean="0">
                <a:latin typeface="+mn-lt"/>
              </a:rPr>
              <a:t>?</a:t>
            </a:r>
            <a:r>
              <a:rPr lang="ru-RU" sz="6000" dirty="0" smtClean="0">
                <a:latin typeface="+mn-lt"/>
              </a:rPr>
              <a:t/>
            </a:r>
            <a:br>
              <a:rPr lang="ru-RU" sz="6000" dirty="0" smtClean="0">
                <a:latin typeface="+mn-lt"/>
              </a:rPr>
            </a:br>
            <a:r>
              <a:rPr lang="ru-RU" sz="6000" dirty="0" smtClean="0">
                <a:latin typeface="+mn-lt"/>
              </a:rPr>
              <a:t>Дома или в кабинете</a:t>
            </a:r>
            <a:endParaRPr lang="ru-RU" sz="6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617328798_18-p-mir-komnatnikh-rastenii-fon-pozdravlenie-2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429784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71570"/>
          </a:xfrm>
        </p:spPr>
        <p:txBody>
          <a:bodyPr/>
          <a:lstStyle/>
          <a:p>
            <a:pPr algn="ctr"/>
            <a:r>
              <a:rPr lang="ru-RU" dirty="0" smtClean="0">
                <a:latin typeface="+mn-lt"/>
              </a:rPr>
              <a:t>Комнатные растения!</a:t>
            </a:r>
            <a:endParaRPr lang="ru-RU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png-transparent-cloud-sunlight-sun-with-clouds-sun-illustration-computer-wallpaper-smiley-sk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6" y="3786191"/>
            <a:ext cx="1862126" cy="150791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676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+mn-lt"/>
              </a:rPr>
              <a:t>Экологические группы растений по отношению к свету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Светолюбивые (Гелиофиты)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Теневыносливые 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Тенелюбивые (</a:t>
            </a:r>
            <a:r>
              <a:rPr lang="ru-RU" dirty="0" err="1" smtClean="0"/>
              <a:t>Сциофиты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4" name="Рисунок 3" descr="kartinki-solce-dlya-detei-1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14942" y="2428868"/>
            <a:ext cx="1328781" cy="1297614"/>
          </a:xfrm>
          <a:prstGeom prst="rect">
            <a:avLst/>
          </a:prstGeom>
        </p:spPr>
      </p:pic>
      <p:pic>
        <p:nvPicPr>
          <p:cNvPr id="6" name="Рисунок 5" descr="png-clipart-cloud-free-content-cute-clouds-blue-hear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2066" y="5500702"/>
            <a:ext cx="1857364" cy="1135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63579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+mn-lt"/>
              </a:rPr>
              <a:t>Необходимо найти место в кабинете для нормального роста и развития каждого растения</a:t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>- определить </a:t>
            </a:r>
            <a:r>
              <a:rPr lang="ru-RU" dirty="0" smtClean="0">
                <a:latin typeface="+mn-lt"/>
              </a:rPr>
              <a:t>освещенность </a:t>
            </a: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>- определить, к какой группе по отношению к свету относится каждое растение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28694"/>
          </a:xfrm>
        </p:spPr>
        <p:txBody>
          <a:bodyPr>
            <a:noAutofit/>
          </a:bodyPr>
          <a:lstStyle/>
          <a:p>
            <a:pPr algn="ctr"/>
            <a:r>
              <a:rPr lang="ru-RU" sz="4000" i="1" dirty="0" smtClean="0">
                <a:latin typeface="+mn-lt"/>
              </a:rPr>
              <a:t>Количество света, необходимое для роста и развития растений </a:t>
            </a:r>
            <a:endParaRPr lang="ru-RU" sz="4000" i="1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42983"/>
          <a:ext cx="9144000" cy="57150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22"/>
                <a:gridCol w="2214578"/>
                <a:gridCol w="2286000"/>
                <a:gridCol w="2286000"/>
              </a:tblGrid>
              <a:tr h="118936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освещенности в люксах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chemeClr val="tx1"/>
                          </a:solidFill>
                        </a:rPr>
                        <a:t>Свето-любивые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chemeClr val="tx1"/>
                          </a:solidFill>
                        </a:rPr>
                        <a:t>Тене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- выносливые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Тенелюбивые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893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Диапазон</a:t>
                      </a:r>
                      <a:r>
                        <a:rPr lang="ru-RU" baseline="0" dirty="0" smtClean="0"/>
                        <a:t> необходимой освещенности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3000 – 5000 и более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400 - 3000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10 - 400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89369"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</a:t>
                      </a:r>
                      <a:r>
                        <a:rPr lang="ru-RU" baseline="0" dirty="0" smtClean="0"/>
                        <a:t> (естественное + искусственное освещение)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73455"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 (естественное освещение)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3455"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 в кабинете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63579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+mn-lt"/>
              </a:rPr>
              <a:t>Необходимо найти место в кабинете для нормального роста и развития каждого растения</a:t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>- определить освещенность</a:t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>- определить, к какой группе по отношению к свету относится каждое растение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4082234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latin typeface="+mn-lt"/>
              </a:rPr>
              <a:t>Спасибо за внимание!</a:t>
            </a:r>
            <a:endParaRPr lang="ru-RU" sz="6000" b="1" dirty="0">
              <a:latin typeface="+mn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174</TotalTime>
  <Words>115</Words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Модуль  «Абиотические факторы»</vt:lpstr>
      <vt:lpstr>Как увеличить содержание кислорода в воздухе в помещении? Дома или в кабинете</vt:lpstr>
      <vt:lpstr>Комнатные растения!</vt:lpstr>
      <vt:lpstr>Экологические группы растений по отношению к свету</vt:lpstr>
      <vt:lpstr>Необходимо найти место в кабинете для нормального роста и развития каждого растения - определить освещенность  - определить, к какой группе по отношению к свету относится каждое растение </vt:lpstr>
      <vt:lpstr>Количество света, необходимое для роста и развития растений </vt:lpstr>
      <vt:lpstr>Необходимо найти место в кабинете для нормального роста и развития каждого растения - определить освещенность - определить, к какой группе по отношению к свету относится каждое растение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ТОЧКА РОСТА (БИО)</dc:creator>
  <cp:lastModifiedBy>ТОЧКА РОСТА (БИО)</cp:lastModifiedBy>
  <cp:revision>4</cp:revision>
  <dcterms:created xsi:type="dcterms:W3CDTF">2022-11-01T09:15:01Z</dcterms:created>
  <dcterms:modified xsi:type="dcterms:W3CDTF">2022-11-03T07:44:53Z</dcterms:modified>
</cp:coreProperties>
</file>