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74" r:id="rId12"/>
    <p:sldId id="275" r:id="rId13"/>
    <p:sldId id="276" r:id="rId14"/>
    <p:sldId id="277" r:id="rId15"/>
    <p:sldId id="278" r:id="rId16"/>
    <p:sldId id="266" r:id="rId17"/>
    <p:sldId id="285" r:id="rId18"/>
    <p:sldId id="268" r:id="rId19"/>
    <p:sldId id="284" r:id="rId20"/>
    <p:sldId id="286" r:id="rId21"/>
    <p:sldId id="283" r:id="rId22"/>
    <p:sldId id="273" r:id="rId23"/>
    <p:sldId id="287" r:id="rId24"/>
    <p:sldId id="288" r:id="rId25"/>
    <p:sldId id="289" r:id="rId26"/>
    <p:sldId id="272" r:id="rId27"/>
    <p:sldId id="279" r:id="rId28"/>
    <p:sldId id="290" r:id="rId29"/>
    <p:sldId id="292" r:id="rId30"/>
    <p:sldId id="293" r:id="rId31"/>
    <p:sldId id="291" r:id="rId32"/>
    <p:sldId id="280" r:id="rId33"/>
    <p:sldId id="294" r:id="rId34"/>
    <p:sldId id="295" r:id="rId35"/>
    <p:sldId id="296" r:id="rId36"/>
    <p:sldId id="297" r:id="rId37"/>
    <p:sldId id="271" r:id="rId38"/>
    <p:sldId id="270" r:id="rId39"/>
    <p:sldId id="281" r:id="rId40"/>
    <p:sldId id="26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2064" y="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60.userapi.com/impg/kZrgJ8gB1Iif9ZH6FxZFPJvXjO08N16ssp_jbA/dnWIkblHjh8.jpg?size=568x604&amp;quality=96&amp;sign=337ec638e4d5d9f17d88656cc56d90cc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471"/>
            <a:ext cx="9144000" cy="68914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https://thumbs.dreamstime.com/b/%D1%88%D0%B0%D1%80%D0%B6-%D0%BD%D0%B5%D0%B1%D0%BE-%D1%8C%D1%88%D0%BE%D0%B3%D0%BE-%D0%BE%D0%B7%D0%B5%D1%80%D0%B0-76442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7118" name="AutoShape 14" descr="https://catherineasquithgallery.com/uploads/posts/2021-03/1614583980_39-p-lyagushka-na-belom-fone-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0" name="AutoShape 16" descr="https://catherineasquithgallery.com/uploads/posts/2021-03/1614583984_26-p-lyagushka-na-belom-fone-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2" name="AutoShape 18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4" name="AutoShape 20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6" name="AutoShape 22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32" name="Picture 28" descr="https://i.pinimg.com/originals/3a/a6/d2/3aa6d201c5d69f96355bcd6f477752c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429000"/>
            <a:ext cx="1983933" cy="172819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344741" y="260648"/>
            <a:ext cx="2339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ЛЬ-ЛЬ-ЛЬ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https://thumbs.dreamstime.com/b/%D1%88%D0%B0%D1%80%D0%B6-%D0%BD%D0%B5%D0%B1%D0%BE-%D1%8C%D1%88%D0%BE%D0%B3%D0%BE-%D0%BE%D0%B7%D0%B5%D1%80%D0%B0-76442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7118" name="AutoShape 14" descr="https://catherineasquithgallery.com/uploads/posts/2021-03/1614583980_39-p-lyagushka-na-belom-fone-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0" name="AutoShape 16" descr="https://catherineasquithgallery.com/uploads/posts/2021-03/1614583984_26-p-lyagushka-na-belom-fone-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2" name="AutoShape 18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4" name="AutoShape 20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6" name="AutoShape 22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32" name="Picture 28" descr="https://i.pinimg.com/originals/3a/a6/d2/3aa6d201c5d69f96355bcd6f477752c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772816"/>
            <a:ext cx="1983933" cy="17281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344741" y="260648"/>
            <a:ext cx="2339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ЛЬ-ЛЬ-ЛЬ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https://thumbs.dreamstime.com/b/%D1%88%D0%B0%D1%80%D0%B6-%D0%BD%D0%B5%D0%B1%D0%BE-%D1%8C%D1%88%D0%BE%D0%B3%D0%BE-%D0%BE%D0%B7%D0%B5%D1%80%D0%B0-76442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7118" name="AutoShape 14" descr="https://catherineasquithgallery.com/uploads/posts/2021-03/1614583980_39-p-lyagushka-na-belom-fone-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0" name="AutoShape 16" descr="https://catherineasquithgallery.com/uploads/posts/2021-03/1614583984_26-p-lyagushka-na-belom-fone-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2" name="AutoShape 18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4" name="AutoShape 20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6" name="AutoShape 22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32" name="Picture 28" descr="https://i.pinimg.com/originals/3a/a6/d2/3aa6d201c5d69f96355bcd6f477752c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221088"/>
            <a:ext cx="1983933" cy="17281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344741" y="260648"/>
            <a:ext cx="2339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ЛЬ-ЛЬ-ЛЬ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https://thumbs.dreamstime.com/b/%D1%88%D0%B0%D1%80%D0%B6-%D0%BD%D0%B5%D0%B1%D0%BE-%D1%8C%D1%88%D0%BE%D0%B3%D0%BE-%D0%BE%D0%B7%D0%B5%D1%80%D0%B0-76442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7118" name="AutoShape 14" descr="https://catherineasquithgallery.com/uploads/posts/2021-03/1614583980_39-p-lyagushka-na-belom-fone-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0" name="AutoShape 16" descr="https://catherineasquithgallery.com/uploads/posts/2021-03/1614583984_26-p-lyagushka-na-belom-fone-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2" name="AutoShape 18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4" name="AutoShape 20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6" name="AutoShape 22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32" name="Picture 28" descr="https://i.pinimg.com/originals/3a/a6/d2/3aa6d201c5d69f96355bcd6f477752c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933056"/>
            <a:ext cx="1983933" cy="17281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344741" y="260648"/>
            <a:ext cx="2339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ЛЬ-ЛЬ-ЛЬ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https://thumbs.dreamstime.com/b/%D1%88%D0%B0%D1%80%D0%B6-%D0%BD%D0%B5%D0%B1%D0%BE-%D1%8C%D1%88%D0%BE%D0%B3%D0%BE-%D0%BE%D0%B7%D0%B5%D1%80%D0%B0-76442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7118" name="AutoShape 14" descr="https://catherineasquithgallery.com/uploads/posts/2021-03/1614583980_39-p-lyagushka-na-belom-fone-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0" name="AutoShape 16" descr="https://catherineasquithgallery.com/uploads/posts/2021-03/1614583984_26-p-lyagushka-na-belom-fone-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2" name="AutoShape 18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4" name="AutoShape 20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6" name="AutoShape 22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32" name="Picture 28" descr="https://i.pinimg.com/originals/3a/a6/d2/3aa6d201c5d69f96355bcd6f477752c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808"/>
            <a:ext cx="1983933" cy="17281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344741" y="260648"/>
            <a:ext cx="2339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ЛЬ-ЛЬ-ЛЬ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https://thumbs.dreamstime.com/b/%D1%88%D0%B0%D1%80%D0%B6-%D0%BD%D0%B5%D0%B1%D0%BE-%D1%8C%D1%88%D0%BE%D0%B3%D0%BE-%D0%BE%D0%B7%D0%B5%D1%80%D0%B0-76442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7118" name="AutoShape 14" descr="https://catherineasquithgallery.com/uploads/posts/2021-03/1614583980_39-p-lyagushka-na-belom-fone-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0" name="AutoShape 16" descr="https://catherineasquithgallery.com/uploads/posts/2021-03/1614583984_26-p-lyagushka-na-belom-fone-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2" name="AutoShape 18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4" name="AutoShape 20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6" name="AutoShape 22" descr="https://catherineasquithgallery.com/uploads/posts/2021-03/1614583999_63-p-lyagushka-na-belom-fone-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32" name="Picture 28" descr="https://i.pinimg.com/originals/3a/a6/d2/3aa6d201c5d69f96355bcd6f477752c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96752"/>
            <a:ext cx="1983933" cy="17281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344741" y="260648"/>
            <a:ext cx="2339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ЛЬ-ЛЬ-ЛЬ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s://coollib.net/i/43/356443/i_1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80" name="Picture 4" descr="https://danlik.ru/wp-content/uploads/Lyagushka-puteshestvenn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fb.ru/misc/i/gallery/43131/2116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4524" name="Picture 12" descr="https://papik.pro/uploads/posts/2021-12/1639284048_3-papik-pro-p-leika-klipart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924944"/>
            <a:ext cx="2867291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fb.ru/misc/i/gallery/43131/2116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8132" name="Picture 4" descr="https://abrakadabra.fun/uploads/posts/2022-02/1644945151_4-abrakadabra-fun-p-les-na-prozrachnom-fone-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0999" y="2276872"/>
            <a:ext cx="5123001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fb.ru/misc/i/gallery/43131/2116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5540" name="AutoShape 4" descr="https://catherineasquithgallery.com/uploads/posts/2021-02/1613710903_93-p-fon-dlya-prezentatsii-solnishko-11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5542" name="Picture 6" descr="https://thypix.com/wp-content/uploads/2020/05/fox-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00808"/>
            <a:ext cx="3323169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https://akademia-club.ru/wp-content/uploads/skazka-lyagushka-puteshestvennic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https://akademia-club.ru/wp-content/uploads/skazka-lyagushka-puteshestvennic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akademia-club.ru/wp-content/uploads/skazka-lyagushka-puteshestvennic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6" name="Picture 10" descr="https://razdeti.ru/images/photos/50de016246f61bd386c05e033920d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63284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fb.ru/misc/i/gallery/43131/2116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8610" name="AutoShape 2" descr="https://pngicon.ru/file/uploads/lev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612" name="AutoShape 4" descr="https://pngicon.ru/file/uploads/lev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614" name="AutoShape 6" descr="https://catherineasquithgallery.com/uploads/posts/2021-02/1614532414_1-p-lev-na-belom-fone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620" name="AutoShape 12" descr="https://catherineasquithgallery.com/uploads/posts/2021-02/1614532410_10-p-lev-na-belom-fone-1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622" name="AutoShape 14" descr="https://catherineasquithgallery.com/uploads/posts/2021-02/1614532410_10-p-lev-na-belom-fone-1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624" name="AutoShape 16" descr="https://catherineasquithgallery.com/uploads/posts/2021-02/1614532344_4-p-lev-na-belom-fone-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8630" name="Picture 22" descr="https://png-images.ru/wp-content/uploads/2021/03/%D0%9B%D1%8C%D0%B2%D1%8B-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348880"/>
            <a:ext cx="4415365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fb.ru/misc/i/gallery/43131/2116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6564" name="Picture 4" descr="https://free-png.ru/wp-content/uploads/2022/02/free-png.ru-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854304">
            <a:off x="4381179" y="2879733"/>
            <a:ext cx="4662450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image.krasview.ru/video/3d1118a4d23c1fc/__5.jpg"/>
          <p:cNvPicPr>
            <a:picLocks noChangeAspect="1" noChangeArrowheads="1"/>
          </p:cNvPicPr>
          <p:nvPr/>
        </p:nvPicPr>
        <p:blipFill>
          <a:blip r:embed="rId2" cstate="print"/>
          <a:srcRect r="9154"/>
          <a:stretch>
            <a:fillRect/>
          </a:stretch>
        </p:blipFill>
        <p:spPr bwMode="auto">
          <a:xfrm>
            <a:off x="1" y="-61500"/>
            <a:ext cx="9190542" cy="6919500"/>
          </a:xfrm>
          <a:prstGeom prst="rect">
            <a:avLst/>
          </a:prstGeom>
          <a:noFill/>
        </p:spPr>
      </p:pic>
      <p:sp>
        <p:nvSpPr>
          <p:cNvPr id="52228" name="AutoShape 4" descr="https://gbi11.ru/wp-content/uploads/1970/01/lyuki_no_bg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36" name="AutoShape 12" descr="https://gbi11.ru/wp-content/uploads/1970/01/lyuki_no_bg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38" name="AutoShape 14" descr="https://gbi11.ru/wp-content/uploads/1970/01/lyuki_no_bg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5508104" y="548680"/>
            <a:ext cx="3039153" cy="23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image.krasview.ru/video/3d1118a4d23c1fc/__5.jpg"/>
          <p:cNvPicPr>
            <a:picLocks noChangeAspect="1" noChangeArrowheads="1"/>
          </p:cNvPicPr>
          <p:nvPr/>
        </p:nvPicPr>
        <p:blipFill>
          <a:blip r:embed="rId2" cstate="print"/>
          <a:srcRect r="9154"/>
          <a:stretch>
            <a:fillRect/>
          </a:stretch>
        </p:blipFill>
        <p:spPr bwMode="auto">
          <a:xfrm>
            <a:off x="1" y="-61500"/>
            <a:ext cx="9190542" cy="6919500"/>
          </a:xfrm>
          <a:prstGeom prst="rect">
            <a:avLst/>
          </a:prstGeom>
          <a:noFill/>
        </p:spPr>
      </p:pic>
      <p:sp>
        <p:nvSpPr>
          <p:cNvPr id="71682" name="AutoShape 2" descr="https://phonoteka.org/uploads/posts/2021-04/1619238266_60-phonoteka_org-p-fon-dlya-prezentatsii-lineika-6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684" name="Picture 4" descr="https://hdclipartall.com/images/ruler-clipart-coloring-pages-detail-8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04389">
            <a:off x="3288420" y="2307651"/>
            <a:ext cx="5904656" cy="919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image.krasview.ru/video/3d1118a4d23c1fc/__5.jpg"/>
          <p:cNvPicPr>
            <a:picLocks noChangeAspect="1" noChangeArrowheads="1"/>
          </p:cNvPicPr>
          <p:nvPr/>
        </p:nvPicPr>
        <p:blipFill>
          <a:blip r:embed="rId2" cstate="print"/>
          <a:srcRect r="9154"/>
          <a:stretch>
            <a:fillRect/>
          </a:stretch>
        </p:blipFill>
        <p:spPr bwMode="auto">
          <a:xfrm>
            <a:off x="1" y="-61500"/>
            <a:ext cx="9190542" cy="6919500"/>
          </a:xfrm>
          <a:prstGeom prst="rect">
            <a:avLst/>
          </a:prstGeom>
          <a:noFill/>
        </p:spPr>
      </p:pic>
      <p:pic>
        <p:nvPicPr>
          <p:cNvPr id="70658" name="Picture 2" descr="https://worldluxrealty.com/sites/default/files/inline/images/lyutiki_posadka_2020_sadovih_lyutikov_sajat_vesnoi_v_otkritii_grunt_mart_aprel_mai_uhod_osenyu_kalenda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3707342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image.krasview.ru/video/3d1118a4d23c1fc/__5.jpg"/>
          <p:cNvPicPr>
            <a:picLocks noChangeAspect="1" noChangeArrowheads="1"/>
          </p:cNvPicPr>
          <p:nvPr/>
        </p:nvPicPr>
        <p:blipFill>
          <a:blip r:embed="rId2" cstate="print"/>
          <a:srcRect r="9154"/>
          <a:stretch>
            <a:fillRect/>
          </a:stretch>
        </p:blipFill>
        <p:spPr bwMode="auto">
          <a:xfrm>
            <a:off x="0" y="0"/>
            <a:ext cx="9190542" cy="6919500"/>
          </a:xfrm>
          <a:prstGeom prst="rect">
            <a:avLst/>
          </a:prstGeom>
          <a:noFill/>
        </p:spPr>
      </p:pic>
      <p:sp>
        <p:nvSpPr>
          <p:cNvPr id="69636" name="AutoShape 4" descr="https://catherineasquithgallery.com/uploads/posts/2021-02/1612632013_59-p-fon-zelenii-listok-8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38" name="AutoShape 6" descr="https://catherineasquithgallery.com/uploads/posts/2021-02/1614521696_71-p-listya-na-belom-fone-10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40" name="AutoShape 8" descr="https://adonius.club/uploads/posts/2022-01/1642132154_3-adonius-club-p-listik-na-prozrachnom-fone-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42" name="AutoShape 10" descr="https://adonius.club/uploads/posts/2022-01/1642132154_3-adonius-club-p-listik-na-prozrachnom-fone-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44" name="AutoShape 12" descr="https://catherineasquithgallery.com/uploads/posts/2021-02/1614521638_22-p-listya-na-belom-fone-3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46" name="AutoShape 14" descr="https://catherineasquithgallery.com/uploads/posts/2021-03/1614582508_2-p-kartinki-listev-na-belom-fone-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48" name="AutoShape 16" descr="https://catherineasquithgallery.com/uploads/posts/2021-03/1614582596_76-p-kartinki-listev-na-belom-fone-10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50" name="AutoShape 18" descr="https://catherineasquithgallery.com/uploads/posts/2021-03/1614554095_18-p-osennii-listok-na-belom-fone-2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52" name="AutoShape 20" descr="https://catherineasquithgallery.com/uploads/posts/2021-03/1614554095_18-p-osennii-listok-na-belom-fone-2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54" name="AutoShape 22" descr="https://catherineasquithgallery.com/uploads/posts/2021-03/1614554095_18-p-osennii-listok-na-belom-fone-2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56" name="AutoShape 24" descr="https://catherineasquithgallery.com/uploads/posts/2021-02/1614521611_8-p-listya-na-belom-fone-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58" name="AutoShape 26" descr="https://img-fotki.yandex.ru/get/27460/200418627.186/0_1813c2_7def553d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4" name="AutoShape 2" descr="https://catherineasquithgallery.com/uploads/posts/2021-03/1614554095_18-p-osennii-listok-na-belom-fone-2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https://phonoteka.org/uploads/posts/2022-02/1644969408_45-phonoteka-org-p-klenovie-listochki-fon-4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 descr="https://phonoteka.org/uploads/posts/2022-02/1644969408_45-phonoteka-org-p-klenovie-listochki-fon-4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0" name="AutoShape 8" descr="https://phonoteka.org/uploads/posts/2022-02/1644969408_45-phonoteka-org-p-klenovie-listochki-fon-4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2" name="AutoShape 10" descr="https://catherineasquithgallery.com/uploads/posts/2021-02/1612615905_61-p-fon-prozrachnii-zelenii-6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4" name="AutoShape 12" descr="https://catherineasquithgallery.com/uploads/posts/2021-02/1612615905_61-p-fon-prozrachnii-zelenii-6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908720"/>
            <a:ext cx="3978471" cy="325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https://img-fotki.yandex.ru/get/27460/200418627.186/0_1813c2_7def553d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 descr="https://ugadajfilm.com/images/201412/06/big_0o67bmd32a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ugadajfilm.com/images/201412/06/big_0o67bmd32a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4" name="AutoShape 6" descr="https://ugadajfilm.com/images/201412/06/big_0o67bmd32a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5" name="Picture 7" descr="C:\Users\Сергей\Desktop\big_0o67bmd32a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77" name="AutoShape 9" descr="https://s6.hostingkartinok.com/uploads/images/2013/04/365808fe48bd7120585af70a366c8bd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8" name="Picture 10" descr="C:\Users\Сергей\Desktop\365808fe48bd7120585af70a366c8bd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2226444" cy="2226444"/>
          </a:xfrm>
          <a:prstGeom prst="rect">
            <a:avLst/>
          </a:prstGeom>
          <a:noFill/>
        </p:spPr>
      </p:pic>
      <p:pic>
        <p:nvPicPr>
          <p:cNvPr id="10" name="Picture 22" descr="https://png-images.ru/wp-content/uploads/2021/03/%D0%9B%D1%8C%D0%B2%D1%8B-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564904"/>
            <a:ext cx="2907679" cy="1944216"/>
          </a:xfrm>
          <a:prstGeom prst="rect">
            <a:avLst/>
          </a:prstGeom>
          <a:noFill/>
        </p:spPr>
      </p:pic>
      <p:pic>
        <p:nvPicPr>
          <p:cNvPr id="11" name="Рисунок 10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3415" y="4797152"/>
            <a:ext cx="2352481" cy="1923154"/>
          </a:xfrm>
          <a:prstGeom prst="rect">
            <a:avLst/>
          </a:prstGeom>
        </p:spPr>
      </p:pic>
      <p:pic>
        <p:nvPicPr>
          <p:cNvPr id="12" name="Picture 6" descr="https://thypix.com/wp-content/uploads/2020/05/fox-1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146817"/>
            <a:ext cx="1955017" cy="2711183"/>
          </a:xfrm>
          <a:prstGeom prst="rect">
            <a:avLst/>
          </a:prstGeom>
          <a:noFill/>
        </p:spPr>
      </p:pic>
      <p:pic>
        <p:nvPicPr>
          <p:cNvPr id="15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6372200" y="1988840"/>
            <a:ext cx="2535097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Сергей\Desktop\0060397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3203848" y="980728"/>
            <a:ext cx="2535097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Сергей\Desktop\0060397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5104652" y="980728"/>
            <a:ext cx="2535097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2123728" y="980728"/>
            <a:ext cx="2535097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Сергей\Desktop\0060397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6521029" y="959755"/>
            <a:ext cx="2535097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3654147" y="964061"/>
            <a:ext cx="2535097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677780" y="959755"/>
            <a:ext cx="2535097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myslide.ru/documents_7/991f3b104cb83c6bc7b895e6241c3249/img8.jpg"/>
          <p:cNvPicPr>
            <a:picLocks noChangeAspect="1" noChangeArrowheads="1"/>
          </p:cNvPicPr>
          <p:nvPr/>
        </p:nvPicPr>
        <p:blipFill>
          <a:blip r:embed="rId2" cstate="print"/>
          <a:srcRect t="9449"/>
          <a:stretch>
            <a:fillRect/>
          </a:stretch>
        </p:blipFill>
        <p:spPr bwMode="auto">
          <a:xfrm>
            <a:off x="0" y="332656"/>
            <a:ext cx="9118588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Сергей\Desktop\0060397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6444208" y="692696"/>
            <a:ext cx="2535097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3438038" y="548680"/>
            <a:ext cx="2535097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267174" y="548680"/>
            <a:ext cx="2535097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323528" y="4725144"/>
            <a:ext cx="2535097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Сергей\Desktop\0060397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6369893" y="366695"/>
            <a:ext cx="2535097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3502219" y="1340768"/>
            <a:ext cx="2535097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395536" y="260648"/>
            <a:ext cx="2535097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6369893" y="4787759"/>
            <a:ext cx="2535097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w7.pngwing.com/pngs/547/893/png-transparent-lemon-not-quite-dating-lime-juice-lassi-lemon-natural-foods-food-citru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7" b="90000" l="10000" r="90000">
                        <a14:backgroundMark x1="71087" y1="21091" x2="71304" y2="17636"/>
                        <a14:backgroundMark x1="41087" y1="72364" x2="48152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7" r="18923" b="25072"/>
          <a:stretch/>
        </p:blipFill>
        <p:spPr bwMode="auto">
          <a:xfrm>
            <a:off x="251520" y="4797152"/>
            <a:ext cx="2535097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Сергей\Desktop\vector-a-hungry-fr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4" name="Picture 4" descr="C:\Users\Сергей\Desktop\1644248696_1-adonius-club-p-lebed-na-prozrachnom-fon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484784"/>
            <a:ext cx="2613233" cy="1767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Сергей\Desktop\vector-a-hungry-fr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4" name="Picture 4" descr="C:\Users\Сергей\Desktop\1644248696_1-adonius-club-p-lebed-na-prozrachnom-fon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484784"/>
            <a:ext cx="2613233" cy="1767111"/>
          </a:xfrm>
          <a:prstGeom prst="rect">
            <a:avLst/>
          </a:prstGeom>
          <a:noFill/>
        </p:spPr>
      </p:pic>
      <p:pic>
        <p:nvPicPr>
          <p:cNvPr id="4" name="Picture 4" descr="C:\Users\Сергей\Desktop\1644248696_1-adonius-club-p-lebed-na-prozrachnom-fon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20688"/>
            <a:ext cx="2613233" cy="1767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Сергей\Desktop\vector-a-hungry-fr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4" name="Picture 4" descr="C:\Users\Сергей\Desktop\1644248696_1-adonius-club-p-lebed-na-prozrachnom-fon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484784"/>
            <a:ext cx="2613233" cy="1767111"/>
          </a:xfrm>
          <a:prstGeom prst="rect">
            <a:avLst/>
          </a:prstGeom>
          <a:noFill/>
        </p:spPr>
      </p:pic>
      <p:pic>
        <p:nvPicPr>
          <p:cNvPr id="4" name="Picture 4" descr="C:\Users\Сергей\Desktop\1644248696_1-adonius-club-p-lebed-na-prozrachnom-fon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20688"/>
            <a:ext cx="2613233" cy="1767111"/>
          </a:xfrm>
          <a:prstGeom prst="rect">
            <a:avLst/>
          </a:prstGeom>
          <a:noFill/>
        </p:spPr>
      </p:pic>
      <p:pic>
        <p:nvPicPr>
          <p:cNvPr id="5" name="Picture 4" descr="C:\Users\Сергей\Desktop\1644248696_1-adonius-club-p-lebed-na-prozrachnom-fon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6672"/>
            <a:ext cx="2613233" cy="1767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Сергей\Desktop\vector-a-hungry-fr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4" name="Picture 4" descr="C:\Users\Сергей\Desktop\1644248696_1-adonius-club-p-lebed-na-prozrachnom-fon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484784"/>
            <a:ext cx="2613233" cy="1767111"/>
          </a:xfrm>
          <a:prstGeom prst="rect">
            <a:avLst/>
          </a:prstGeom>
          <a:noFill/>
        </p:spPr>
      </p:pic>
      <p:pic>
        <p:nvPicPr>
          <p:cNvPr id="4" name="Picture 4" descr="C:\Users\Сергей\Desktop\1644248696_1-adonius-club-p-lebed-na-prozrachnom-fon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20688"/>
            <a:ext cx="2613233" cy="1767111"/>
          </a:xfrm>
          <a:prstGeom prst="rect">
            <a:avLst/>
          </a:prstGeom>
          <a:noFill/>
        </p:spPr>
      </p:pic>
      <p:pic>
        <p:nvPicPr>
          <p:cNvPr id="5" name="Picture 4" descr="C:\Users\Сергей\Desktop\1644248696_1-adonius-club-p-lebed-na-prozrachnom-fon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6672"/>
            <a:ext cx="2613233" cy="1767111"/>
          </a:xfrm>
          <a:prstGeom prst="rect">
            <a:avLst/>
          </a:prstGeom>
          <a:noFill/>
        </p:spPr>
      </p:pic>
      <p:pic>
        <p:nvPicPr>
          <p:cNvPr id="6" name="Picture 4" descr="C:\Users\Сергей\Desktop\1644248696_1-adonius-club-p-lebed-na-prozrachnom-fon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348880"/>
            <a:ext cx="2613233" cy="1767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Сергей\Desktop\vector-a-hungry-fr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4" name="Picture 4" descr="C:\Users\Сергей\Desktop\1644248696_1-adonius-club-p-lebed-na-prozrachnom-fon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484784"/>
            <a:ext cx="2613233" cy="1767111"/>
          </a:xfrm>
          <a:prstGeom prst="rect">
            <a:avLst/>
          </a:prstGeom>
          <a:noFill/>
        </p:spPr>
      </p:pic>
      <p:pic>
        <p:nvPicPr>
          <p:cNvPr id="4" name="Picture 4" descr="C:\Users\Сергей\Desktop\1644248696_1-adonius-club-p-lebed-na-prozrachnom-fon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20688"/>
            <a:ext cx="2613233" cy="1767111"/>
          </a:xfrm>
          <a:prstGeom prst="rect">
            <a:avLst/>
          </a:prstGeom>
          <a:noFill/>
        </p:spPr>
      </p:pic>
      <p:pic>
        <p:nvPicPr>
          <p:cNvPr id="5" name="Picture 4" descr="C:\Users\Сергей\Desktop\1644248696_1-adonius-club-p-lebed-na-prozrachnom-fon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6672"/>
            <a:ext cx="2613233" cy="1767111"/>
          </a:xfrm>
          <a:prstGeom prst="rect">
            <a:avLst/>
          </a:prstGeom>
          <a:noFill/>
        </p:spPr>
      </p:pic>
      <p:pic>
        <p:nvPicPr>
          <p:cNvPr id="6" name="Picture 4" descr="C:\Users\Сергей\Desktop\1644248696_1-adonius-club-p-lebed-na-prozrachnom-fon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348880"/>
            <a:ext cx="2613233" cy="1767111"/>
          </a:xfrm>
          <a:prstGeom prst="rect">
            <a:avLst/>
          </a:prstGeom>
          <a:noFill/>
        </p:spPr>
      </p:pic>
      <p:pic>
        <p:nvPicPr>
          <p:cNvPr id="7" name="Picture 4" descr="C:\Users\Сергей\Desktop\1644248696_1-adonius-club-p-lebed-na-prozrachnom-fon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780928"/>
            <a:ext cx="2613233" cy="1767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dn.culture.ru/images/6f33ce2d-321d-5227-aa65-6f5e7ae49a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4" descr="https://kartinkin.net/uploads/posts/2022-03/1647065125_45-kartinkin-net-p-kartinki-serdechki-na-belom-fone-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kartinkin.net/uploads/posts/2022-03/1647065125_45-kartinkin-net-p-kartinki-serdechki-na-belom-fone-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https://coolsen.ru/wp-content/uploads/2021/11/035-20211103_11383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 descr="C:\Users\Сергей\Desktop\1614519452_176-p-serdechko-na-belom-fone-2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980728"/>
            <a:ext cx="2160240" cy="2021251"/>
          </a:xfrm>
          <a:prstGeom prst="rect">
            <a:avLst/>
          </a:prstGeom>
          <a:noFill/>
        </p:spPr>
      </p:pic>
      <p:pic>
        <p:nvPicPr>
          <p:cNvPr id="3082" name="Picture 10" descr="C:\Users\Сергей\Desktop\1614528304_76-p-krasivie-kartinki-na-belom-fone-1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980728"/>
            <a:ext cx="2956918" cy="2448272"/>
          </a:xfrm>
          <a:prstGeom prst="rect">
            <a:avLst/>
          </a:prstGeom>
          <a:noFill/>
        </p:spPr>
      </p:pic>
      <p:sp>
        <p:nvSpPr>
          <p:cNvPr id="3084" name="AutoShape 12" descr="https://catherineasquithgallery.com/uploads/posts/2021-03/1614565557_42-p-kartinka-devochki-na-belom-fone-4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5" name="Picture 13" descr="C:\Users\Сергей\Desktop\1614565557_42-p-kartinka-devochki-na-belom-fone-4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32656"/>
            <a:ext cx="2498726" cy="3121025"/>
          </a:xfrm>
          <a:prstGeom prst="rect">
            <a:avLst/>
          </a:prstGeom>
          <a:noFill/>
        </p:spPr>
      </p:pic>
      <p:sp>
        <p:nvSpPr>
          <p:cNvPr id="3087" name="AutoShape 15" descr="https://tinkatinka.com/public/media/raven/raven_0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4" descr="C:\Users\Сергей\Desktop\1644248696_1-adonius-club-p-lebed-na-prozrachnom-fone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33056"/>
            <a:ext cx="3301085" cy="2232248"/>
          </a:xfrm>
          <a:prstGeom prst="rect">
            <a:avLst/>
          </a:prstGeom>
          <a:noFill/>
        </p:spPr>
      </p:pic>
      <p:pic>
        <p:nvPicPr>
          <p:cNvPr id="3089" name="Picture 17" descr="C:\Users\Сергей\Desktop\0_80d45_5ad256a7_XL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437112"/>
            <a:ext cx="1920255" cy="1972827"/>
          </a:xfrm>
          <a:prstGeom prst="rect">
            <a:avLst/>
          </a:prstGeom>
          <a:noFill/>
        </p:spPr>
      </p:pic>
      <p:pic>
        <p:nvPicPr>
          <p:cNvPr id="3090" name="Picture 18" descr="C:\Users\Сергей\Desktop\1643946370_3-phonoteka-org-p-sinee-nebo-fon-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221088"/>
            <a:ext cx="2627140" cy="1744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nevsepic.com.ua/uploads/posts/2012-04/1335076168-215696-sever-17-www.nevsepic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https://cf.ppt-online.org/files/slide/d/dzTxlMJFvtBsb9jSYWC60Q5LX24InoHUarf8yE/slide-10.jpg"/>
          <p:cNvPicPr>
            <a:picLocks noChangeAspect="1" noChangeArrowheads="1"/>
          </p:cNvPicPr>
          <p:nvPr/>
        </p:nvPicPr>
        <p:blipFill>
          <a:blip r:embed="rId2" cstate="print"/>
          <a:srcRect l="4037" r="39216"/>
          <a:stretch>
            <a:fillRect/>
          </a:stretch>
        </p:blipFill>
        <p:spPr bwMode="auto">
          <a:xfrm>
            <a:off x="251521" y="260648"/>
            <a:ext cx="4608512" cy="6352835"/>
          </a:xfrm>
          <a:prstGeom prst="rect">
            <a:avLst/>
          </a:prstGeom>
          <a:noFill/>
        </p:spPr>
      </p:pic>
      <p:pic>
        <p:nvPicPr>
          <p:cNvPr id="45062" name="Picture 6" descr="https://avatars.mds.yandex.net/i?id=68fcc482e81e3b98c7eee2963ba8b6e65da6a840-5233610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1266" y="1725990"/>
            <a:ext cx="3209925" cy="304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950249" y="692696"/>
            <a:ext cx="4211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35"/>
              </a:spcAft>
            </a:pPr>
            <a:r>
              <a:rPr lang="ru-RU" sz="6000" b="1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ПЯ-ПЯ-ПЯ</a:t>
            </a:r>
            <a:r>
              <a:rPr lang="ru-RU" sz="6000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85185" y="4941168"/>
            <a:ext cx="4211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35"/>
              </a:spcAft>
            </a:pPr>
            <a:r>
              <a:rPr lang="ru-RU" sz="6000" b="1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ТЯ-ТЯ-ТЯ</a:t>
            </a:r>
            <a:r>
              <a:rPr lang="ru-RU" sz="6000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Сергей\Desktop\gif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132856"/>
            <a:ext cx="3247491" cy="3533826"/>
          </a:xfrm>
          <a:prstGeom prst="rect">
            <a:avLst/>
          </a:prstGeom>
          <a:noFill/>
        </p:spPr>
      </p:pic>
      <p:pic>
        <p:nvPicPr>
          <p:cNvPr id="3" name="Picture 28" descr="https://i.pinimg.com/originals/3a/a6/d2/3aa6d201c5d69f96355bcd6f477752c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5455816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s://cf.ppt-online.org/files/slide/d/dzTxlMJFvtBsb9jSYWC60Q5LX24InoHUarf8yE/slide-22.jpg"/>
          <p:cNvPicPr>
            <a:picLocks noChangeAspect="1" noChangeArrowheads="1"/>
          </p:cNvPicPr>
          <p:nvPr/>
        </p:nvPicPr>
        <p:blipFill>
          <a:blip r:embed="rId2" cstate="print"/>
          <a:srcRect r="41523"/>
          <a:stretch>
            <a:fillRect/>
          </a:stretch>
        </p:blipFill>
        <p:spPr bwMode="auto">
          <a:xfrm>
            <a:off x="323528" y="548680"/>
            <a:ext cx="4608512" cy="5903073"/>
          </a:xfrm>
          <a:prstGeom prst="rect">
            <a:avLst/>
          </a:prstGeom>
          <a:noFill/>
        </p:spPr>
      </p:pic>
      <p:pic>
        <p:nvPicPr>
          <p:cNvPr id="44040" name="Picture 8" descr="https://i.pinimg.com/736x/74/97/40/74974061afe876109876f46de97af5df--food-clipart-food-pictu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060848"/>
            <a:ext cx="2980677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cf.ppt-online.org/files/slide/d/dzTxlMJFvtBsb9jSYWC60Q5LX24InoHUarf8yE/slide-14.jpg"/>
          <p:cNvPicPr>
            <a:picLocks noChangeAspect="1" noChangeArrowheads="1"/>
          </p:cNvPicPr>
          <p:nvPr/>
        </p:nvPicPr>
        <p:blipFill>
          <a:blip r:embed="rId2" cstate="print"/>
          <a:srcRect l="2307" r="39216"/>
          <a:stretch>
            <a:fillRect/>
          </a:stretch>
        </p:blipFill>
        <p:spPr bwMode="auto">
          <a:xfrm>
            <a:off x="179512" y="404664"/>
            <a:ext cx="4911480" cy="6291093"/>
          </a:xfrm>
          <a:prstGeom prst="rect">
            <a:avLst/>
          </a:prstGeom>
          <a:noFill/>
        </p:spPr>
      </p:pic>
      <p:pic>
        <p:nvPicPr>
          <p:cNvPr id="5" name="Picture 6" descr="https://avatars.mds.yandex.net/i?id=bca70080afb3e3da201fc9f2c23f711c-5213237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060848"/>
            <a:ext cx="2562225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pandia.ru/text/80/681/images/img4_33.jpg"/>
          <p:cNvPicPr>
            <a:picLocks noChangeAspect="1" noChangeArrowheads="1"/>
          </p:cNvPicPr>
          <p:nvPr/>
        </p:nvPicPr>
        <p:blipFill>
          <a:blip r:embed="rId2" cstate="print"/>
          <a:srcRect r="33300"/>
          <a:stretch>
            <a:fillRect/>
          </a:stretch>
        </p:blipFill>
        <p:spPr bwMode="auto">
          <a:xfrm>
            <a:off x="2411760" y="404664"/>
            <a:ext cx="6555090" cy="4049399"/>
          </a:xfrm>
          <a:prstGeom prst="rect">
            <a:avLst/>
          </a:prstGeom>
          <a:noFill/>
        </p:spPr>
      </p:pic>
      <p:sp>
        <p:nvSpPr>
          <p:cNvPr id="7" name="Стрелка вниз 6"/>
          <p:cNvSpPr/>
          <p:nvPr/>
        </p:nvSpPr>
        <p:spPr>
          <a:xfrm>
            <a:off x="7452320" y="2708920"/>
            <a:ext cx="648072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2699792" y="1916832"/>
            <a:ext cx="648072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992" name="AutoShape 8" descr="https://adonius.club/uploads/posts/2022-01/1641912811_71-adonius-club-p-loshad-na-prozrachnom-fone-8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4" name="AutoShape 10" descr="https://adonius.club/uploads/posts/2022-01/1641912811_71-adonius-club-p-loshad-na-prozrachnom-fone-8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6" name="AutoShape 12" descr="https://adonius.club/uploads/posts/2022-01/1641912811_71-adonius-club-p-loshad-na-prozrachnom-fone-8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000" name="AutoShape 16" descr="https://catherineasquithgallery.com/uploads/posts/2021-02/1614533218_144-p-loshad-na-belom-fone-17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002" name="AutoShape 18" descr="https://catherineasquithgallery.com/uploads/posts/2021-02/1614533218_144-p-loshad-na-belom-fone-17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2004" name="Picture 20" descr="https://papik.pro/uploads/posts/2021-12/1639213136_1-papik-pro-p-loshad-klipart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3240283"/>
            <a:ext cx="3635896" cy="3617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mtdata.ru/u2/photo8D7B/20549311857-0/origina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i.pinimg.com/originals/46/3e/f5/463ef58ad138cc5d9d4c5e6a6d123a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231</TotalTime>
  <Words>8</Words>
  <Application>Microsoft Office PowerPoint</Application>
  <PresentationFormat>Экран (4:3)</PresentationFormat>
  <Paragraphs>8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Constantia</vt:lpstr>
      <vt:lpstr>Times New Roman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Vladislav</cp:lastModifiedBy>
  <cp:revision>21</cp:revision>
  <dcterms:created xsi:type="dcterms:W3CDTF">2022-11-23T08:39:38Z</dcterms:created>
  <dcterms:modified xsi:type="dcterms:W3CDTF">2023-09-18T07:39:29Z</dcterms:modified>
</cp:coreProperties>
</file>