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4934">
            <a:off x="381858" y="639882"/>
            <a:ext cx="3456384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420">
            <a:off x="5904387" y="467939"/>
            <a:ext cx="2737275" cy="2420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351">
            <a:off x="728672" y="3098240"/>
            <a:ext cx="2501259" cy="3323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40" y="2780928"/>
            <a:ext cx="2293960" cy="302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387">
            <a:off x="6386626" y="3285315"/>
            <a:ext cx="2280492" cy="307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96752"/>
            <a:ext cx="741682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10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Famous</a:t>
            </a:r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en-US" sz="10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people</a:t>
            </a:r>
            <a:endParaRPr lang="ru-RU" sz="10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86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1148"/>
            <a:ext cx="4786631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144" y="581148"/>
            <a:ext cx="28083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She was </a:t>
            </a:r>
            <a:r>
              <a:rPr lang="en-US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 </a:t>
            </a:r>
            <a:r>
              <a:rPr lang="en-US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first woman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to win a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Nobel Prize,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the first person and </a:t>
            </a:r>
            <a:r>
              <a:rPr lang="en-US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only woman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 the Nobel Prize twice,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is </a:t>
            </a:r>
            <a:r>
              <a:rPr lang="en-US" sz="28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only person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win the Nobel Prize in two different scientific fields. 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урок учитель года\владимир шух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764704"/>
            <a:ext cx="3960440" cy="51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5050904" cy="5695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8104" y="764704"/>
            <a:ext cx="3257944" cy="456929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Do you know this person?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620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4664"/>
            <a:ext cx="4730848" cy="6138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268760"/>
            <a:ext cx="32403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Vladimir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Shukhov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was 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great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Russian 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engineer, scientist and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architect.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Vladimir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Shukhov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412775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is not easy to become famous.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 love and respect people who did a lot for nation.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One of them is Vladimir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Shukhov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Vladimir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Grigoryevich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Shukhov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(1853— 1939) was a great Russian engineer, scientist and architect.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 1864 Vladimir entered Saint Petersburg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gymnasium.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 his high school years he 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loved learning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Maths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 1876 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Shukhov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graduated from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Imperial Moscow Technical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school with distinction and a Gold Medal.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Shukhov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made important contributions to the chemical industry.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Shukhov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worked hard all his life and succeed.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invented many useful things.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built bridges, factories, special towers, ships, railways and railway stations.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Vladimir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Shukhov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invented the first pipeline in Russia in the nineteenth century.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His ideas changed the world because he is a person</a:t>
            </a:r>
            <a:r>
              <a:rPr lang="en-US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who kept his goals.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is an example to follow.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1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</TotalTime>
  <Words>71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huawei</cp:lastModifiedBy>
  <cp:revision>11</cp:revision>
  <dcterms:created xsi:type="dcterms:W3CDTF">2019-11-23T17:27:07Z</dcterms:created>
  <dcterms:modified xsi:type="dcterms:W3CDTF">2023-10-16T12:21:45Z</dcterms:modified>
</cp:coreProperties>
</file>