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77" r:id="rId4"/>
    <p:sldId id="275" r:id="rId5"/>
    <p:sldId id="297" r:id="rId6"/>
    <p:sldId id="300" r:id="rId7"/>
    <p:sldId id="307" r:id="rId8"/>
    <p:sldId id="276" r:id="rId9"/>
    <p:sldId id="286" r:id="rId10"/>
    <p:sldId id="280" r:id="rId11"/>
    <p:sldId id="279" r:id="rId12"/>
    <p:sldId id="282" r:id="rId13"/>
    <p:sldId id="272" r:id="rId14"/>
    <p:sldId id="273" r:id="rId15"/>
    <p:sldId id="288" r:id="rId16"/>
    <p:sldId id="291" r:id="rId17"/>
    <p:sldId id="262" r:id="rId18"/>
    <p:sldId id="274" r:id="rId19"/>
    <p:sldId id="261" r:id="rId20"/>
    <p:sldId id="294" r:id="rId21"/>
    <p:sldId id="285" r:id="rId22"/>
    <p:sldId id="258" r:id="rId23"/>
    <p:sldId id="259" r:id="rId24"/>
    <p:sldId id="260" r:id="rId25"/>
    <p:sldId id="263" r:id="rId26"/>
    <p:sldId id="295" r:id="rId27"/>
    <p:sldId id="296" r:id="rId28"/>
    <p:sldId id="264" r:id="rId29"/>
    <p:sldId id="293" r:id="rId30"/>
    <p:sldId id="284" r:id="rId31"/>
    <p:sldId id="257" r:id="rId32"/>
    <p:sldId id="290" r:id="rId33"/>
    <p:sldId id="299" r:id="rId34"/>
    <p:sldId id="265" r:id="rId35"/>
    <p:sldId id="266" r:id="rId36"/>
    <p:sldId id="267" r:id="rId37"/>
    <p:sldId id="268" r:id="rId38"/>
    <p:sldId id="301" r:id="rId39"/>
    <p:sldId id="306" r:id="rId40"/>
    <p:sldId id="303" r:id="rId41"/>
    <p:sldId id="304" r:id="rId42"/>
    <p:sldId id="305" r:id="rId43"/>
    <p:sldId id="310" r:id="rId44"/>
    <p:sldId id="308" r:id="rId45"/>
    <p:sldId id="309" r:id="rId46"/>
    <p:sldId id="27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Сединина</a:t>
            </a:r>
            <a:r>
              <a:rPr lang="ru-RU" baseline="0" dirty="0" smtClean="0"/>
              <a:t> Анастасия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92</c:v>
                </c:pt>
                <c:pt idx="1">
                  <c:v>100</c:v>
                </c:pt>
                <c:pt idx="2">
                  <c:v>50</c:v>
                </c:pt>
                <c:pt idx="3">
                  <c:v>77</c:v>
                </c:pt>
                <c:pt idx="4">
                  <c:v>100</c:v>
                </c:pt>
                <c:pt idx="5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880256"/>
        <c:axId val="139759552"/>
      </c:barChart>
      <c:catAx>
        <c:axId val="13488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759552"/>
        <c:crosses val="autoZero"/>
        <c:auto val="1"/>
        <c:lblAlgn val="ctr"/>
        <c:lblOffset val="100"/>
        <c:noMultiLvlLbl val="0"/>
      </c:catAx>
      <c:valAx>
        <c:axId val="13975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880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Огорельцева</a:t>
            </a:r>
            <a:r>
              <a:rPr lang="ru-RU" baseline="0" dirty="0" smtClean="0"/>
              <a:t> Софья</a:t>
            </a:r>
            <a:endParaRPr lang="ru-RU" dirty="0"/>
          </a:p>
        </c:rich>
      </c:tx>
      <c:layout>
        <c:manualLayout>
          <c:xMode val="edge"/>
          <c:yMode val="edge"/>
          <c:x val="0.29121140324182981"/>
          <c:y val="4.465160436719152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77</c:v>
                </c:pt>
                <c:pt idx="1">
                  <c:v>100</c:v>
                </c:pt>
                <c:pt idx="2">
                  <c:v>98</c:v>
                </c:pt>
                <c:pt idx="3">
                  <c:v>100</c:v>
                </c:pt>
                <c:pt idx="4">
                  <c:v>79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805824"/>
        <c:axId val="139761280"/>
      </c:barChart>
      <c:catAx>
        <c:axId val="14580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761280"/>
        <c:crosses val="autoZero"/>
        <c:auto val="1"/>
        <c:lblAlgn val="ctr"/>
        <c:lblOffset val="100"/>
        <c:noMultiLvlLbl val="0"/>
      </c:catAx>
      <c:valAx>
        <c:axId val="13976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80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93C65-BFB8-402F-9A1B-C260DC1EC15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F5183C-E0F5-4582-BD80-8F9B6457FF24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схемы</a:t>
          </a:r>
          <a:endParaRPr lang="ru-RU" dirty="0"/>
        </a:p>
      </dgm:t>
    </dgm:pt>
    <dgm:pt modelId="{D3371B8E-65A6-409D-9093-1A967FC8ECDC}" type="parTrans" cxnId="{EE8AB986-85ED-4F26-891A-0447EE46C975}">
      <dgm:prSet/>
      <dgm:spPr/>
      <dgm:t>
        <a:bodyPr/>
        <a:lstStyle/>
        <a:p>
          <a:endParaRPr lang="ru-RU"/>
        </a:p>
      </dgm:t>
    </dgm:pt>
    <dgm:pt modelId="{DF84BD7B-A397-494E-B70D-CD2A2F7EC17C}" type="sibTrans" cxnId="{EE8AB986-85ED-4F26-891A-0447EE46C975}">
      <dgm:prSet/>
      <dgm:spPr/>
      <dgm:t>
        <a:bodyPr/>
        <a:lstStyle/>
        <a:p>
          <a:endParaRPr lang="ru-RU"/>
        </a:p>
      </dgm:t>
    </dgm:pt>
    <dgm:pt modelId="{B92CD835-A570-475D-AC80-DF5BB0F90546}">
      <dgm:prSet phldrT="[Текст]"/>
      <dgm:spPr/>
      <dgm:t>
        <a:bodyPr/>
        <a:lstStyle/>
        <a:p>
          <a:r>
            <a:rPr lang="ru-RU" dirty="0" smtClean="0"/>
            <a:t>диаграммы</a:t>
          </a:r>
          <a:endParaRPr lang="ru-RU" dirty="0"/>
        </a:p>
      </dgm:t>
    </dgm:pt>
    <dgm:pt modelId="{82472819-2312-4163-84E1-780D971BB078}" type="parTrans" cxnId="{1DF615E9-2FCD-488B-9878-A42A6DBC900F}">
      <dgm:prSet/>
      <dgm:spPr/>
      <dgm:t>
        <a:bodyPr/>
        <a:lstStyle/>
        <a:p>
          <a:endParaRPr lang="ru-RU"/>
        </a:p>
      </dgm:t>
    </dgm:pt>
    <dgm:pt modelId="{1663D146-9FC8-4558-84EE-7B9C5F7EB2EE}" type="sibTrans" cxnId="{1DF615E9-2FCD-488B-9878-A42A6DBC900F}">
      <dgm:prSet/>
      <dgm:spPr/>
      <dgm:t>
        <a:bodyPr/>
        <a:lstStyle/>
        <a:p>
          <a:endParaRPr lang="ru-RU"/>
        </a:p>
      </dgm:t>
    </dgm:pt>
    <dgm:pt modelId="{4FB0F19E-C6EE-465F-A962-7703786CD74B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таблицы</a:t>
          </a:r>
          <a:endParaRPr lang="ru-RU" dirty="0"/>
        </a:p>
      </dgm:t>
    </dgm:pt>
    <dgm:pt modelId="{B64E591D-9744-489B-8A72-171A2EC84AFB}" type="parTrans" cxnId="{D3647A97-644E-4D27-A2F9-1DD067537140}">
      <dgm:prSet/>
      <dgm:spPr/>
      <dgm:t>
        <a:bodyPr/>
        <a:lstStyle/>
        <a:p>
          <a:endParaRPr lang="ru-RU"/>
        </a:p>
      </dgm:t>
    </dgm:pt>
    <dgm:pt modelId="{EAD96CD8-1EA6-48BD-9AE4-1A80986CF237}" type="sibTrans" cxnId="{D3647A97-644E-4D27-A2F9-1DD067537140}">
      <dgm:prSet/>
      <dgm:spPr/>
      <dgm:t>
        <a:bodyPr/>
        <a:lstStyle/>
        <a:p>
          <a:endParaRPr lang="ru-RU"/>
        </a:p>
      </dgm:t>
    </dgm:pt>
    <dgm:pt modelId="{08B88862-669C-40E5-B1D7-8647E7F8851B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иллюстрации</a:t>
          </a:r>
          <a:endParaRPr lang="ru-RU" dirty="0"/>
        </a:p>
      </dgm:t>
    </dgm:pt>
    <dgm:pt modelId="{B401C69E-6073-468E-B8C1-B1A47F33D9F3}" type="parTrans" cxnId="{E4AE88D3-35F4-48A4-825D-0D44369B7DA6}">
      <dgm:prSet/>
      <dgm:spPr/>
      <dgm:t>
        <a:bodyPr/>
        <a:lstStyle/>
        <a:p>
          <a:endParaRPr lang="ru-RU"/>
        </a:p>
      </dgm:t>
    </dgm:pt>
    <dgm:pt modelId="{52C64034-1047-4A15-9B87-EA8CAFC6DB9F}" type="sibTrans" cxnId="{E4AE88D3-35F4-48A4-825D-0D44369B7DA6}">
      <dgm:prSet/>
      <dgm:spPr/>
      <dgm:t>
        <a:bodyPr/>
        <a:lstStyle/>
        <a:p>
          <a:endParaRPr lang="ru-RU"/>
        </a:p>
      </dgm:t>
    </dgm:pt>
    <dgm:pt modelId="{8C739E18-524E-4A45-A3BB-B5A00C284535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Сплошные и несплошные тексты</a:t>
          </a:r>
          <a:endParaRPr lang="ru-RU" dirty="0"/>
        </a:p>
      </dgm:t>
    </dgm:pt>
    <dgm:pt modelId="{C8458270-16BC-480B-9E3B-545E6C321057}" type="parTrans" cxnId="{AEBBE9D3-B7E8-4CB6-A94B-097970B86553}">
      <dgm:prSet/>
      <dgm:spPr/>
      <dgm:t>
        <a:bodyPr/>
        <a:lstStyle/>
        <a:p>
          <a:endParaRPr lang="ru-RU"/>
        </a:p>
      </dgm:t>
    </dgm:pt>
    <dgm:pt modelId="{37853E41-9874-4361-8AA6-E82CBAD09F08}" type="sibTrans" cxnId="{AEBBE9D3-B7E8-4CB6-A94B-097970B86553}">
      <dgm:prSet/>
      <dgm:spPr/>
      <dgm:t>
        <a:bodyPr/>
        <a:lstStyle/>
        <a:p>
          <a:endParaRPr lang="ru-RU"/>
        </a:p>
      </dgm:t>
    </dgm:pt>
    <dgm:pt modelId="{390285B3-78BC-47B8-9546-D032361889E3}" type="pres">
      <dgm:prSet presAssocID="{DA893C65-BFB8-402F-9A1B-C260DC1EC1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A67458-0B31-4968-8131-D8FA8B6613F7}" type="pres">
      <dgm:prSet presAssocID="{F4F5183C-E0F5-4582-BD80-8F9B6457FF2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E3452-9053-4378-A264-BA95572D95F1}" type="pres">
      <dgm:prSet presAssocID="{DF84BD7B-A397-494E-B70D-CD2A2F7EC17C}" presName="sibTrans" presStyleCnt="0"/>
      <dgm:spPr/>
    </dgm:pt>
    <dgm:pt modelId="{0A224516-DA19-43CD-9CF2-68A6E912B629}" type="pres">
      <dgm:prSet presAssocID="{B92CD835-A570-475D-AC80-DF5BB0F9054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9AA30-3508-4C00-B2A7-43AC59003894}" type="pres">
      <dgm:prSet presAssocID="{1663D146-9FC8-4558-84EE-7B9C5F7EB2EE}" presName="sibTrans" presStyleCnt="0"/>
      <dgm:spPr/>
    </dgm:pt>
    <dgm:pt modelId="{33F8779A-94A6-46C5-AAB8-FC0E156F2BED}" type="pres">
      <dgm:prSet presAssocID="{4FB0F19E-C6EE-465F-A962-7703786CD7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BC60C-162C-459C-AC53-012632EC39E2}" type="pres">
      <dgm:prSet presAssocID="{EAD96CD8-1EA6-48BD-9AE4-1A80986CF237}" presName="sibTrans" presStyleCnt="0"/>
      <dgm:spPr/>
    </dgm:pt>
    <dgm:pt modelId="{25254882-CDFC-48BE-8C4A-FE2B6EB8B052}" type="pres">
      <dgm:prSet presAssocID="{08B88862-669C-40E5-B1D7-8647E7F8851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C4C2-DEA0-46D8-86AD-4A2034D4CB30}" type="pres">
      <dgm:prSet presAssocID="{52C64034-1047-4A15-9B87-EA8CAFC6DB9F}" presName="sibTrans" presStyleCnt="0"/>
      <dgm:spPr/>
    </dgm:pt>
    <dgm:pt modelId="{3DC856DE-2951-49D0-856D-D1644B0A47BC}" type="pres">
      <dgm:prSet presAssocID="{8C739E18-524E-4A45-A3BB-B5A00C28453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AE88D3-35F4-48A4-825D-0D44369B7DA6}" srcId="{DA893C65-BFB8-402F-9A1B-C260DC1EC158}" destId="{08B88862-669C-40E5-B1D7-8647E7F8851B}" srcOrd="3" destOrd="0" parTransId="{B401C69E-6073-468E-B8C1-B1A47F33D9F3}" sibTransId="{52C64034-1047-4A15-9B87-EA8CAFC6DB9F}"/>
    <dgm:cxn modelId="{286437AB-8E5C-4B13-A7B7-F1F58E538C3E}" type="presOf" srcId="{F4F5183C-E0F5-4582-BD80-8F9B6457FF24}" destId="{15A67458-0B31-4968-8131-D8FA8B6613F7}" srcOrd="0" destOrd="0" presId="urn:microsoft.com/office/officeart/2005/8/layout/default#1"/>
    <dgm:cxn modelId="{37A65A6C-AAD4-4F17-A2F9-D3BA736F46F5}" type="presOf" srcId="{08B88862-669C-40E5-B1D7-8647E7F8851B}" destId="{25254882-CDFC-48BE-8C4A-FE2B6EB8B052}" srcOrd="0" destOrd="0" presId="urn:microsoft.com/office/officeart/2005/8/layout/default#1"/>
    <dgm:cxn modelId="{AEBBE9D3-B7E8-4CB6-A94B-097970B86553}" srcId="{DA893C65-BFB8-402F-9A1B-C260DC1EC158}" destId="{8C739E18-524E-4A45-A3BB-B5A00C284535}" srcOrd="4" destOrd="0" parTransId="{C8458270-16BC-480B-9E3B-545E6C321057}" sibTransId="{37853E41-9874-4361-8AA6-E82CBAD09F08}"/>
    <dgm:cxn modelId="{8337F42F-73A7-4060-9489-B1921E7E9B1D}" type="presOf" srcId="{8C739E18-524E-4A45-A3BB-B5A00C284535}" destId="{3DC856DE-2951-49D0-856D-D1644B0A47BC}" srcOrd="0" destOrd="0" presId="urn:microsoft.com/office/officeart/2005/8/layout/default#1"/>
    <dgm:cxn modelId="{4A0C4EF8-6E5F-4563-A440-E782E4908B28}" type="presOf" srcId="{B92CD835-A570-475D-AC80-DF5BB0F90546}" destId="{0A224516-DA19-43CD-9CF2-68A6E912B629}" srcOrd="0" destOrd="0" presId="urn:microsoft.com/office/officeart/2005/8/layout/default#1"/>
    <dgm:cxn modelId="{1DF615E9-2FCD-488B-9878-A42A6DBC900F}" srcId="{DA893C65-BFB8-402F-9A1B-C260DC1EC158}" destId="{B92CD835-A570-475D-AC80-DF5BB0F90546}" srcOrd="1" destOrd="0" parTransId="{82472819-2312-4163-84E1-780D971BB078}" sibTransId="{1663D146-9FC8-4558-84EE-7B9C5F7EB2EE}"/>
    <dgm:cxn modelId="{3FF72278-AE9B-4CF7-A4A4-0D1EDA9394BD}" type="presOf" srcId="{DA893C65-BFB8-402F-9A1B-C260DC1EC158}" destId="{390285B3-78BC-47B8-9546-D032361889E3}" srcOrd="0" destOrd="0" presId="urn:microsoft.com/office/officeart/2005/8/layout/default#1"/>
    <dgm:cxn modelId="{EE8AB986-85ED-4F26-891A-0447EE46C975}" srcId="{DA893C65-BFB8-402F-9A1B-C260DC1EC158}" destId="{F4F5183C-E0F5-4582-BD80-8F9B6457FF24}" srcOrd="0" destOrd="0" parTransId="{D3371B8E-65A6-409D-9093-1A967FC8ECDC}" sibTransId="{DF84BD7B-A397-494E-B70D-CD2A2F7EC17C}"/>
    <dgm:cxn modelId="{38E7B403-1C3A-49C1-909B-99DD8F9D6A17}" type="presOf" srcId="{4FB0F19E-C6EE-465F-A962-7703786CD74B}" destId="{33F8779A-94A6-46C5-AAB8-FC0E156F2BED}" srcOrd="0" destOrd="0" presId="urn:microsoft.com/office/officeart/2005/8/layout/default#1"/>
    <dgm:cxn modelId="{D3647A97-644E-4D27-A2F9-1DD067537140}" srcId="{DA893C65-BFB8-402F-9A1B-C260DC1EC158}" destId="{4FB0F19E-C6EE-465F-A962-7703786CD74B}" srcOrd="2" destOrd="0" parTransId="{B64E591D-9744-489B-8A72-171A2EC84AFB}" sibTransId="{EAD96CD8-1EA6-48BD-9AE4-1A80986CF237}"/>
    <dgm:cxn modelId="{05D4745A-3B88-4FE7-9A14-13E566F711DB}" type="presParOf" srcId="{390285B3-78BC-47B8-9546-D032361889E3}" destId="{15A67458-0B31-4968-8131-D8FA8B6613F7}" srcOrd="0" destOrd="0" presId="urn:microsoft.com/office/officeart/2005/8/layout/default#1"/>
    <dgm:cxn modelId="{2CFBB261-A341-4491-B049-A42BD63D4B0C}" type="presParOf" srcId="{390285B3-78BC-47B8-9546-D032361889E3}" destId="{14EE3452-9053-4378-A264-BA95572D95F1}" srcOrd="1" destOrd="0" presId="urn:microsoft.com/office/officeart/2005/8/layout/default#1"/>
    <dgm:cxn modelId="{AFDAEDC4-C1F4-4348-A82E-88B3B9013DC3}" type="presParOf" srcId="{390285B3-78BC-47B8-9546-D032361889E3}" destId="{0A224516-DA19-43CD-9CF2-68A6E912B629}" srcOrd="2" destOrd="0" presId="urn:microsoft.com/office/officeart/2005/8/layout/default#1"/>
    <dgm:cxn modelId="{4BA79B6E-8C2E-4AC5-9503-86C155282EE1}" type="presParOf" srcId="{390285B3-78BC-47B8-9546-D032361889E3}" destId="{0409AA30-3508-4C00-B2A7-43AC59003894}" srcOrd="3" destOrd="0" presId="urn:microsoft.com/office/officeart/2005/8/layout/default#1"/>
    <dgm:cxn modelId="{29F6F872-3DB5-4592-BDB8-E3CBED9C7E18}" type="presParOf" srcId="{390285B3-78BC-47B8-9546-D032361889E3}" destId="{33F8779A-94A6-46C5-AAB8-FC0E156F2BED}" srcOrd="4" destOrd="0" presId="urn:microsoft.com/office/officeart/2005/8/layout/default#1"/>
    <dgm:cxn modelId="{47060EF6-8E41-4193-9A94-5452F653E77F}" type="presParOf" srcId="{390285B3-78BC-47B8-9546-D032361889E3}" destId="{27ABC60C-162C-459C-AC53-012632EC39E2}" srcOrd="5" destOrd="0" presId="urn:microsoft.com/office/officeart/2005/8/layout/default#1"/>
    <dgm:cxn modelId="{03EC6DD6-84BC-4891-99FA-04FF64D99E89}" type="presParOf" srcId="{390285B3-78BC-47B8-9546-D032361889E3}" destId="{25254882-CDFC-48BE-8C4A-FE2B6EB8B052}" srcOrd="6" destOrd="0" presId="urn:microsoft.com/office/officeart/2005/8/layout/default#1"/>
    <dgm:cxn modelId="{0E2439B2-00CA-4EC9-9728-1AD8285E5123}" type="presParOf" srcId="{390285B3-78BC-47B8-9546-D032361889E3}" destId="{24DAC4C2-DEA0-46D8-86AD-4A2034D4CB30}" srcOrd="7" destOrd="0" presId="urn:microsoft.com/office/officeart/2005/8/layout/default#1"/>
    <dgm:cxn modelId="{D74152A3-8AE6-454E-BF5D-E641E9E962AB}" type="presParOf" srcId="{390285B3-78BC-47B8-9546-D032361889E3}" destId="{3DC856DE-2951-49D0-856D-D1644B0A47B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029F5-8CE6-48E7-9EAB-865B7A50385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8A62ED-F1AA-4D59-823F-80048F4ECFD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800" b="1" dirty="0" smtClean="0"/>
            <a:t>Поиск  и фиксация информации </a:t>
          </a:r>
          <a:endParaRPr lang="ru-RU" sz="2800" b="1" dirty="0"/>
        </a:p>
      </dgm:t>
    </dgm:pt>
    <dgm:pt modelId="{6320764E-2A4C-4274-BBB7-486F3468AD06}" type="parTrans" cxnId="{287352B4-4CA1-44A4-8756-151BFAF20B1E}">
      <dgm:prSet/>
      <dgm:spPr/>
      <dgm:t>
        <a:bodyPr/>
        <a:lstStyle/>
        <a:p>
          <a:endParaRPr lang="ru-RU"/>
        </a:p>
      </dgm:t>
    </dgm:pt>
    <dgm:pt modelId="{9740DD71-ACD1-492C-9465-70E34A4FE438}" type="sibTrans" cxnId="{287352B4-4CA1-44A4-8756-151BFAF20B1E}">
      <dgm:prSet/>
      <dgm:spPr/>
      <dgm:t>
        <a:bodyPr/>
        <a:lstStyle/>
        <a:p>
          <a:endParaRPr lang="ru-RU"/>
        </a:p>
      </dgm:t>
    </dgm:pt>
    <dgm:pt modelId="{7E89B8DC-454B-47A2-82D2-9133BEE6B3C4}">
      <dgm:prSet phldrT="[Текст]" custT="1"/>
      <dgm:spPr/>
      <dgm:t>
        <a:bodyPr/>
        <a:lstStyle/>
        <a:p>
          <a:r>
            <a:rPr lang="ru-RU" sz="2800" b="1" dirty="0" smtClean="0"/>
            <a:t>Преобразование и интерпретация информации</a:t>
          </a:r>
          <a:endParaRPr lang="ru-RU" sz="2800" b="1" dirty="0"/>
        </a:p>
      </dgm:t>
    </dgm:pt>
    <dgm:pt modelId="{526CBF5A-1348-453C-81FC-C3B3CE11D6C8}" type="parTrans" cxnId="{6069705E-71F1-49DE-B10C-D050B153B63D}">
      <dgm:prSet/>
      <dgm:spPr/>
      <dgm:t>
        <a:bodyPr/>
        <a:lstStyle/>
        <a:p>
          <a:endParaRPr lang="ru-RU"/>
        </a:p>
      </dgm:t>
    </dgm:pt>
    <dgm:pt modelId="{80AABAA0-E748-48FB-9C78-A67C69824C60}" type="sibTrans" cxnId="{6069705E-71F1-49DE-B10C-D050B153B63D}">
      <dgm:prSet/>
      <dgm:spPr/>
      <dgm:t>
        <a:bodyPr/>
        <a:lstStyle/>
        <a:p>
          <a:endParaRPr lang="ru-RU"/>
        </a:p>
      </dgm:t>
    </dgm:pt>
    <dgm:pt modelId="{EF6DFCC9-1E13-4430-B78E-55E03C101869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/>
            <a:t>Оценка информации</a:t>
          </a:r>
          <a:endParaRPr lang="ru-RU" b="1" dirty="0"/>
        </a:p>
      </dgm:t>
    </dgm:pt>
    <dgm:pt modelId="{C7546CF5-7CB6-492C-9898-0AC002EF6363}" type="parTrans" cxnId="{E62020CF-E72E-45EF-9B28-3D0BBE376DBE}">
      <dgm:prSet/>
      <dgm:spPr/>
      <dgm:t>
        <a:bodyPr/>
        <a:lstStyle/>
        <a:p>
          <a:endParaRPr lang="ru-RU"/>
        </a:p>
      </dgm:t>
    </dgm:pt>
    <dgm:pt modelId="{44209577-C63B-4DB6-9E33-BF75D4460E75}" type="sibTrans" cxnId="{E62020CF-E72E-45EF-9B28-3D0BBE376DBE}">
      <dgm:prSet/>
      <dgm:spPr/>
      <dgm:t>
        <a:bodyPr/>
        <a:lstStyle/>
        <a:p>
          <a:endParaRPr lang="ru-RU"/>
        </a:p>
      </dgm:t>
    </dgm:pt>
    <dgm:pt modelId="{45D1D4AF-7D60-4C32-A225-8A65E5AAFAC2}" type="pres">
      <dgm:prSet presAssocID="{AC1029F5-8CE6-48E7-9EAB-865B7A5038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2BCF7C-9463-455C-9442-BFC9478A27D4}" type="pres">
      <dgm:prSet presAssocID="{688A62ED-F1AA-4D59-823F-80048F4ECFD1}" presName="parentLin" presStyleCnt="0"/>
      <dgm:spPr/>
    </dgm:pt>
    <dgm:pt modelId="{04EEB310-399B-455A-8725-CEAD718D6F7C}" type="pres">
      <dgm:prSet presAssocID="{688A62ED-F1AA-4D59-823F-80048F4ECFD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187800D-5A3E-45E3-B58D-95BF24A535FC}" type="pres">
      <dgm:prSet presAssocID="{688A62ED-F1AA-4D59-823F-80048F4ECFD1}" presName="parentText" presStyleLbl="node1" presStyleIdx="0" presStyleCnt="3" custScaleX="142857" custScaleY="1525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406B3-BF92-4E18-8969-D1ACCC98B6A2}" type="pres">
      <dgm:prSet presAssocID="{688A62ED-F1AA-4D59-823F-80048F4ECFD1}" presName="negativeSpace" presStyleCnt="0"/>
      <dgm:spPr/>
    </dgm:pt>
    <dgm:pt modelId="{0838C22E-D196-4BF0-BDAD-4EAF31080D40}" type="pres">
      <dgm:prSet presAssocID="{688A62ED-F1AA-4D59-823F-80048F4ECFD1}" presName="childText" presStyleLbl="conFgAcc1" presStyleIdx="0" presStyleCnt="3">
        <dgm:presLayoutVars>
          <dgm:bulletEnabled val="1"/>
        </dgm:presLayoutVars>
      </dgm:prSet>
      <dgm:spPr/>
    </dgm:pt>
    <dgm:pt modelId="{C864D2E9-AA97-489D-9A5D-57774B90F35F}" type="pres">
      <dgm:prSet presAssocID="{9740DD71-ACD1-492C-9465-70E34A4FE438}" presName="spaceBetweenRectangles" presStyleCnt="0"/>
      <dgm:spPr/>
    </dgm:pt>
    <dgm:pt modelId="{28137714-0341-4A3B-85C6-5918F35AEF80}" type="pres">
      <dgm:prSet presAssocID="{7E89B8DC-454B-47A2-82D2-9133BEE6B3C4}" presName="parentLin" presStyleCnt="0"/>
      <dgm:spPr/>
    </dgm:pt>
    <dgm:pt modelId="{79291061-60E8-457F-B614-1C57C407CB0A}" type="pres">
      <dgm:prSet presAssocID="{7E89B8DC-454B-47A2-82D2-9133BEE6B3C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78C15DD-36E3-4406-B270-EA2A8013232F}" type="pres">
      <dgm:prSet presAssocID="{7E89B8DC-454B-47A2-82D2-9133BEE6B3C4}" presName="parentText" presStyleLbl="node1" presStyleIdx="1" presStyleCnt="3" custScaleX="135419" custScaleY="151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0FF04-A448-466D-8F3F-1131662EBC50}" type="pres">
      <dgm:prSet presAssocID="{7E89B8DC-454B-47A2-82D2-9133BEE6B3C4}" presName="negativeSpace" presStyleCnt="0"/>
      <dgm:spPr/>
    </dgm:pt>
    <dgm:pt modelId="{BD5C5548-7556-4E34-995A-50BBDD74BDB6}" type="pres">
      <dgm:prSet presAssocID="{7E89B8DC-454B-47A2-82D2-9133BEE6B3C4}" presName="childText" presStyleLbl="conFgAcc1" presStyleIdx="1" presStyleCnt="3">
        <dgm:presLayoutVars>
          <dgm:bulletEnabled val="1"/>
        </dgm:presLayoutVars>
      </dgm:prSet>
      <dgm:spPr/>
    </dgm:pt>
    <dgm:pt modelId="{FBA02067-83F0-41D7-A4A3-C1FF9B48D621}" type="pres">
      <dgm:prSet presAssocID="{80AABAA0-E748-48FB-9C78-A67C69824C60}" presName="spaceBetweenRectangles" presStyleCnt="0"/>
      <dgm:spPr/>
    </dgm:pt>
    <dgm:pt modelId="{F9578C9C-86D3-46F5-B83F-1DBE093AD2E9}" type="pres">
      <dgm:prSet presAssocID="{EF6DFCC9-1E13-4430-B78E-55E03C101869}" presName="parentLin" presStyleCnt="0"/>
      <dgm:spPr/>
    </dgm:pt>
    <dgm:pt modelId="{BAF3CC51-4782-43A9-9DB7-D76DE16123CF}" type="pres">
      <dgm:prSet presAssocID="{EF6DFCC9-1E13-4430-B78E-55E03C10186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D44A5BD-E3B7-47EB-B529-9FD79186754B}" type="pres">
      <dgm:prSet presAssocID="{EF6DFCC9-1E13-4430-B78E-55E03C101869}" presName="parentText" presStyleLbl="node1" presStyleIdx="2" presStyleCnt="3" custScaleX="136009" custScaleY="141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D02C7-82CA-46CF-B376-22FFDB010C52}" type="pres">
      <dgm:prSet presAssocID="{EF6DFCC9-1E13-4430-B78E-55E03C101869}" presName="negativeSpace" presStyleCnt="0"/>
      <dgm:spPr/>
    </dgm:pt>
    <dgm:pt modelId="{249D3838-6216-4CC2-8C31-88C93DD7CCC9}" type="pres">
      <dgm:prSet presAssocID="{EF6DFCC9-1E13-4430-B78E-55E03C10186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C69A203-9BE9-435D-8488-AD6B53280F6F}" type="presOf" srcId="{7E89B8DC-454B-47A2-82D2-9133BEE6B3C4}" destId="{79291061-60E8-457F-B614-1C57C407CB0A}" srcOrd="0" destOrd="0" presId="urn:microsoft.com/office/officeart/2005/8/layout/list1"/>
    <dgm:cxn modelId="{6416C0A0-C35A-449B-99D7-F921941791FA}" type="presOf" srcId="{EF6DFCC9-1E13-4430-B78E-55E03C101869}" destId="{0D44A5BD-E3B7-47EB-B529-9FD79186754B}" srcOrd="1" destOrd="0" presId="urn:microsoft.com/office/officeart/2005/8/layout/list1"/>
    <dgm:cxn modelId="{AE4E8C81-8957-4D7B-9E66-68F2D3EF1980}" type="presOf" srcId="{7E89B8DC-454B-47A2-82D2-9133BEE6B3C4}" destId="{478C15DD-36E3-4406-B270-EA2A8013232F}" srcOrd="1" destOrd="0" presId="urn:microsoft.com/office/officeart/2005/8/layout/list1"/>
    <dgm:cxn modelId="{737B0F01-8FDF-4177-8C73-ACFE34BAE05F}" type="presOf" srcId="{688A62ED-F1AA-4D59-823F-80048F4ECFD1}" destId="{04EEB310-399B-455A-8725-CEAD718D6F7C}" srcOrd="0" destOrd="0" presId="urn:microsoft.com/office/officeart/2005/8/layout/list1"/>
    <dgm:cxn modelId="{B2BE445A-D413-4809-B3C9-9E12D55B000A}" type="presOf" srcId="{688A62ED-F1AA-4D59-823F-80048F4ECFD1}" destId="{B187800D-5A3E-45E3-B58D-95BF24A535FC}" srcOrd="1" destOrd="0" presId="urn:microsoft.com/office/officeart/2005/8/layout/list1"/>
    <dgm:cxn modelId="{00E366DD-5D04-47A1-BCE0-7D73AA8EFC11}" type="presOf" srcId="{EF6DFCC9-1E13-4430-B78E-55E03C101869}" destId="{BAF3CC51-4782-43A9-9DB7-D76DE16123CF}" srcOrd="0" destOrd="0" presId="urn:microsoft.com/office/officeart/2005/8/layout/list1"/>
    <dgm:cxn modelId="{E62020CF-E72E-45EF-9B28-3D0BBE376DBE}" srcId="{AC1029F5-8CE6-48E7-9EAB-865B7A503855}" destId="{EF6DFCC9-1E13-4430-B78E-55E03C101869}" srcOrd="2" destOrd="0" parTransId="{C7546CF5-7CB6-492C-9898-0AC002EF6363}" sibTransId="{44209577-C63B-4DB6-9E33-BF75D4460E75}"/>
    <dgm:cxn modelId="{DF0CB28C-EEAA-4B10-8022-606C49C88181}" type="presOf" srcId="{AC1029F5-8CE6-48E7-9EAB-865B7A503855}" destId="{45D1D4AF-7D60-4C32-A225-8A65E5AAFAC2}" srcOrd="0" destOrd="0" presId="urn:microsoft.com/office/officeart/2005/8/layout/list1"/>
    <dgm:cxn modelId="{287352B4-4CA1-44A4-8756-151BFAF20B1E}" srcId="{AC1029F5-8CE6-48E7-9EAB-865B7A503855}" destId="{688A62ED-F1AA-4D59-823F-80048F4ECFD1}" srcOrd="0" destOrd="0" parTransId="{6320764E-2A4C-4274-BBB7-486F3468AD06}" sibTransId="{9740DD71-ACD1-492C-9465-70E34A4FE438}"/>
    <dgm:cxn modelId="{6069705E-71F1-49DE-B10C-D050B153B63D}" srcId="{AC1029F5-8CE6-48E7-9EAB-865B7A503855}" destId="{7E89B8DC-454B-47A2-82D2-9133BEE6B3C4}" srcOrd="1" destOrd="0" parTransId="{526CBF5A-1348-453C-81FC-C3B3CE11D6C8}" sibTransId="{80AABAA0-E748-48FB-9C78-A67C69824C60}"/>
    <dgm:cxn modelId="{5ACE38AA-4BD3-49EB-B6B9-6166527D4A61}" type="presParOf" srcId="{45D1D4AF-7D60-4C32-A225-8A65E5AAFAC2}" destId="{BE2BCF7C-9463-455C-9442-BFC9478A27D4}" srcOrd="0" destOrd="0" presId="urn:microsoft.com/office/officeart/2005/8/layout/list1"/>
    <dgm:cxn modelId="{84AECA97-F0A9-48FE-BF26-E6242B4F3463}" type="presParOf" srcId="{BE2BCF7C-9463-455C-9442-BFC9478A27D4}" destId="{04EEB310-399B-455A-8725-CEAD718D6F7C}" srcOrd="0" destOrd="0" presId="urn:microsoft.com/office/officeart/2005/8/layout/list1"/>
    <dgm:cxn modelId="{1DDF3B3B-82AB-44A4-A3A5-6B7ADCD5CE4F}" type="presParOf" srcId="{BE2BCF7C-9463-455C-9442-BFC9478A27D4}" destId="{B187800D-5A3E-45E3-B58D-95BF24A535FC}" srcOrd="1" destOrd="0" presId="urn:microsoft.com/office/officeart/2005/8/layout/list1"/>
    <dgm:cxn modelId="{F4FD868D-468C-4771-8BC8-820DBEC732AF}" type="presParOf" srcId="{45D1D4AF-7D60-4C32-A225-8A65E5AAFAC2}" destId="{91B406B3-BF92-4E18-8969-D1ACCC98B6A2}" srcOrd="1" destOrd="0" presId="urn:microsoft.com/office/officeart/2005/8/layout/list1"/>
    <dgm:cxn modelId="{B9431165-D936-46EB-861A-F3DA44F8C199}" type="presParOf" srcId="{45D1D4AF-7D60-4C32-A225-8A65E5AAFAC2}" destId="{0838C22E-D196-4BF0-BDAD-4EAF31080D40}" srcOrd="2" destOrd="0" presId="urn:microsoft.com/office/officeart/2005/8/layout/list1"/>
    <dgm:cxn modelId="{83A8ABDB-88B3-4773-8C83-FA0FE73AD38B}" type="presParOf" srcId="{45D1D4AF-7D60-4C32-A225-8A65E5AAFAC2}" destId="{C864D2E9-AA97-489D-9A5D-57774B90F35F}" srcOrd="3" destOrd="0" presId="urn:microsoft.com/office/officeart/2005/8/layout/list1"/>
    <dgm:cxn modelId="{146401F5-CB88-4AEB-ADE4-507E04F2085E}" type="presParOf" srcId="{45D1D4AF-7D60-4C32-A225-8A65E5AAFAC2}" destId="{28137714-0341-4A3B-85C6-5918F35AEF80}" srcOrd="4" destOrd="0" presId="urn:microsoft.com/office/officeart/2005/8/layout/list1"/>
    <dgm:cxn modelId="{AC93B021-4760-42CA-A2A9-239B42D56464}" type="presParOf" srcId="{28137714-0341-4A3B-85C6-5918F35AEF80}" destId="{79291061-60E8-457F-B614-1C57C407CB0A}" srcOrd="0" destOrd="0" presId="urn:microsoft.com/office/officeart/2005/8/layout/list1"/>
    <dgm:cxn modelId="{8B17B6C4-8DAA-4FCE-95A9-F1482B02FE47}" type="presParOf" srcId="{28137714-0341-4A3B-85C6-5918F35AEF80}" destId="{478C15DD-36E3-4406-B270-EA2A8013232F}" srcOrd="1" destOrd="0" presId="urn:microsoft.com/office/officeart/2005/8/layout/list1"/>
    <dgm:cxn modelId="{BC427534-32AD-48E6-A237-9924ED71B64B}" type="presParOf" srcId="{45D1D4AF-7D60-4C32-A225-8A65E5AAFAC2}" destId="{DF30FF04-A448-466D-8F3F-1131662EBC50}" srcOrd="5" destOrd="0" presId="urn:microsoft.com/office/officeart/2005/8/layout/list1"/>
    <dgm:cxn modelId="{4E9B852F-ED58-4322-A9AA-18844029EE61}" type="presParOf" srcId="{45D1D4AF-7D60-4C32-A225-8A65E5AAFAC2}" destId="{BD5C5548-7556-4E34-995A-50BBDD74BDB6}" srcOrd="6" destOrd="0" presId="urn:microsoft.com/office/officeart/2005/8/layout/list1"/>
    <dgm:cxn modelId="{249C0CCD-E894-4BE3-A43B-DA3CFC568D39}" type="presParOf" srcId="{45D1D4AF-7D60-4C32-A225-8A65E5AAFAC2}" destId="{FBA02067-83F0-41D7-A4A3-C1FF9B48D621}" srcOrd="7" destOrd="0" presId="urn:microsoft.com/office/officeart/2005/8/layout/list1"/>
    <dgm:cxn modelId="{E06B0A6A-60CE-4F71-97EE-DA006DF73ED1}" type="presParOf" srcId="{45D1D4AF-7D60-4C32-A225-8A65E5AAFAC2}" destId="{F9578C9C-86D3-46F5-B83F-1DBE093AD2E9}" srcOrd="8" destOrd="0" presId="urn:microsoft.com/office/officeart/2005/8/layout/list1"/>
    <dgm:cxn modelId="{2399804C-A0E6-4E51-8982-37697715652F}" type="presParOf" srcId="{F9578C9C-86D3-46F5-B83F-1DBE093AD2E9}" destId="{BAF3CC51-4782-43A9-9DB7-D76DE16123CF}" srcOrd="0" destOrd="0" presId="urn:microsoft.com/office/officeart/2005/8/layout/list1"/>
    <dgm:cxn modelId="{F1290B51-7776-4901-9C20-4CC393A8688A}" type="presParOf" srcId="{F9578C9C-86D3-46F5-B83F-1DBE093AD2E9}" destId="{0D44A5BD-E3B7-47EB-B529-9FD79186754B}" srcOrd="1" destOrd="0" presId="urn:microsoft.com/office/officeart/2005/8/layout/list1"/>
    <dgm:cxn modelId="{0530D946-7034-4036-8C06-E32481ECF0D2}" type="presParOf" srcId="{45D1D4AF-7D60-4C32-A225-8A65E5AAFAC2}" destId="{B11D02C7-82CA-46CF-B376-22FFDB010C52}" srcOrd="9" destOrd="0" presId="urn:microsoft.com/office/officeart/2005/8/layout/list1"/>
    <dgm:cxn modelId="{D4445355-CF88-4C69-92FB-8132F76F3F7E}" type="presParOf" srcId="{45D1D4AF-7D60-4C32-A225-8A65E5AAFAC2}" destId="{249D3838-6216-4CC2-8C31-88C93DD7CC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67458-0B31-4968-8131-D8FA8B6613F7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схемы</a:t>
          </a:r>
          <a:endParaRPr lang="ru-RU" sz="3100" kern="1200" dirty="0"/>
        </a:p>
      </dsp:txBody>
      <dsp:txXfrm>
        <a:off x="0" y="591343"/>
        <a:ext cx="2571749" cy="1543050"/>
      </dsp:txXfrm>
    </dsp:sp>
    <dsp:sp modelId="{0A224516-DA19-43CD-9CF2-68A6E912B629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диаграммы</a:t>
          </a:r>
          <a:endParaRPr lang="ru-RU" sz="3100" kern="1200" dirty="0"/>
        </a:p>
      </dsp:txBody>
      <dsp:txXfrm>
        <a:off x="2828925" y="591343"/>
        <a:ext cx="2571749" cy="1543050"/>
      </dsp:txXfrm>
    </dsp:sp>
    <dsp:sp modelId="{33F8779A-94A6-46C5-AAB8-FC0E156F2BED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таблицы</a:t>
          </a:r>
          <a:endParaRPr lang="ru-RU" sz="3100" kern="1200" dirty="0"/>
        </a:p>
      </dsp:txBody>
      <dsp:txXfrm>
        <a:off x="5657849" y="591343"/>
        <a:ext cx="2571749" cy="1543050"/>
      </dsp:txXfrm>
    </dsp:sp>
    <dsp:sp modelId="{25254882-CDFC-48BE-8C4A-FE2B6EB8B05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иллюстрации</a:t>
          </a:r>
          <a:endParaRPr lang="ru-RU" sz="3100" kern="1200" dirty="0"/>
        </a:p>
      </dsp:txBody>
      <dsp:txXfrm>
        <a:off x="1414462" y="2391569"/>
        <a:ext cx="2571749" cy="1543050"/>
      </dsp:txXfrm>
    </dsp:sp>
    <dsp:sp modelId="{3DC856DE-2951-49D0-856D-D1644B0A47BC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Сплошные и несплошные тексты</a:t>
          </a:r>
          <a:endParaRPr lang="ru-RU" sz="3100" kern="1200" dirty="0"/>
        </a:p>
      </dsp:txBody>
      <dsp:txXfrm>
        <a:off x="4243387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8C22E-D196-4BF0-BDAD-4EAF31080D40}">
      <dsp:nvSpPr>
        <dsp:cNvPr id="0" name=""/>
        <dsp:cNvSpPr/>
      </dsp:nvSpPr>
      <dsp:spPr>
        <a:xfrm>
          <a:off x="0" y="917062"/>
          <a:ext cx="871296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7800D-5A3E-45E3-B58D-95BF24A535FC}">
      <dsp:nvSpPr>
        <dsp:cNvPr id="0" name=""/>
        <dsp:cNvSpPr/>
      </dsp:nvSpPr>
      <dsp:spPr>
        <a:xfrm>
          <a:off x="414801" y="39409"/>
          <a:ext cx="8296030" cy="130569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Поиск  и фиксация информации </a:t>
          </a:r>
          <a:endParaRPr lang="ru-RU" sz="2800" b="1" kern="1200" dirty="0"/>
        </a:p>
      </dsp:txBody>
      <dsp:txXfrm>
        <a:off x="478540" y="103148"/>
        <a:ext cx="8168552" cy="1178215"/>
      </dsp:txXfrm>
    </dsp:sp>
    <dsp:sp modelId="{BD5C5548-7556-4E34-995A-50BBDD74BDB6}">
      <dsp:nvSpPr>
        <dsp:cNvPr id="0" name=""/>
        <dsp:cNvSpPr/>
      </dsp:nvSpPr>
      <dsp:spPr>
        <a:xfrm>
          <a:off x="0" y="2675712"/>
          <a:ext cx="871296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C15DD-36E3-4406-B270-EA2A8013232F}">
      <dsp:nvSpPr>
        <dsp:cNvPr id="0" name=""/>
        <dsp:cNvSpPr/>
      </dsp:nvSpPr>
      <dsp:spPr>
        <a:xfrm>
          <a:off x="435648" y="1804462"/>
          <a:ext cx="8259309" cy="1299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Преобразование и интерпретация информации</a:t>
          </a:r>
          <a:endParaRPr lang="ru-RU" sz="2800" b="1" kern="1200" dirty="0"/>
        </a:p>
      </dsp:txBody>
      <dsp:txXfrm>
        <a:off x="499074" y="1867888"/>
        <a:ext cx="8132457" cy="1172437"/>
      </dsp:txXfrm>
    </dsp:sp>
    <dsp:sp modelId="{249D3838-6216-4CC2-8C31-88C93DD7CCC9}">
      <dsp:nvSpPr>
        <dsp:cNvPr id="0" name=""/>
        <dsp:cNvSpPr/>
      </dsp:nvSpPr>
      <dsp:spPr>
        <a:xfrm>
          <a:off x="0" y="4342358"/>
          <a:ext cx="871296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4A5BD-E3B7-47EB-B529-9FD79186754B}">
      <dsp:nvSpPr>
        <dsp:cNvPr id="0" name=""/>
        <dsp:cNvSpPr/>
      </dsp:nvSpPr>
      <dsp:spPr>
        <a:xfrm>
          <a:off x="434372" y="3563112"/>
          <a:ext cx="8270991" cy="120728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Оценка информации</a:t>
          </a:r>
          <a:endParaRPr lang="ru-RU" sz="2900" b="1" kern="1200" dirty="0"/>
        </a:p>
      </dsp:txBody>
      <dsp:txXfrm>
        <a:off x="493307" y="3622047"/>
        <a:ext cx="8153121" cy="1089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://Mozga.ru&amp;cc_key=" TargetMode="External"/><Relationship Id="rId2" Type="http://schemas.openxmlformats.org/officeDocument/2006/relationships/hyperlink" Target="https://vk.com/away.php?to=http://youtu.be/789j0eDglZQ&amp;cc_key=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908721"/>
            <a:ext cx="7774632" cy="237626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Онлайн-курс внеурочной деятельности </a:t>
            </a:r>
            <a:r>
              <a:rPr lang="ru-RU" sz="3200" b="1" dirty="0" smtClean="0">
                <a:solidFill>
                  <a:srgbClr val="FF0000"/>
                </a:solidFill>
              </a:rPr>
              <a:t>«Информационная грамотность»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/>
              <a:t>с использованием платформы </a:t>
            </a:r>
            <a:r>
              <a:rPr lang="ru-RU" sz="3200" b="1" dirty="0" err="1" smtClean="0"/>
              <a:t>Яндекс.Учебник</a:t>
            </a: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19672" y="4437112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Соколова Светлана Александровна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Мальцева Жанна Геннадьевна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МБОУ «</a:t>
            </a:r>
            <a:r>
              <a:rPr lang="ru-RU" sz="2400" dirty="0" err="1" smtClean="0">
                <a:solidFill>
                  <a:schemeClr val="tx1"/>
                </a:solidFill>
              </a:rPr>
              <a:t>Сивинская</a:t>
            </a:r>
            <a:r>
              <a:rPr lang="ru-RU" sz="2400" dirty="0" smtClean="0">
                <a:solidFill>
                  <a:schemeClr val="tx1"/>
                </a:solidFill>
              </a:rPr>
              <a:t> СОШ»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7" y="4365104"/>
            <a:ext cx="1309767" cy="162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69979"/>
            <a:ext cx="1121828" cy="167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 о золотых правилах безопасности в Интернет</a:t>
            </a:r>
            <a:endParaRPr lang="ru-RU" dirty="0"/>
          </a:p>
        </p:txBody>
      </p:sp>
      <p:pic>
        <p:nvPicPr>
          <p:cNvPr id="2050" name="Picture 2" descr="C:\Users\Сергей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8255058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6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Семь золотых правил безопасного поведения в Интернет: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84"/>
            <a:ext cx="8507288" cy="550072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1. Всегда помни своё Интернет-королевское имя(E-</a:t>
            </a:r>
            <a:r>
              <a:rPr lang="ru-RU" dirty="0" err="1"/>
              <a:t>mail</a:t>
            </a:r>
            <a:r>
              <a:rPr lang="ru-RU" dirty="0"/>
              <a:t>, логин, пароли) и не кланяйся всем подряд (не регистрируйся везде без надобности)!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2. Не поддавайся ярким рекламам-указателям и не ходи тропками путанными на подозрительные сайты: утопнуть в трясине можно!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3. Если пришло письмо о крупном выигрыше – </a:t>
            </a:r>
            <a:r>
              <a:rPr lang="ru-RU" dirty="0" smtClean="0"/>
              <a:t>это «</a:t>
            </a:r>
            <a:r>
              <a:rPr lang="ru-RU" dirty="0"/>
              <a:t>вранье-грамота»: просто так выиграть невозможно.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4. Чтобы не забыть тропинку назад и вернуться во время, бери с собой Клубок волшебный (заводи себе будильник, садясь за компьютер)!</a:t>
            </a:r>
          </a:p>
          <a:p>
            <a:pPr marL="0" indent="0">
              <a:buNone/>
            </a:pPr>
            <a:r>
              <a:rPr lang="ru-RU" dirty="0"/>
              <a:t>5. Если хочешь дружить с другими царствами-государствами, изучай полезные социальные </a:t>
            </a:r>
            <a:r>
              <a:rPr lang="ru-RU" dirty="0" smtClean="0"/>
              <a:t>сервисы Web2.0</a:t>
            </a:r>
            <a:r>
              <a:rPr lang="ru-RU" dirty="0"/>
              <a:t>: они помогут тебе построить «Мой королевский мир», свой царский блог, форум для глашатаев важных -друзей званных!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6. Не забывай обновлять антивирусную программу – иначе вирус Серый Волк съест весь твой компьютер!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7. Не скачивай нелицензионные программные продукты – иначе пираты потопят твой корабль в бурных волнах Интернета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hlinkClick r:id="rId2"/>
              </a:rPr>
              <a:t>http://youtu.be/789j0eDglZQ</a:t>
            </a:r>
            <a:r>
              <a:rPr lang="ru-RU" dirty="0"/>
              <a:t> мультфильм «Безопасный интернет — детям!», который разработала студия </a:t>
            </a:r>
            <a:r>
              <a:rPr lang="ru-RU" u="sng" dirty="0" smtClean="0">
                <a:hlinkClick r:id="rId3"/>
              </a:rPr>
              <a:t>Mozga.ru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7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3"/>
            <a:ext cx="8352928" cy="1656184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 dirty="0"/>
              <a:t>Поиск  и фиксация информации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92632"/>
            <a:ext cx="399593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02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Билеты</a:t>
            </a:r>
            <a:endParaRPr lang="ru-RU" dirty="0"/>
          </a:p>
        </p:txBody>
      </p:sp>
      <p:pic>
        <p:nvPicPr>
          <p:cNvPr id="4" name="Содержимое 3" descr="C:\Users\user\Desktop\gw7oK9AY89w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1256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Рассмотри билеты и ответь на вопросы по первому билету.</a:t>
            </a:r>
            <a:br>
              <a:rPr lang="ru-RU" dirty="0" smtClean="0"/>
            </a:br>
            <a:r>
              <a:rPr lang="ru-RU" dirty="0" smtClean="0"/>
              <a:t>1. В каком городе совершается поездка?</a:t>
            </a:r>
            <a:br>
              <a:rPr lang="ru-RU" dirty="0" smtClean="0"/>
            </a:br>
            <a:r>
              <a:rPr lang="ru-RU" dirty="0" smtClean="0"/>
              <a:t>2. Укажите дату поездки.</a:t>
            </a:r>
            <a:br>
              <a:rPr lang="ru-RU" dirty="0" smtClean="0"/>
            </a:br>
            <a:r>
              <a:rPr lang="ru-RU" dirty="0" smtClean="0"/>
              <a:t>3. На каком транспорте поедет пассажир?</a:t>
            </a:r>
            <a:br>
              <a:rPr lang="ru-RU" dirty="0" smtClean="0"/>
            </a:br>
            <a:r>
              <a:rPr lang="ru-RU" dirty="0" smtClean="0"/>
              <a:t>4. Назовите номер билета.</a:t>
            </a:r>
            <a:br>
              <a:rPr lang="ru-RU" dirty="0" smtClean="0"/>
            </a:br>
            <a:r>
              <a:rPr lang="ru-RU" dirty="0" smtClean="0"/>
              <a:t>5.Какова стоимость билета?</a:t>
            </a:r>
            <a:br>
              <a:rPr lang="ru-RU" dirty="0" smtClean="0"/>
            </a:br>
            <a:r>
              <a:rPr lang="ru-RU" dirty="0" smtClean="0"/>
              <a:t>6. У пассажира 1000 руб. Хватит ли ему для поездки. Если хватит, то сколько сдачи он получит?</a:t>
            </a:r>
            <a:br>
              <a:rPr lang="ru-RU" dirty="0" smtClean="0"/>
            </a:br>
            <a:r>
              <a:rPr lang="ru-RU" dirty="0" smtClean="0"/>
              <a:t>7. Какое место занимает пассажир?</a:t>
            </a:r>
            <a:br>
              <a:rPr lang="ru-RU" dirty="0" smtClean="0"/>
            </a:br>
            <a:r>
              <a:rPr lang="ru-RU" dirty="0" smtClean="0"/>
              <a:t>8. Сколько времени он будет в пути?</a:t>
            </a:r>
            <a:br>
              <a:rPr lang="ru-RU" dirty="0" smtClean="0"/>
            </a:br>
            <a:r>
              <a:rPr lang="ru-RU" dirty="0" smtClean="0"/>
              <a:t>9. В какое время суток он прибудет в место назначения?</a:t>
            </a:r>
            <a:br>
              <a:rPr lang="ru-RU" dirty="0" smtClean="0"/>
            </a:br>
            <a:r>
              <a:rPr lang="ru-RU" dirty="0" smtClean="0"/>
              <a:t>Посмотри внимательно на оба билета. Сравни их. (чем они отличаются, чем похожи). В чём их главное отличие? Как ты думаешь почему? Выдвини своё предположение.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7"/>
            <a:ext cx="4714908" cy="5260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521" y="1917800"/>
            <a:ext cx="4267479" cy="49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572032" cy="504056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4604" r="6095"/>
          <a:stretch/>
        </p:blipFill>
        <p:spPr>
          <a:xfrm>
            <a:off x="5076056" y="2204864"/>
            <a:ext cx="39604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6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Столбчатые диаграммы. Извлечение и использование данных. </a:t>
            </a:r>
            <a:endParaRPr lang="ru-RU" dirty="0"/>
          </a:p>
        </p:txBody>
      </p:sp>
      <p:pic>
        <p:nvPicPr>
          <p:cNvPr id="6146" name="Picture 2" descr="G:\Внеурочный курс на дистанте\21 м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407"/>
          <a:stretch>
            <a:fillRect/>
          </a:stretch>
        </p:blipFill>
        <p:spPr bwMode="auto">
          <a:xfrm>
            <a:off x="0" y="1628801"/>
            <a:ext cx="4427984" cy="4032448"/>
          </a:xfrm>
          <a:prstGeom prst="rect">
            <a:avLst/>
          </a:prstGeom>
          <a:noFill/>
        </p:spPr>
      </p:pic>
      <p:pic>
        <p:nvPicPr>
          <p:cNvPr id="6147" name="Picture 3" descr="G:\Внеурочный курс на дистанте\21 мая 1.JPG"/>
          <p:cNvPicPr>
            <a:picLocks noChangeAspect="1" noChangeArrowheads="1"/>
          </p:cNvPicPr>
          <p:nvPr/>
        </p:nvPicPr>
        <p:blipFill>
          <a:blip r:embed="rId3" cstate="print"/>
          <a:srcRect l="6476" t="2891" r="9315" b="5134"/>
          <a:stretch>
            <a:fillRect/>
          </a:stretch>
        </p:blipFill>
        <p:spPr bwMode="auto">
          <a:xfrm>
            <a:off x="4487698" y="2492896"/>
            <a:ext cx="4376681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user\Desktop\Yd9wCs1zVCQ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610011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Извлечение и использование данных. Схемы.</a:t>
            </a:r>
            <a:endParaRPr lang="ru-RU" dirty="0"/>
          </a:p>
        </p:txBody>
      </p:sp>
      <p:pic>
        <p:nvPicPr>
          <p:cNvPr id="5122" name="Picture 2" descr="G:\Внеурочный курс на дистанте\20 м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21702"/>
            <a:ext cx="6192688" cy="5249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Жанна Геннадьевна\Рабочий стол\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728" y="548680"/>
            <a:ext cx="7875719" cy="5906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Схемы. Внесение данных.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4349059" cy="415840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3214686"/>
            <a:ext cx="4510469" cy="33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94421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Преобразование и интерпретация информации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39" y="3140968"/>
            <a:ext cx="6080720" cy="271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613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1" name="Picture 3" descr="G:\Внеурочный курс на дистанте\18 мая 4.JPG"/>
          <p:cNvPicPr>
            <a:picLocks noChangeAspect="1" noChangeArrowheads="1"/>
          </p:cNvPicPr>
          <p:nvPr/>
        </p:nvPicPr>
        <p:blipFill rotWithShape="1">
          <a:blip r:embed="rId2" cstate="print"/>
          <a:srcRect l="2213" t="-1896" r="6973" b="1896"/>
          <a:stretch/>
        </p:blipFill>
        <p:spPr bwMode="auto">
          <a:xfrm>
            <a:off x="3275856" y="2780928"/>
            <a:ext cx="5705628" cy="3937428"/>
          </a:xfrm>
          <a:prstGeom prst="rect">
            <a:avLst/>
          </a:prstGeom>
          <a:noFill/>
        </p:spPr>
      </p:pic>
      <p:pic>
        <p:nvPicPr>
          <p:cNvPr id="1026" name="Picture 2" descr="C:\Users\Сергей\Desktop\чек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/>
          <a:stretch/>
        </p:blipFill>
        <p:spPr bwMode="auto">
          <a:xfrm>
            <a:off x="251520" y="188640"/>
            <a:ext cx="3677538" cy="277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Внеурочный курс на дистанте\18 мая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40477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smtClean="0"/>
              <a:t>Извлечение и использование данных в таблицах</a:t>
            </a:r>
            <a:br>
              <a:rPr lang="ru-RU" sz="3100" dirty="0" smtClean="0"/>
            </a:br>
            <a:r>
              <a:rPr lang="ru-RU" sz="3100" dirty="0" smtClean="0"/>
              <a:t> 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4098" name="Picture 2" descr="G:\Внеурочный курс на дистанте\19 м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56" y="1052736"/>
            <a:ext cx="8808731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Линейные диаграммы </a:t>
            </a:r>
            <a:endParaRPr lang="ru-RU" dirty="0"/>
          </a:p>
        </p:txBody>
      </p:sp>
      <p:pic>
        <p:nvPicPr>
          <p:cNvPr id="7170" name="Picture 2" descr="G:\Внеурочный курс на дистанте\22 м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572" y="785794"/>
            <a:ext cx="5702072" cy="5873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Столбчатые диаграммы. Внесение данных.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3893"/>
          <a:stretch>
            <a:fillRect/>
          </a:stretch>
        </p:blipFill>
        <p:spPr>
          <a:xfrm>
            <a:off x="0" y="571480"/>
            <a:ext cx="4929190" cy="554759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4579"/>
          <a:stretch>
            <a:fillRect/>
          </a:stretch>
        </p:blipFill>
        <p:spPr>
          <a:xfrm>
            <a:off x="5144612" y="3786190"/>
            <a:ext cx="3999388" cy="283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7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65077"/>
            <a:ext cx="4947134" cy="344437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34" y="3165383"/>
            <a:ext cx="4071966" cy="369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9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8194" name="Picture 2" descr="G:\Внеурочный курс на дистанте\22 мая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2" y="428604"/>
            <a:ext cx="8840178" cy="6185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450931"/>
            <a:ext cx="6018069" cy="64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7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Жанна Геннадьевна\Рабочий стол\фго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911606" cy="360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656183"/>
          </a:xfrm>
        </p:spPr>
        <p:txBody>
          <a:bodyPr/>
          <a:lstStyle/>
          <a:p>
            <a:pPr lvl="0"/>
            <a:r>
              <a:rPr lang="ru-RU" b="1" dirty="0"/>
              <a:t>Оценка информации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9"/>
          <a:stretch/>
        </p:blipFill>
        <p:spPr bwMode="auto">
          <a:xfrm>
            <a:off x="1979712" y="3212976"/>
            <a:ext cx="5423238" cy="214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463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7" name="Picture 3" descr="G:\Внеурочный курс на дистанте\18 ма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725" y="357167"/>
            <a:ext cx="7449927" cy="6198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256584" cy="432321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5859" y="2996951"/>
            <a:ext cx="4128630" cy="341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Пользуясь диаграммой, определи, верны или неверны утверждения:</a:t>
            </a:r>
            <a:endParaRPr lang="ru-RU" dirty="0"/>
          </a:p>
        </p:txBody>
      </p:sp>
      <p:pic>
        <p:nvPicPr>
          <p:cNvPr id="2050" name="Picture 2" descr="C:\Users\Сергей\Desktop\верн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612756" cy="49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36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Межпредметный</a:t>
            </a:r>
            <a:r>
              <a:rPr lang="ru-RU" dirty="0" smtClean="0"/>
              <a:t> </a:t>
            </a:r>
            <a:r>
              <a:rPr lang="ru-RU" dirty="0" err="1" smtClean="0"/>
              <a:t>квест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"Здравствуй, лето!"</a:t>
            </a:r>
            <a:endParaRPr lang="ru-RU" dirty="0"/>
          </a:p>
        </p:txBody>
      </p:sp>
      <p:pic>
        <p:nvPicPr>
          <p:cNvPr id="9218" name="Picture 2" descr="G:\Внеурочный курс на дистанте\кве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79" y="1250592"/>
            <a:ext cx="5898723" cy="5393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Внеурочный курс на дистанте\квест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184" y="194727"/>
            <a:ext cx="7718224" cy="6323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Внеурочный курс на дистанте\квест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12" y="1268760"/>
            <a:ext cx="859512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Внеурочный курс на дистанте\квест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64820"/>
            <a:ext cx="7704856" cy="6032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dirty="0" smtClean="0"/>
              <a:t>Итоги </a:t>
            </a:r>
            <a:r>
              <a:rPr lang="ru-RU" dirty="0" err="1" smtClean="0"/>
              <a:t>квеста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599713"/>
              </p:ext>
            </p:extLst>
          </p:nvPr>
        </p:nvGraphicFramePr>
        <p:xfrm>
          <a:off x="179512" y="908720"/>
          <a:ext cx="8786874" cy="337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2928958"/>
                <a:gridCol w="2928958"/>
              </a:tblGrid>
              <a:tr h="7429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 класс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 класс</a:t>
                      </a:r>
                      <a:endParaRPr lang="ru-RU" sz="2800" dirty="0"/>
                    </a:p>
                  </a:txBody>
                  <a:tcPr/>
                </a:tc>
              </a:tr>
              <a:tr h="74295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 место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Пермякова</a:t>
                      </a:r>
                      <a:r>
                        <a:rPr lang="ru-RU" sz="2800" dirty="0" smtClean="0"/>
                        <a:t> К.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Огорельцева</a:t>
                      </a:r>
                      <a:r>
                        <a:rPr lang="ru-RU" sz="2800" dirty="0" smtClean="0"/>
                        <a:t> С.</a:t>
                      </a:r>
                      <a:endParaRPr lang="ru-RU" sz="2800" dirty="0"/>
                    </a:p>
                  </a:txBody>
                  <a:tcPr/>
                </a:tc>
              </a:tr>
              <a:tr h="74295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место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Шетела</a:t>
                      </a:r>
                      <a:r>
                        <a:rPr lang="ru-RU" sz="2800" dirty="0" smtClean="0"/>
                        <a:t> М., Зайцева</a:t>
                      </a:r>
                      <a:r>
                        <a:rPr lang="ru-RU" sz="2800" baseline="0" dirty="0" smtClean="0"/>
                        <a:t> И.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Сединина</a:t>
                      </a:r>
                      <a:r>
                        <a:rPr lang="ru-RU" sz="2800" dirty="0" smtClean="0"/>
                        <a:t> А., Горбунов С.</a:t>
                      </a:r>
                      <a:endParaRPr lang="ru-RU" sz="2800" dirty="0"/>
                    </a:p>
                  </a:txBody>
                  <a:tcPr/>
                </a:tc>
              </a:tr>
              <a:tr h="74295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 место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Шешукова</a:t>
                      </a:r>
                      <a:r>
                        <a:rPr lang="ru-RU" sz="2800" dirty="0" smtClean="0"/>
                        <a:t> Д., </a:t>
                      </a:r>
                      <a:r>
                        <a:rPr lang="ru-RU" sz="2800" dirty="0" err="1" smtClean="0"/>
                        <a:t>Серина</a:t>
                      </a:r>
                      <a:r>
                        <a:rPr lang="ru-RU" sz="2800" dirty="0" smtClean="0"/>
                        <a:t> А.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Паздников</a:t>
                      </a:r>
                      <a:r>
                        <a:rPr lang="ru-RU" sz="2800" dirty="0" smtClean="0"/>
                        <a:t> А.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72976"/>
            <a:ext cx="2955305" cy="221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662"/>
          <a:stretch>
            <a:fillRect/>
          </a:stretch>
        </p:blipFill>
        <p:spPr>
          <a:xfrm>
            <a:off x="392762" y="3140968"/>
            <a:ext cx="8399118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0"/>
            <a:ext cx="3312368" cy="314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создание условий для формирования информационных компетенций обучающихся и развития у школьников информационной грамотности.</a:t>
            </a:r>
            <a:endParaRPr lang="ru-RU" sz="4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946" y="980727"/>
            <a:ext cx="8660533" cy="52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3"/>
            <a:ext cx="762639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629571" cy="571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183296"/>
              </p:ext>
            </p:extLst>
          </p:nvPr>
        </p:nvGraphicFramePr>
        <p:xfrm>
          <a:off x="323528" y="332656"/>
          <a:ext cx="547260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75258254"/>
              </p:ext>
            </p:extLst>
          </p:nvPr>
        </p:nvGraphicFramePr>
        <p:xfrm>
          <a:off x="3707904" y="3501008"/>
          <a:ext cx="496855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2355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448" y="1430778"/>
            <a:ext cx="6293888" cy="415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8559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ергей\Desktop\ир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384376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Сергей\Desktop\Даш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4"/>
          <a:stretch/>
        </p:blipFill>
        <p:spPr bwMode="auto">
          <a:xfrm>
            <a:off x="3859008" y="2420889"/>
            <a:ext cx="5159268" cy="26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60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esktop\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542"/>
            <a:ext cx="7613104" cy="631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Формы: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Тематическое планирование: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5500726"/>
          </a:xfrm>
        </p:spPr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Правила информационной безопасности при работе в сети Интернет.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Предметы повседневной жизни (ярлык, счёт, меню).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Диаграммы: столбчатые, линейные, круговые.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Необычные схемы.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Изображения в источниках информации.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/>
              <a:t>Несплошные</a:t>
            </a:r>
            <a:r>
              <a:rPr lang="ru-RU" dirty="0" smtClean="0"/>
              <a:t> тексты.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Нестандартные таблицы.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/>
              <a:t>Межпредметныйквест</a:t>
            </a:r>
            <a:r>
              <a:rPr lang="ru-RU" dirty="0" smtClean="0"/>
              <a:t> "Здравствуй, лето!"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7645"/>
            <a:ext cx="2952328" cy="19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r="12439"/>
          <a:stretch/>
        </p:blipFill>
        <p:spPr bwMode="auto">
          <a:xfrm>
            <a:off x="5616792" y="214925"/>
            <a:ext cx="3279156" cy="203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4" y="3979292"/>
            <a:ext cx="3098841" cy="246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54873"/>
            <a:ext cx="3019496" cy="231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3991" y="2636912"/>
            <a:ext cx="4180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112060" y="2252388"/>
            <a:ext cx="324036" cy="6005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419872" y="2348880"/>
            <a:ext cx="504056" cy="50858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03848" y="3501008"/>
            <a:ext cx="792088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112060" y="3501008"/>
            <a:ext cx="756084" cy="55386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635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/>
          <a:lstStyle/>
          <a:p>
            <a:r>
              <a:rPr lang="ru-RU" dirty="0" smtClean="0"/>
              <a:t>Информационная деятельность: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Жанна Геннадьевна\Рабочий стол\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6707088" cy="3521221"/>
          </a:xfrm>
          <a:prstGeom prst="rect">
            <a:avLst/>
          </a:prstGeom>
          <a:noFill/>
        </p:spPr>
      </p:pic>
      <p:pic>
        <p:nvPicPr>
          <p:cNvPr id="1027" name="Picture 3" descr="C:\Documents and Settings\Жанна Геннадьевна\Рабочий стол\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929633"/>
            <a:ext cx="5577842" cy="2928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254</Words>
  <Application>Microsoft Office PowerPoint</Application>
  <PresentationFormat>Экран (4:3)</PresentationFormat>
  <Paragraphs>62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Онлайн-курс внеурочной деятельности «Информационная грамотность»  с использованием платформы Яндекс.Учебник</vt:lpstr>
      <vt:lpstr>Презентация PowerPoint</vt:lpstr>
      <vt:lpstr>Презентация PowerPoint</vt:lpstr>
      <vt:lpstr>Цель:</vt:lpstr>
      <vt:lpstr>Формы:</vt:lpstr>
      <vt:lpstr>Тематическое планирование:</vt:lpstr>
      <vt:lpstr>Презентация PowerPoint</vt:lpstr>
      <vt:lpstr>Информационная деятельность:</vt:lpstr>
      <vt:lpstr>Презентация PowerPoint</vt:lpstr>
      <vt:lpstr>Сказка о золотых правилах безопасности в Интернет</vt:lpstr>
      <vt:lpstr>Семь золотых правил безопасного поведения в Интернет: </vt:lpstr>
      <vt:lpstr>Поиск  и фиксация информации  </vt:lpstr>
      <vt:lpstr>Билеты</vt:lpstr>
      <vt:lpstr>Презентация PowerPoint</vt:lpstr>
      <vt:lpstr>Презентация PowerPoint</vt:lpstr>
      <vt:lpstr>Презентация PowerPoint</vt:lpstr>
      <vt:lpstr>Столбчатые диаграммы. Извлечение и использование данных. </vt:lpstr>
      <vt:lpstr>Презентация PowerPoint</vt:lpstr>
      <vt:lpstr>Извлечение и использование данных. Схемы.</vt:lpstr>
      <vt:lpstr>Схемы. Внесение данных.</vt:lpstr>
      <vt:lpstr>Преобразование и интерпретация информации </vt:lpstr>
      <vt:lpstr> </vt:lpstr>
      <vt:lpstr>Презентация PowerPoint</vt:lpstr>
      <vt:lpstr>    Извлечение и использование данных в таблицах   </vt:lpstr>
      <vt:lpstr>Линейные диаграммы </vt:lpstr>
      <vt:lpstr>Столбчатые диаграммы. Внесение данных.</vt:lpstr>
      <vt:lpstr>Презентация PowerPoint</vt:lpstr>
      <vt:lpstr>1</vt:lpstr>
      <vt:lpstr>Презентация PowerPoint</vt:lpstr>
      <vt:lpstr>Оценка информации </vt:lpstr>
      <vt:lpstr> </vt:lpstr>
      <vt:lpstr>Презентация PowerPoint</vt:lpstr>
      <vt:lpstr>Пользуясь диаграммой, определи, верны или неверны утверждения:</vt:lpstr>
      <vt:lpstr>Межпредметный квест  "Здравствуй, лето!"</vt:lpstr>
      <vt:lpstr>Презентация PowerPoint</vt:lpstr>
      <vt:lpstr>Презентация PowerPoint</vt:lpstr>
      <vt:lpstr>Презентация PowerPoint</vt:lpstr>
      <vt:lpstr>Итоги квеста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Сергей</cp:lastModifiedBy>
  <cp:revision>57</cp:revision>
  <dcterms:modified xsi:type="dcterms:W3CDTF">2021-02-20T13:51:45Z</dcterms:modified>
</cp:coreProperties>
</file>