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64" r:id="rId4"/>
    <p:sldId id="258" r:id="rId5"/>
    <p:sldId id="260" r:id="rId6"/>
    <p:sldId id="261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2929"/>
    <a:srgbClr val="4D4D4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96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gif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Энциклопедия сказочных героев: Чуковский К. &amp;quot;Чудо-дерево&amp;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9111574" cy="578645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"/>
            <a:ext cx="914400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cap="all" dirty="0" smtClean="0">
                <a:solidFill>
                  <a:srgbClr val="FF0000"/>
                </a:solidFill>
                <a:ea typeface="Segoe UI Historic" pitchFamily="34" charset="0"/>
                <a:cs typeface="Segoe UI Historic" pitchFamily="34" charset="0"/>
              </a:rPr>
              <a:t>          ВЕСЕЛАЯ СТРАНА </a:t>
            </a:r>
          </a:p>
          <a:p>
            <a:pPr algn="ctr"/>
            <a:r>
              <a:rPr lang="ru-RU" sz="3200" b="1" cap="all" dirty="0" smtClean="0">
                <a:solidFill>
                  <a:srgbClr val="FF0000"/>
                </a:solidFill>
                <a:ea typeface="Segoe UI Historic" pitchFamily="34" charset="0"/>
                <a:cs typeface="Segoe UI Historic" pitchFamily="34" charset="0"/>
              </a:rPr>
              <a:t>                                             </a:t>
            </a:r>
            <a:r>
              <a:rPr lang="ru-RU" sz="3200" b="1" cap="all" dirty="0" err="1" smtClean="0">
                <a:solidFill>
                  <a:srgbClr val="FF0000"/>
                </a:solidFill>
                <a:ea typeface="Segoe UI Historic" pitchFamily="34" charset="0"/>
                <a:cs typeface="Segoe UI Historic" pitchFamily="34" charset="0"/>
              </a:rPr>
              <a:t>корнея</a:t>
            </a:r>
            <a:r>
              <a:rPr lang="ru-RU" sz="3200" b="1" cap="all" dirty="0" smtClean="0">
                <a:solidFill>
                  <a:srgbClr val="FF0000"/>
                </a:solidFill>
                <a:ea typeface="Segoe UI Historic" pitchFamily="34" charset="0"/>
                <a:cs typeface="Segoe UI Historic" pitchFamily="34" charset="0"/>
              </a:rPr>
              <a:t> </a:t>
            </a:r>
            <a:r>
              <a:rPr lang="ru-RU" sz="3200" b="1" cap="all" dirty="0" err="1" smtClean="0">
                <a:solidFill>
                  <a:srgbClr val="FF0000"/>
                </a:solidFill>
                <a:ea typeface="Segoe UI Historic" pitchFamily="34" charset="0"/>
                <a:cs typeface="Segoe UI Historic" pitchFamily="34" charset="0"/>
              </a:rPr>
              <a:t>чуковского</a:t>
            </a:r>
            <a:endParaRPr lang="ru-RU" sz="3200" b="1" cap="all" dirty="0" smtClean="0">
              <a:solidFill>
                <a:srgbClr val="FF0000"/>
              </a:solidFill>
              <a:ea typeface="Segoe UI Historic" pitchFamily="34" charset="0"/>
              <a:cs typeface="Segoe UI Historic" pitchFamily="34" charset="0"/>
            </a:endParaRPr>
          </a:p>
          <a:p>
            <a:pPr algn="ctr"/>
            <a:endParaRPr lang="ru-RU" sz="3200" b="1" cap="all" dirty="0">
              <a:solidFill>
                <a:srgbClr val="FF0000"/>
              </a:solidFill>
              <a:ea typeface="Segoe UI Historic" pitchFamily="34" charset="0"/>
              <a:cs typeface="Segoe UI Historic" pitchFamily="34" charset="0"/>
            </a:endParaRPr>
          </a:p>
        </p:txBody>
      </p:sp>
      <p:pic>
        <p:nvPicPr>
          <p:cNvPr id="3078" name="Picture 6" descr="О творчестве Корнея Чуковского для детей начальной школ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643314"/>
            <a:ext cx="1285884" cy="1706374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1760858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14290"/>
            <a:ext cx="4762533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 descr="C:\Users\PC USER\Desktop\1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3" y="3929066"/>
            <a:ext cx="8072494" cy="1838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04"/>
          <p:cNvPicPr>
            <a:picLocks noChangeAspect="1" noChangeArrowheads="1"/>
          </p:cNvPicPr>
          <p:nvPr/>
        </p:nvPicPr>
        <p:blipFill>
          <a:blip r:embed="rId2"/>
          <a:srcRect b="76096"/>
          <a:stretch>
            <a:fillRect/>
          </a:stretch>
        </p:blipFill>
        <p:spPr bwMode="auto">
          <a:xfrm rot="157544">
            <a:off x="1372770" y="1141344"/>
            <a:ext cx="6302667" cy="1004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 descr="C:\Users\PC USER\Desktop\12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3143248"/>
            <a:ext cx="3667125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PC USER\Desktop\123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786190"/>
            <a:ext cx="7002463" cy="1714500"/>
          </a:xfrm>
          <a:prstGeom prst="rect">
            <a:avLst/>
          </a:prstGeom>
          <a:noFill/>
        </p:spPr>
      </p:pic>
      <p:pic>
        <p:nvPicPr>
          <p:cNvPr id="5" name="Picture 2" descr="C:\Users\Кабинет 17\Desktop\солонка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642918"/>
            <a:ext cx="3000396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Мешочек с завязками, а сколько от него радости! Из опыта работы  воспитателя. | Детский сад со всех сторон ЯКУТИЯ | Яндекс Дзе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3" y="214290"/>
            <a:ext cx="7029499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Любимые сказки К.И. Чуковского. Федорино горе (книга на картоне) — Книги  для малышей — купить книгу ISBN: 978-5-43150-710-6 по выгодной цене на  Яндекс.Маркете"/>
          <p:cNvPicPr>
            <a:picLocks noChangeAspect="1" noChangeArrowheads="1"/>
          </p:cNvPicPr>
          <p:nvPr/>
        </p:nvPicPr>
        <p:blipFill>
          <a:blip r:embed="rId2"/>
          <a:srcRect l="16129" t="37509" r="6452" b="4806"/>
          <a:stretch>
            <a:fillRect/>
          </a:stretch>
        </p:blipFill>
        <p:spPr bwMode="auto">
          <a:xfrm>
            <a:off x="3143240" y="214290"/>
            <a:ext cx="2357454" cy="2357454"/>
          </a:xfrm>
          <a:prstGeom prst="ellipse">
            <a:avLst/>
          </a:prstGeom>
          <a:ln w="63500" cap="rnd">
            <a:solidFill>
              <a:schemeClr val="tx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7" name="Picture 3" descr="C:\Users\Кабинет 17\Desktop\1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928934"/>
            <a:ext cx="8081963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C:\Users\PC USER\Desktop\41800_080a2aa0239b88abcd07cae216138f3b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928670"/>
            <a:ext cx="3333750" cy="3905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9" name="Picture 5" descr="Книга: &amp;quot;Любимые сказки Корнея Чуковского&amp;quot; - Корней Чуковский. Купить книгу,  читать рецензии | ISBN 978-5-222-31896-6 | Лабирин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571480"/>
            <a:ext cx="4286280" cy="55916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92D05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47897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cap="all" dirty="0" smtClean="0">
                <a:solidFill>
                  <a:srgbClr val="FF0000"/>
                </a:solidFill>
                <a:ea typeface="Segoe UI Historic" pitchFamily="34" charset="0"/>
                <a:cs typeface="Segoe UI Historic" pitchFamily="34" charset="0"/>
              </a:rPr>
              <a:t>КАРТА веселой СТРАНЫ</a:t>
            </a:r>
          </a:p>
          <a:p>
            <a:pPr algn="ctr"/>
            <a:r>
              <a:rPr lang="ru-RU" sz="4000" b="1" cap="all" dirty="0" smtClean="0">
                <a:solidFill>
                  <a:srgbClr val="FF0000"/>
                </a:solidFill>
                <a:ea typeface="Segoe UI Historic" pitchFamily="34" charset="0"/>
                <a:cs typeface="Segoe UI Historic" pitchFamily="34" charset="0"/>
              </a:rPr>
              <a:t>Корнея </a:t>
            </a:r>
            <a:r>
              <a:rPr lang="ru-RU" sz="4000" b="1" cap="all" dirty="0" err="1" smtClean="0">
                <a:solidFill>
                  <a:srgbClr val="FF0000"/>
                </a:solidFill>
                <a:ea typeface="Segoe UI Historic" pitchFamily="34" charset="0"/>
                <a:cs typeface="Segoe UI Historic" pitchFamily="34" charset="0"/>
              </a:rPr>
              <a:t>чуковского</a:t>
            </a:r>
            <a:r>
              <a:rPr lang="ru-RU" sz="4000" b="1" cap="all" dirty="0" smtClean="0">
                <a:solidFill>
                  <a:srgbClr val="FF0000"/>
                </a:solidFill>
                <a:ea typeface="Segoe UI Historic" pitchFamily="34" charset="0"/>
                <a:cs typeface="Segoe UI Historic" pitchFamily="34" charset="0"/>
              </a:rPr>
              <a:t>                                        </a:t>
            </a:r>
          </a:p>
          <a:p>
            <a:pPr algn="ctr"/>
            <a:endParaRPr lang="ru-RU" sz="4000" b="1" cap="all" dirty="0" smtClean="0">
              <a:solidFill>
                <a:srgbClr val="FF0000"/>
              </a:solidFill>
              <a:ea typeface="Segoe UI Historic" pitchFamily="34" charset="0"/>
              <a:cs typeface="Segoe UI Historic" pitchFamily="34" charset="0"/>
            </a:endParaRPr>
          </a:p>
          <a:p>
            <a:pPr algn="ctr"/>
            <a:endParaRPr lang="ru-RU" sz="4000" b="1" cap="all" dirty="0" smtClean="0">
              <a:solidFill>
                <a:srgbClr val="FF0000"/>
              </a:solidFill>
              <a:ea typeface="Segoe UI Historic" pitchFamily="34" charset="0"/>
              <a:cs typeface="Segoe UI Historic" pitchFamily="34" charset="0"/>
            </a:endParaRPr>
          </a:p>
          <a:p>
            <a:pPr algn="ctr"/>
            <a:endParaRPr lang="ru-RU" sz="4000" b="1" cap="all" dirty="0" smtClean="0">
              <a:solidFill>
                <a:srgbClr val="FF0000"/>
              </a:solidFill>
              <a:ea typeface="Segoe UI Historic" pitchFamily="34" charset="0"/>
              <a:cs typeface="Segoe UI Historic" pitchFamily="34" charset="0"/>
            </a:endParaRPr>
          </a:p>
          <a:p>
            <a:pPr algn="ctr"/>
            <a:endParaRPr lang="ru-RU" sz="4000" b="1" cap="all" dirty="0" smtClean="0">
              <a:solidFill>
                <a:srgbClr val="FF0000"/>
              </a:solidFill>
              <a:ea typeface="Segoe UI Historic" pitchFamily="34" charset="0"/>
              <a:cs typeface="Segoe UI Historic" pitchFamily="34" charset="0"/>
            </a:endParaRPr>
          </a:p>
          <a:p>
            <a:pPr algn="ctr"/>
            <a:endParaRPr lang="ru-RU" sz="4000" b="1" cap="all" dirty="0" smtClean="0">
              <a:solidFill>
                <a:srgbClr val="FF0000"/>
              </a:solidFill>
              <a:ea typeface="Segoe UI Historic" pitchFamily="34" charset="0"/>
              <a:cs typeface="Segoe UI Historic" pitchFamily="34" charset="0"/>
            </a:endParaRPr>
          </a:p>
          <a:p>
            <a:pPr algn="ctr"/>
            <a:endParaRPr lang="ru-RU" sz="4000" b="1" cap="all" dirty="0" smtClean="0">
              <a:solidFill>
                <a:srgbClr val="FF0000"/>
              </a:solidFill>
              <a:ea typeface="Segoe UI Historic" pitchFamily="34" charset="0"/>
              <a:cs typeface="Segoe UI Historic" pitchFamily="34" charset="0"/>
            </a:endParaRPr>
          </a:p>
          <a:p>
            <a:pPr algn="ctr"/>
            <a:endParaRPr lang="ru-RU" sz="4000" b="1" cap="all" dirty="0" smtClean="0">
              <a:solidFill>
                <a:srgbClr val="FF0000"/>
              </a:solidFill>
              <a:ea typeface="Segoe UI Historic" pitchFamily="34" charset="0"/>
              <a:cs typeface="Segoe UI Historic" pitchFamily="34" charset="0"/>
            </a:endParaRPr>
          </a:p>
          <a:p>
            <a:pPr algn="ctr"/>
            <a:endParaRPr lang="ru-RU" sz="4000" b="1" cap="all" dirty="0" smtClean="0">
              <a:solidFill>
                <a:srgbClr val="FF0000"/>
              </a:solidFill>
              <a:ea typeface="Segoe UI Historic" pitchFamily="34" charset="0"/>
              <a:cs typeface="Segoe UI Historic" pitchFamily="34" charset="0"/>
            </a:endParaRPr>
          </a:p>
          <a:p>
            <a:pPr algn="ctr"/>
            <a:endParaRPr lang="ru-RU" sz="4000" b="1" cap="all" dirty="0" smtClean="0">
              <a:solidFill>
                <a:srgbClr val="FF0000"/>
              </a:solidFill>
              <a:ea typeface="Segoe UI Historic" pitchFamily="34" charset="0"/>
              <a:cs typeface="Segoe UI Historic" pitchFamily="34" charset="0"/>
            </a:endParaRPr>
          </a:p>
          <a:p>
            <a:pPr algn="ctr"/>
            <a:endParaRPr lang="ru-RU" sz="4000" b="1" cap="all" dirty="0">
              <a:solidFill>
                <a:srgbClr val="FF0000"/>
              </a:solidFill>
              <a:ea typeface="Segoe UI Historic" pitchFamily="34" charset="0"/>
              <a:cs typeface="Segoe UI Historic" pitchFamily="34" charset="0"/>
            </a:endParaRPr>
          </a:p>
        </p:txBody>
      </p:sp>
      <p:pic>
        <p:nvPicPr>
          <p:cNvPr id="5124" name="Picture 4" descr="Айболит и другие сказки. Корней Иванович Чуковский. 978-5-9951-2871-7,  978-5-9951-3415-2 | KnigaBook - книжные акции и скидки, все книги в одном  месте по самым низким ценам"/>
          <p:cNvPicPr>
            <a:picLocks noChangeAspect="1" noChangeArrowheads="1"/>
          </p:cNvPicPr>
          <p:nvPr/>
        </p:nvPicPr>
        <p:blipFill>
          <a:blip r:embed="rId2"/>
          <a:srcRect t="41209" r="9090"/>
          <a:stretch>
            <a:fillRect/>
          </a:stretch>
        </p:blipFill>
        <p:spPr bwMode="auto">
          <a:xfrm>
            <a:off x="428596" y="1361195"/>
            <a:ext cx="2428892" cy="2362641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128" name="Picture 8" descr="Любимые сказки К.И. Чуковского. Муха-Цокотуха (книга в мягкой обложке)  купить книгу с доставкой по цене 235 руб. в интернет магазине |  Издательство Clever"/>
          <p:cNvPicPr>
            <a:picLocks noChangeAspect="1" noChangeArrowheads="1"/>
          </p:cNvPicPr>
          <p:nvPr/>
        </p:nvPicPr>
        <p:blipFill>
          <a:blip r:embed="rId3"/>
          <a:srcRect l="21739" t="37683" r="15217"/>
          <a:stretch>
            <a:fillRect/>
          </a:stretch>
        </p:blipFill>
        <p:spPr bwMode="auto">
          <a:xfrm>
            <a:off x="6357950" y="1357298"/>
            <a:ext cx="2357454" cy="2330296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132" name="Picture 12" descr="Любимые сказки К.И. Чуковского. Федорино горе (книга на картоне) — Книги  для малышей — купить книгу ISBN: 978-5-43150-710-6 по выгодной цене на  Яндекс.Маркете"/>
          <p:cNvPicPr>
            <a:picLocks noChangeAspect="1" noChangeArrowheads="1"/>
          </p:cNvPicPr>
          <p:nvPr/>
        </p:nvPicPr>
        <p:blipFill>
          <a:blip r:embed="rId4"/>
          <a:srcRect l="16129" t="37509" r="6452" b="4806"/>
          <a:stretch>
            <a:fillRect/>
          </a:stretch>
        </p:blipFill>
        <p:spPr bwMode="auto">
          <a:xfrm>
            <a:off x="3428992" y="3143248"/>
            <a:ext cx="2357454" cy="2357454"/>
          </a:xfrm>
          <a:prstGeom prst="ellipse">
            <a:avLst/>
          </a:prstGeom>
          <a:ln w="63500" cap="rnd">
            <a:solidFill>
              <a:schemeClr val="tx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500034" y="3929066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ДОКТОР АЙБОЛИТ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00826" y="3929066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МУХА  -  ЦОКОТУХА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43306" y="5715016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ФЕДОРИНО ГОРЕ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42852"/>
            <a:ext cx="27860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Этот сказочный герой,</a:t>
            </a:r>
          </a:p>
          <a:p>
            <a:r>
              <a:rPr lang="ru-RU" sz="1600" dirty="0" smtClean="0"/>
              <a:t>Кривоногий и хромой.</a:t>
            </a:r>
          </a:p>
          <a:p>
            <a:r>
              <a:rPr lang="ru-RU" sz="1600" dirty="0" smtClean="0"/>
              <a:t>Он повсюду знаменит</a:t>
            </a:r>
          </a:p>
          <a:p>
            <a:r>
              <a:rPr lang="ru-RU" sz="1600" dirty="0" smtClean="0"/>
              <a:t>И на всех </a:t>
            </a:r>
            <a:r>
              <a:rPr lang="ru-RU" sz="1600" dirty="0" err="1" smtClean="0"/>
              <a:t>грязнуль</a:t>
            </a:r>
            <a:r>
              <a:rPr lang="ru-RU" sz="1600" dirty="0" smtClean="0"/>
              <a:t> сердит.</a:t>
            </a:r>
            <a:endParaRPr lang="ru-RU" sz="1600" dirty="0"/>
          </a:p>
        </p:txBody>
      </p:sp>
      <p:pic>
        <p:nvPicPr>
          <p:cNvPr id="6146" name="Picture 2" descr="Книга: &amp;quot;Мойдодыр&amp;quot; - Корней Чуковский. Купить книгу, читать рецензии | ISBN  978-5-378-27477-2 | Лабиринт"/>
          <p:cNvPicPr>
            <a:picLocks noChangeAspect="1" noChangeArrowheads="1"/>
          </p:cNvPicPr>
          <p:nvPr/>
        </p:nvPicPr>
        <p:blipFill>
          <a:blip r:embed="rId2"/>
          <a:srcRect l="3409" t="12417" r="42045" b="35430"/>
          <a:stretch>
            <a:fillRect/>
          </a:stretch>
        </p:blipFill>
        <p:spPr bwMode="auto">
          <a:xfrm>
            <a:off x="714348" y="1357298"/>
            <a:ext cx="1285884" cy="168772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428992" y="214290"/>
            <a:ext cx="18501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Покупала самовар.</a:t>
            </a:r>
          </a:p>
          <a:p>
            <a:r>
              <a:rPr lang="ru-RU" sz="1600" dirty="0" smtClean="0"/>
              <a:t>А спасал ее комар.</a:t>
            </a:r>
            <a:endParaRPr lang="ru-RU" sz="1600" dirty="0"/>
          </a:p>
        </p:txBody>
      </p:sp>
      <p:pic>
        <p:nvPicPr>
          <p:cNvPr id="6148" name="Picture 4" descr="Муха-Цокотуха (сказка с картинками) » Для детей и родителей"/>
          <p:cNvPicPr>
            <a:picLocks noChangeAspect="1" noChangeArrowheads="1"/>
          </p:cNvPicPr>
          <p:nvPr/>
        </p:nvPicPr>
        <p:blipFill>
          <a:blip r:embed="rId3"/>
          <a:srcRect l="5655" t="3448" r="9517" b="3448"/>
          <a:stretch>
            <a:fillRect/>
          </a:stretch>
        </p:blipFill>
        <p:spPr bwMode="auto">
          <a:xfrm>
            <a:off x="3214678" y="1071546"/>
            <a:ext cx="2143140" cy="192882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215074" y="142852"/>
            <a:ext cx="241098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Берегись болезнь любая:</a:t>
            </a:r>
          </a:p>
          <a:p>
            <a:r>
              <a:rPr lang="ru-RU" sz="1600" dirty="0" smtClean="0"/>
              <a:t>Грипп, ангина и бронхит.</a:t>
            </a:r>
          </a:p>
          <a:p>
            <a:r>
              <a:rPr lang="ru-RU" sz="1600" dirty="0" smtClean="0"/>
              <a:t>Всех на бой вас вызывает</a:t>
            </a:r>
          </a:p>
          <a:p>
            <a:r>
              <a:rPr lang="ru-RU" sz="1600" dirty="0" smtClean="0"/>
              <a:t>Славный доктор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714348" y="3500438"/>
            <a:ext cx="24123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Ох, побьет его медведь</a:t>
            </a:r>
          </a:p>
          <a:p>
            <a:r>
              <a:rPr lang="ru-RU" sz="1600" dirty="0" smtClean="0"/>
              <a:t>Неповадно будет впредь.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5643570" y="3214686"/>
            <a:ext cx="248266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Убежали от </a:t>
            </a:r>
            <a:r>
              <a:rPr lang="ru-RU" sz="1600" dirty="0" err="1" smtClean="0"/>
              <a:t>грязнули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Чашки, ложки и кастрюли.</a:t>
            </a:r>
            <a:br>
              <a:rPr lang="ru-RU" sz="1600" dirty="0" smtClean="0"/>
            </a:br>
            <a:r>
              <a:rPr lang="ru-RU" sz="1600" dirty="0" smtClean="0"/>
              <a:t>Ищет их она, зовет</a:t>
            </a:r>
            <a:br>
              <a:rPr lang="ru-RU" sz="1600" dirty="0" smtClean="0"/>
            </a:br>
            <a:r>
              <a:rPr lang="ru-RU" sz="1600" dirty="0" smtClean="0"/>
              <a:t>И в дороге слезы льет.</a:t>
            </a:r>
            <a:endParaRPr lang="ru-RU" sz="1600" dirty="0"/>
          </a:p>
        </p:txBody>
      </p:sp>
      <p:pic>
        <p:nvPicPr>
          <p:cNvPr id="6150" name="Picture 6" descr="Корней Иванович Чуковский «Федорино горе». 1 Класс - презентация онлайн"/>
          <p:cNvPicPr>
            <a:picLocks noChangeAspect="1" noChangeArrowheads="1"/>
          </p:cNvPicPr>
          <p:nvPr/>
        </p:nvPicPr>
        <p:blipFill>
          <a:blip r:embed="rId4"/>
          <a:srcRect r="78528" b="43803"/>
          <a:stretch>
            <a:fillRect/>
          </a:stretch>
        </p:blipFill>
        <p:spPr bwMode="auto">
          <a:xfrm>
            <a:off x="6215074" y="4286256"/>
            <a:ext cx="1285884" cy="22554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7286644" y="4429132"/>
            <a:ext cx="428628" cy="21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6152" name="Picture 8" descr="БиблиоСправочка: Сказки дедушки Корнея"/>
          <p:cNvPicPr>
            <a:picLocks noChangeAspect="1" noChangeArrowheads="1"/>
          </p:cNvPicPr>
          <p:nvPr/>
        </p:nvPicPr>
        <p:blipFill>
          <a:blip r:embed="rId5"/>
          <a:srcRect l="16835" t="49451" r="53705"/>
          <a:stretch>
            <a:fillRect/>
          </a:stretch>
        </p:blipFill>
        <p:spPr bwMode="auto">
          <a:xfrm>
            <a:off x="6786578" y="1214421"/>
            <a:ext cx="1500198" cy="1971627"/>
          </a:xfrm>
          <a:prstGeom prst="rect">
            <a:avLst/>
          </a:prstGeom>
          <a:noFill/>
        </p:spPr>
      </p:pic>
      <p:pic>
        <p:nvPicPr>
          <p:cNvPr id="6154" name="Picture 10" descr="К. Чуковский. Краденое солнце. Читать с картинкими. Сказка"/>
          <p:cNvPicPr>
            <a:picLocks noChangeAspect="1" noChangeArrowheads="1"/>
          </p:cNvPicPr>
          <p:nvPr/>
        </p:nvPicPr>
        <p:blipFill>
          <a:blip r:embed="rId6" cstate="print"/>
          <a:srcRect l="8571" t="3736" r="5714" b="14083"/>
          <a:stretch>
            <a:fillRect/>
          </a:stretch>
        </p:blipFill>
        <p:spPr bwMode="auto">
          <a:xfrm>
            <a:off x="571472" y="4286256"/>
            <a:ext cx="2532802" cy="1857388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571472" y="1285860"/>
            <a:ext cx="1857388" cy="185738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214678" y="1000108"/>
            <a:ext cx="2357454" cy="221457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5786446" y="4286256"/>
            <a:ext cx="1857388" cy="235745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28596" y="4214818"/>
            <a:ext cx="2928958" cy="20002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авильный пятиугольник 21"/>
          <p:cNvSpPr/>
          <p:nvPr/>
        </p:nvSpPr>
        <p:spPr>
          <a:xfrm rot="10800000">
            <a:off x="6286512" y="1214422"/>
            <a:ext cx="2571768" cy="2071702"/>
          </a:xfrm>
          <a:prstGeom prst="pent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15" descr="Halaman Unduh untuk Hand Drawn Cartoon Boy Question Mark Free Illustration  Boy Clipart Confused Thinking Problem Png Transparent Clipart Image And Psd  File For Free Download Carto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0430" y="3714752"/>
            <a:ext cx="2143140" cy="2143141"/>
          </a:xfrm>
          <a:prstGeom prst="rect">
            <a:avLst/>
          </a:prstGeom>
          <a:noFill/>
        </p:spPr>
      </p:pic>
      <p:pic>
        <p:nvPicPr>
          <p:cNvPr id="25" name="Picture 17" descr="Восклицательный знак нарисованный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0430" y="3714752"/>
            <a:ext cx="2107595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помоги героям сказок чуковского к.и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помоги героям сказок чуковского к.и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357686" y="1285860"/>
            <a:ext cx="1428760" cy="714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143372" y="2357430"/>
            <a:ext cx="1785950" cy="642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429124" y="2928934"/>
            <a:ext cx="1143008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143768" y="5286388"/>
            <a:ext cx="928694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500562" y="5572140"/>
            <a:ext cx="714380" cy="21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4" descr="Айболит и другие сказки. Корней Иванович Чуковский. 978-5-9951-2871-7,  978-5-9951-3415-2 | KnigaBook - книжные акции и скидки, все книги в одном  месте по самым низким ценам"/>
          <p:cNvPicPr>
            <a:picLocks noChangeAspect="1" noChangeArrowheads="1"/>
          </p:cNvPicPr>
          <p:nvPr/>
        </p:nvPicPr>
        <p:blipFill>
          <a:blip r:embed="rId2"/>
          <a:srcRect t="41209" r="9090"/>
          <a:stretch>
            <a:fillRect/>
          </a:stretch>
        </p:blipFill>
        <p:spPr bwMode="auto">
          <a:xfrm>
            <a:off x="357158" y="1214422"/>
            <a:ext cx="2864206" cy="2786082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14290"/>
            <a:ext cx="3286148" cy="3513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1" name="Picture 1" descr="C:\Users\PC USER\Desktop\круги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3929066"/>
            <a:ext cx="5019675" cy="1781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my-nevalyashki.ru/images/200/177/5.jpg"/>
          <p:cNvPicPr>
            <a:picLocks noChangeAspect="1" noChangeArrowheads="1"/>
          </p:cNvPicPr>
          <p:nvPr/>
        </p:nvPicPr>
        <p:blipFill>
          <a:blip r:embed="rId2"/>
          <a:srcRect l="3560" t="75714" r="73298" b="4286"/>
          <a:stretch>
            <a:fillRect/>
          </a:stretch>
        </p:blipFill>
        <p:spPr bwMode="auto">
          <a:xfrm>
            <a:off x="714348" y="285728"/>
            <a:ext cx="1857388" cy="2000313"/>
          </a:xfrm>
          <a:prstGeom prst="rect">
            <a:avLst/>
          </a:prstGeom>
          <a:noFill/>
        </p:spPr>
      </p:pic>
      <p:pic>
        <p:nvPicPr>
          <p:cNvPr id="3" name="Picture 2" descr="http://www.my-nevalyashki.ru/images/200/177/5.jpg"/>
          <p:cNvPicPr>
            <a:picLocks noChangeAspect="1" noChangeArrowheads="1"/>
          </p:cNvPicPr>
          <p:nvPr/>
        </p:nvPicPr>
        <p:blipFill>
          <a:blip r:embed="rId2"/>
          <a:srcRect l="36538" t="30866" r="34616" b="50615"/>
          <a:stretch>
            <a:fillRect/>
          </a:stretch>
        </p:blipFill>
        <p:spPr bwMode="auto">
          <a:xfrm>
            <a:off x="5429255" y="142852"/>
            <a:ext cx="2232438" cy="1785950"/>
          </a:xfrm>
          <a:prstGeom prst="rect">
            <a:avLst/>
          </a:prstGeom>
          <a:noFill/>
        </p:spPr>
      </p:pic>
      <p:pic>
        <p:nvPicPr>
          <p:cNvPr id="4" name="Picture 2" descr="http://www.my-nevalyashki.ru/images/200/177/5.jpg"/>
          <p:cNvPicPr>
            <a:picLocks noChangeAspect="1" noChangeArrowheads="1"/>
          </p:cNvPicPr>
          <p:nvPr/>
        </p:nvPicPr>
        <p:blipFill>
          <a:blip r:embed="rId2"/>
          <a:srcRect l="74231" t="54941" b="27569"/>
          <a:stretch>
            <a:fillRect/>
          </a:stretch>
        </p:blipFill>
        <p:spPr bwMode="auto">
          <a:xfrm>
            <a:off x="6715139" y="2357430"/>
            <a:ext cx="2027151" cy="1714512"/>
          </a:xfrm>
          <a:prstGeom prst="rect">
            <a:avLst/>
          </a:prstGeom>
          <a:noFill/>
        </p:spPr>
      </p:pic>
      <p:pic>
        <p:nvPicPr>
          <p:cNvPr id="5" name="Picture 2" descr="http://www.my-nevalyashki.ru/images/200/177/5.jpg"/>
          <p:cNvPicPr>
            <a:picLocks noChangeAspect="1" noChangeArrowheads="1"/>
          </p:cNvPicPr>
          <p:nvPr/>
        </p:nvPicPr>
        <p:blipFill>
          <a:blip r:embed="rId2"/>
          <a:srcRect t="32409" r="73077" b="50615"/>
          <a:stretch>
            <a:fillRect/>
          </a:stretch>
        </p:blipFill>
        <p:spPr bwMode="auto">
          <a:xfrm>
            <a:off x="3286116" y="1857364"/>
            <a:ext cx="2286016" cy="1796156"/>
          </a:xfrm>
          <a:prstGeom prst="rect">
            <a:avLst/>
          </a:prstGeom>
          <a:noFill/>
        </p:spPr>
      </p:pic>
      <p:pic>
        <p:nvPicPr>
          <p:cNvPr id="1029" name="Picture 5" descr="Бесплатные векторы Обезьяна, более 14 000 изображений AI, E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4214817"/>
            <a:ext cx="2143140" cy="2097127"/>
          </a:xfrm>
          <a:prstGeom prst="rect">
            <a:avLst/>
          </a:prstGeom>
          <a:noFill/>
        </p:spPr>
      </p:pic>
      <p:pic>
        <p:nvPicPr>
          <p:cNvPr id="9" name="Picture 2" descr="http://www.my-nevalyashki.ru/images/200/177/5.jpg"/>
          <p:cNvPicPr>
            <a:picLocks noChangeAspect="1" noChangeArrowheads="1"/>
          </p:cNvPicPr>
          <p:nvPr/>
        </p:nvPicPr>
        <p:blipFill>
          <a:blip r:embed="rId2"/>
          <a:srcRect l="36538" t="52472" r="36539" b="27465"/>
          <a:stretch>
            <a:fillRect/>
          </a:stretch>
        </p:blipFill>
        <p:spPr bwMode="auto">
          <a:xfrm>
            <a:off x="928662" y="4143380"/>
            <a:ext cx="1928826" cy="179105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500694" y="6286520"/>
            <a:ext cx="1742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92929"/>
                </a:solidFill>
              </a:rPr>
              <a:t>Глаза обезьяны</a:t>
            </a:r>
            <a:endParaRPr lang="ru-RU" b="1" dirty="0">
              <a:solidFill>
                <a:srgbClr val="29292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Доктор Айболит - Страница 5 - Корней Чуковск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Picture 8" descr="Любимые сказки К.И. Чуковского. Муха-Цокотуха (книга в мягкой обложке)  купить книгу с доставкой по цене 235 руб. в интернет магазине |  Издательство Clever"/>
          <p:cNvPicPr>
            <a:picLocks noChangeAspect="1" noChangeArrowheads="1"/>
          </p:cNvPicPr>
          <p:nvPr/>
        </p:nvPicPr>
        <p:blipFill>
          <a:blip r:embed="rId2"/>
          <a:srcRect l="21739" t="37683" r="15217"/>
          <a:stretch>
            <a:fillRect/>
          </a:stretch>
        </p:blipFill>
        <p:spPr bwMode="auto">
          <a:xfrm>
            <a:off x="142844" y="214290"/>
            <a:ext cx="2426393" cy="2398441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77" name="Picture 5" descr="Книжный континент: День рождения Мухи-Цокотухи"/>
          <p:cNvPicPr>
            <a:picLocks noChangeAspect="1" noChangeArrowheads="1"/>
          </p:cNvPicPr>
          <p:nvPr/>
        </p:nvPicPr>
        <p:blipFill>
          <a:blip r:embed="rId3"/>
          <a:srcRect r="50540"/>
          <a:stretch>
            <a:fillRect/>
          </a:stretch>
        </p:blipFill>
        <p:spPr bwMode="auto">
          <a:xfrm>
            <a:off x="2786050" y="214290"/>
            <a:ext cx="1351746" cy="1766860"/>
          </a:xfrm>
          <a:prstGeom prst="rect">
            <a:avLst/>
          </a:prstGeom>
          <a:noFill/>
        </p:spPr>
      </p:pic>
      <p:pic>
        <p:nvPicPr>
          <p:cNvPr id="7" name="Picture 5" descr="Книжный континент: День рождения Мухи-Цокотухи"/>
          <p:cNvPicPr>
            <a:picLocks noChangeAspect="1" noChangeArrowheads="1"/>
          </p:cNvPicPr>
          <p:nvPr/>
        </p:nvPicPr>
        <p:blipFill>
          <a:blip r:embed="rId4" cstate="print"/>
          <a:srcRect r="50540"/>
          <a:stretch>
            <a:fillRect/>
          </a:stretch>
        </p:blipFill>
        <p:spPr bwMode="auto">
          <a:xfrm>
            <a:off x="6000760" y="285728"/>
            <a:ext cx="1023822" cy="1338232"/>
          </a:xfrm>
          <a:prstGeom prst="rect">
            <a:avLst/>
          </a:prstGeom>
          <a:noFill/>
        </p:spPr>
      </p:pic>
      <p:pic>
        <p:nvPicPr>
          <p:cNvPr id="8" name="Picture 5" descr="Книжный континент: День рождения Мухи-Цокотухи"/>
          <p:cNvPicPr>
            <a:picLocks noChangeAspect="1" noChangeArrowheads="1"/>
          </p:cNvPicPr>
          <p:nvPr/>
        </p:nvPicPr>
        <p:blipFill>
          <a:blip r:embed="rId5" cstate="print"/>
          <a:srcRect r="50540"/>
          <a:stretch>
            <a:fillRect/>
          </a:stretch>
        </p:blipFill>
        <p:spPr bwMode="auto">
          <a:xfrm>
            <a:off x="7000892" y="714356"/>
            <a:ext cx="969168" cy="1266794"/>
          </a:xfrm>
          <a:prstGeom prst="rect">
            <a:avLst/>
          </a:prstGeom>
          <a:noFill/>
        </p:spPr>
      </p:pic>
      <p:pic>
        <p:nvPicPr>
          <p:cNvPr id="9" name="Picture 5" descr="Книжный континент: День рождения Мухи-Цокотухи"/>
          <p:cNvPicPr>
            <a:picLocks noChangeAspect="1" noChangeArrowheads="1"/>
          </p:cNvPicPr>
          <p:nvPr/>
        </p:nvPicPr>
        <p:blipFill>
          <a:blip r:embed="rId4" cstate="print"/>
          <a:srcRect r="50540"/>
          <a:stretch>
            <a:fillRect/>
          </a:stretch>
        </p:blipFill>
        <p:spPr bwMode="auto">
          <a:xfrm>
            <a:off x="7858148" y="357166"/>
            <a:ext cx="1023822" cy="1338232"/>
          </a:xfrm>
          <a:prstGeom prst="rect">
            <a:avLst/>
          </a:prstGeom>
          <a:noFill/>
        </p:spPr>
      </p:pic>
      <p:pic>
        <p:nvPicPr>
          <p:cNvPr id="3081" name="Picture 9" descr="Фон травка для детей (54 фото)"/>
          <p:cNvPicPr>
            <a:picLocks noChangeAspect="1" noChangeArrowheads="1"/>
          </p:cNvPicPr>
          <p:nvPr/>
        </p:nvPicPr>
        <p:blipFill>
          <a:blip r:embed="rId6" cstate="print"/>
          <a:srcRect t="71111"/>
          <a:stretch>
            <a:fillRect/>
          </a:stretch>
        </p:blipFill>
        <p:spPr bwMode="auto">
          <a:xfrm>
            <a:off x="2357422" y="2000240"/>
            <a:ext cx="6786578" cy="571504"/>
          </a:xfrm>
          <a:prstGeom prst="rect">
            <a:avLst/>
          </a:prstGeom>
          <a:noFill/>
        </p:spPr>
      </p:pic>
      <p:pic>
        <p:nvPicPr>
          <p:cNvPr id="3083" name="Picture 11" descr="Ксюша, «Муха…» и Митурич | Папмамбук"/>
          <p:cNvPicPr>
            <a:picLocks noChangeAspect="1" noChangeArrowheads="1"/>
          </p:cNvPicPr>
          <p:nvPr/>
        </p:nvPicPr>
        <p:blipFill>
          <a:blip r:embed="rId7"/>
          <a:srcRect l="18750" t="10251" r="20312" b="45330"/>
          <a:stretch>
            <a:fillRect/>
          </a:stretch>
        </p:blipFill>
        <p:spPr bwMode="auto">
          <a:xfrm>
            <a:off x="1928794" y="2786058"/>
            <a:ext cx="1571636" cy="1571636"/>
          </a:xfrm>
          <a:prstGeom prst="rect">
            <a:avLst/>
          </a:prstGeom>
          <a:noFill/>
        </p:spPr>
      </p:pic>
      <p:pic>
        <p:nvPicPr>
          <p:cNvPr id="13" name="Picture 11" descr="Ксюша, «Муха…» и Митурич | Папмамбук"/>
          <p:cNvPicPr>
            <a:picLocks noChangeAspect="1" noChangeArrowheads="1"/>
          </p:cNvPicPr>
          <p:nvPr/>
        </p:nvPicPr>
        <p:blipFill>
          <a:blip r:embed="rId8"/>
          <a:srcRect l="18750" t="10251" r="20312" b="45330"/>
          <a:stretch>
            <a:fillRect/>
          </a:stretch>
        </p:blipFill>
        <p:spPr bwMode="auto">
          <a:xfrm>
            <a:off x="5500694" y="2928934"/>
            <a:ext cx="1071570" cy="1071570"/>
          </a:xfrm>
          <a:prstGeom prst="rect">
            <a:avLst/>
          </a:prstGeom>
          <a:noFill/>
        </p:spPr>
      </p:pic>
      <p:pic>
        <p:nvPicPr>
          <p:cNvPr id="14" name="Picture 11" descr="Ксюша, «Муха…» и Митурич | Папмамбук"/>
          <p:cNvPicPr>
            <a:picLocks noChangeAspect="1" noChangeArrowheads="1"/>
          </p:cNvPicPr>
          <p:nvPr/>
        </p:nvPicPr>
        <p:blipFill>
          <a:blip r:embed="rId9"/>
          <a:srcRect l="18750" t="10251" r="20312" b="45330"/>
          <a:stretch>
            <a:fillRect/>
          </a:stretch>
        </p:blipFill>
        <p:spPr bwMode="auto">
          <a:xfrm>
            <a:off x="6786578" y="3357562"/>
            <a:ext cx="1071570" cy="1071570"/>
          </a:xfrm>
          <a:prstGeom prst="rect">
            <a:avLst/>
          </a:prstGeom>
          <a:noFill/>
        </p:spPr>
      </p:pic>
      <p:pic>
        <p:nvPicPr>
          <p:cNvPr id="15" name="Picture 11" descr="Ксюша, «Муха…» и Митурич | Папмамбук"/>
          <p:cNvPicPr>
            <a:picLocks noChangeAspect="1" noChangeArrowheads="1"/>
          </p:cNvPicPr>
          <p:nvPr/>
        </p:nvPicPr>
        <p:blipFill>
          <a:blip r:embed="rId10"/>
          <a:srcRect l="18750" t="10251" r="20312" b="45330"/>
          <a:stretch>
            <a:fillRect/>
          </a:stretch>
        </p:blipFill>
        <p:spPr bwMode="auto">
          <a:xfrm>
            <a:off x="8001024" y="2857496"/>
            <a:ext cx="1000132" cy="1000132"/>
          </a:xfrm>
          <a:prstGeom prst="rect">
            <a:avLst/>
          </a:prstGeom>
          <a:noFill/>
        </p:spPr>
      </p:pic>
      <p:pic>
        <p:nvPicPr>
          <p:cNvPr id="16" name="Picture 9" descr="Фон травка для детей (54 фото)"/>
          <p:cNvPicPr>
            <a:picLocks noChangeAspect="1" noChangeArrowheads="1"/>
          </p:cNvPicPr>
          <p:nvPr/>
        </p:nvPicPr>
        <p:blipFill>
          <a:blip r:embed="rId11" cstate="print"/>
          <a:srcRect t="71111"/>
          <a:stretch>
            <a:fillRect/>
          </a:stretch>
        </p:blipFill>
        <p:spPr bwMode="auto">
          <a:xfrm>
            <a:off x="0" y="4357694"/>
            <a:ext cx="9144000" cy="571504"/>
          </a:xfrm>
          <a:prstGeom prst="rect">
            <a:avLst/>
          </a:prstGeom>
          <a:noFill/>
        </p:spPr>
      </p:pic>
      <p:pic>
        <p:nvPicPr>
          <p:cNvPr id="3085" name="Picture 13" descr="Герой сказки чуковского - фото и картинки abrakadabra.fun"/>
          <p:cNvPicPr>
            <a:picLocks noChangeAspect="1" noChangeArrowheads="1"/>
          </p:cNvPicPr>
          <p:nvPr/>
        </p:nvPicPr>
        <p:blipFill>
          <a:blip r:embed="rId12"/>
          <a:srcRect l="52176" t="11111" r="8071" b="48889"/>
          <a:stretch>
            <a:fillRect/>
          </a:stretch>
        </p:blipFill>
        <p:spPr bwMode="auto">
          <a:xfrm>
            <a:off x="500034" y="5000636"/>
            <a:ext cx="1571636" cy="1768091"/>
          </a:xfrm>
          <a:prstGeom prst="rect">
            <a:avLst/>
          </a:prstGeom>
          <a:noFill/>
        </p:spPr>
      </p:pic>
      <p:pic>
        <p:nvPicPr>
          <p:cNvPr id="18" name="Picture 13" descr="Герой сказки чуковского - фото и картинки abrakadabra.fun"/>
          <p:cNvPicPr>
            <a:picLocks noChangeAspect="1" noChangeArrowheads="1"/>
          </p:cNvPicPr>
          <p:nvPr/>
        </p:nvPicPr>
        <p:blipFill>
          <a:blip r:embed="rId12"/>
          <a:srcRect l="52176" t="11111" r="8071" b="48889"/>
          <a:stretch>
            <a:fillRect/>
          </a:stretch>
        </p:blipFill>
        <p:spPr bwMode="auto">
          <a:xfrm>
            <a:off x="4929190" y="4929198"/>
            <a:ext cx="1571636" cy="1768091"/>
          </a:xfrm>
          <a:prstGeom prst="rect">
            <a:avLst/>
          </a:prstGeom>
          <a:noFill/>
        </p:spPr>
      </p:pic>
      <p:pic>
        <p:nvPicPr>
          <p:cNvPr id="19" name="Picture 13" descr="Герой сказки чуковского - фото и картинки abrakadabra.fun"/>
          <p:cNvPicPr>
            <a:picLocks noChangeAspect="1" noChangeArrowheads="1"/>
          </p:cNvPicPr>
          <p:nvPr/>
        </p:nvPicPr>
        <p:blipFill>
          <a:blip r:embed="rId12"/>
          <a:srcRect l="52176" t="11111" r="8071" b="48889"/>
          <a:stretch>
            <a:fillRect/>
          </a:stretch>
        </p:blipFill>
        <p:spPr bwMode="auto">
          <a:xfrm>
            <a:off x="6357950" y="4929198"/>
            <a:ext cx="1571636" cy="1768091"/>
          </a:xfrm>
          <a:prstGeom prst="rect">
            <a:avLst/>
          </a:prstGeom>
          <a:noFill/>
        </p:spPr>
      </p:pic>
      <p:pic>
        <p:nvPicPr>
          <p:cNvPr id="20" name="Picture 13" descr="Герой сказки чуковского - фото и картинки abrakadabra.fun"/>
          <p:cNvPicPr>
            <a:picLocks noChangeAspect="1" noChangeArrowheads="1"/>
          </p:cNvPicPr>
          <p:nvPr/>
        </p:nvPicPr>
        <p:blipFill>
          <a:blip r:embed="rId12"/>
          <a:srcRect l="52176" t="11111" r="8071" b="48889"/>
          <a:stretch>
            <a:fillRect/>
          </a:stretch>
        </p:blipFill>
        <p:spPr bwMode="auto">
          <a:xfrm>
            <a:off x="7572364" y="4929198"/>
            <a:ext cx="1571636" cy="17680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t="5000" b="10000"/>
          <a:stretch>
            <a:fillRect/>
          </a:stretch>
        </p:blipFill>
        <p:spPr bwMode="auto">
          <a:xfrm>
            <a:off x="0" y="214290"/>
            <a:ext cx="9076727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Любимые сказки К.И. Чуковского. Федорино горе (книга на картоне) — Книги  для малышей — купить книгу ISBN: 978-5-43150-710-6 по выгодной цене на  Яндекс.Маркете"/>
          <p:cNvPicPr>
            <a:picLocks noChangeAspect="1" noChangeArrowheads="1"/>
          </p:cNvPicPr>
          <p:nvPr/>
        </p:nvPicPr>
        <p:blipFill>
          <a:blip r:embed="rId2"/>
          <a:srcRect l="16129" t="37509" r="6452" b="4806"/>
          <a:stretch>
            <a:fillRect/>
          </a:stretch>
        </p:blipFill>
        <p:spPr bwMode="auto">
          <a:xfrm>
            <a:off x="214282" y="142852"/>
            <a:ext cx="2357454" cy="2357454"/>
          </a:xfrm>
          <a:prstGeom prst="ellipse">
            <a:avLst/>
          </a:prstGeom>
          <a:ln w="63500" cap="rnd">
            <a:solidFill>
              <a:schemeClr val="tx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12" descr="CoolClips_vc001959"/>
          <p:cNvPicPr>
            <a:picLocks noChangeAspect="1" noChangeArrowheads="1"/>
          </p:cNvPicPr>
          <p:nvPr/>
        </p:nvPicPr>
        <p:blipFill>
          <a:blip r:embed="rId3"/>
          <a:srcRect b="5167"/>
          <a:stretch>
            <a:fillRect/>
          </a:stretch>
        </p:blipFill>
        <p:spPr bwMode="auto">
          <a:xfrm>
            <a:off x="6715140" y="714356"/>
            <a:ext cx="1571636" cy="102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fork-309059_1280"/>
          <p:cNvPicPr>
            <a:picLocks noChangeAspect="1" noChangeArrowheads="1"/>
          </p:cNvPicPr>
          <p:nvPr/>
        </p:nvPicPr>
        <p:blipFill>
          <a:blip r:embed="rId4" cstate="print"/>
          <a:srcRect t="30070" b="34238"/>
          <a:stretch>
            <a:fillRect/>
          </a:stretch>
        </p:blipFill>
        <p:spPr bwMode="auto">
          <a:xfrm rot="12446946">
            <a:off x="545044" y="5533357"/>
            <a:ext cx="2428182" cy="4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1760858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298" y="142852"/>
            <a:ext cx="409577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736b877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3929066"/>
            <a:ext cx="16391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04"/>
          <p:cNvPicPr>
            <a:picLocks noChangeAspect="1" noChangeArrowheads="1"/>
          </p:cNvPicPr>
          <p:nvPr/>
        </p:nvPicPr>
        <p:blipFill>
          <a:blip r:embed="rId7"/>
          <a:srcRect b="76096"/>
          <a:stretch>
            <a:fillRect/>
          </a:stretch>
        </p:blipFill>
        <p:spPr bwMode="auto">
          <a:xfrm>
            <a:off x="3643306" y="5715016"/>
            <a:ext cx="3586195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aiq6e8jqT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58016" y="2500306"/>
            <a:ext cx="1857388" cy="2048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Кабинет 17\Desktop\солонка 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29058" y="3429000"/>
            <a:ext cx="1371868" cy="1214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CoolClips_vc001959"/>
          <p:cNvPicPr>
            <a:picLocks noChangeAspect="1" noChangeArrowheads="1"/>
          </p:cNvPicPr>
          <p:nvPr/>
        </p:nvPicPr>
        <p:blipFill>
          <a:blip r:embed="rId2"/>
          <a:srcRect b="5167"/>
          <a:stretch>
            <a:fillRect/>
          </a:stretch>
        </p:blipFill>
        <p:spPr bwMode="auto">
          <a:xfrm>
            <a:off x="2285984" y="428604"/>
            <a:ext cx="417637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29" name="Picture 1" descr="C:\Users\PC USER\Desktop\полоски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3786190"/>
            <a:ext cx="4629150" cy="1619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74</Words>
  <PresentationFormat>Экран (4:3)</PresentationFormat>
  <Paragraphs>29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 USER</dc:creator>
  <cp:lastModifiedBy>Кабинет 17</cp:lastModifiedBy>
  <cp:revision>50</cp:revision>
  <dcterms:created xsi:type="dcterms:W3CDTF">2022-01-13T16:46:25Z</dcterms:created>
  <dcterms:modified xsi:type="dcterms:W3CDTF">2022-01-21T09:48:44Z</dcterms:modified>
</cp:coreProperties>
</file>