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2" r:id="rId5"/>
    <p:sldId id="260" r:id="rId6"/>
    <p:sldId id="259" r:id="rId7"/>
    <p:sldId id="265" r:id="rId8"/>
    <p:sldId id="266" r:id="rId9"/>
    <p:sldId id="267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10/30/2022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10/30/2022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10/30/2022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10/30/2022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10/30/2022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10/30/2022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10/30/2022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10/30/2022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10/30/2022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10/30/2022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10/30/2022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10/30/2022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10/30/2022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10/30/2022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10/30/2022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10/30/2022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10/30/2022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 cstate="email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10/30/2022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5.jpe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hyperlink" Target="https://clck.ru/Z5gqF" TargetMode="External"/><Relationship Id="rId7" Type="http://schemas.openxmlformats.org/officeDocument/2006/relationships/hyperlink" Target="https://clck.ru/32WvfQ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lck.ru/NFa8y" TargetMode="External"/><Relationship Id="rId5" Type="http://schemas.openxmlformats.org/officeDocument/2006/relationships/hyperlink" Target="https://clck.ru/Z5gjo" TargetMode="External"/><Relationship Id="rId4" Type="http://schemas.openxmlformats.org/officeDocument/2006/relationships/hyperlink" Target="https://clck.ru/Z5gf7" TargetMode="External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70709" y="1084217"/>
            <a:ext cx="10855234" cy="3693164"/>
          </a:xfrm>
        </p:spPr>
        <p:txBody>
          <a:bodyPr/>
          <a:lstStyle/>
          <a:p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ОБРАЗОВАТЕЛЬНЫЕ КВЕСТЫ </a:t>
            </a: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</a:t>
            </a: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ИСПОЛЬЗОВАНИЕМ </a:t>
            </a: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BYOD</a:t>
            </a: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-ТЕХНОЛОГИИ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70709" y="5221517"/>
            <a:ext cx="9066213" cy="861420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Учитель математики МАОУ СОШ 132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г.Перми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Арапова татьяна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арнольдовна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https://cdn.dribbble.com/users/308400/screenshots/1592381/a.gif"/>
          <p:cNvPicPr>
            <a:picLocks noChangeAspect="1" noChangeArrowheads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85528" y="0"/>
            <a:ext cx="1009341" cy="1159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0258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70709" y="1084217"/>
            <a:ext cx="10855234" cy="3693164"/>
          </a:xfrm>
        </p:spPr>
        <p:txBody>
          <a:bodyPr/>
          <a:lstStyle/>
          <a:p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ОБРАЗОВАТЕЛЬНЫЕ КВЕСТЫ </a:t>
            </a: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</a:t>
            </a: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ИСПОЛЬЗОВАНИЕМ </a:t>
            </a: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BYOD</a:t>
            </a: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-ТЕХНОЛОГИИ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70709" y="5221517"/>
            <a:ext cx="9066213" cy="861420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Учитель математики МАОУ СОШ 132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г.Перми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Арапова татьяна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арнольдовна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https://cdn.dribbble.com/users/308400/screenshots/1592381/a.gif"/>
          <p:cNvPicPr>
            <a:picLocks noChangeAspect="1" noChangeArrowheads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85528" y="0"/>
            <a:ext cx="1009341" cy="1159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embergsolutions.com/sites/default/files/styles/original_size_compressed/public/blog/blog_header_images/BYOD%20Bring%20Your%20Own%20Device%20Enterprise.jpg?itok=DSt0TNjM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03474" y="4659962"/>
            <a:ext cx="3884450" cy="2086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26902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5287" y="1009161"/>
            <a:ext cx="10601618" cy="706964"/>
          </a:xfrm>
        </p:spPr>
        <p:txBody>
          <a:bodyPr/>
          <a:lstStyle/>
          <a:p>
            <a:r>
              <a:rPr lang="ru-RU" sz="4000" b="1" dirty="0"/>
              <a:t>Технология BYOD (</a:t>
            </a:r>
            <a:r>
              <a:rPr lang="ru-RU" sz="4000" b="1" dirty="0" err="1"/>
              <a:t>Bring</a:t>
            </a:r>
            <a:r>
              <a:rPr lang="ru-RU" sz="4000" b="1" dirty="0"/>
              <a:t> </a:t>
            </a:r>
            <a:r>
              <a:rPr lang="ru-RU" sz="4000" b="1" dirty="0" err="1"/>
              <a:t>your</a:t>
            </a:r>
            <a:r>
              <a:rPr lang="ru-RU" sz="4000" b="1" dirty="0"/>
              <a:t> </a:t>
            </a:r>
            <a:r>
              <a:rPr lang="ru-RU" sz="4000" b="1" dirty="0" err="1"/>
              <a:t>own</a:t>
            </a:r>
            <a:r>
              <a:rPr lang="ru-RU" sz="4000" b="1" dirty="0"/>
              <a:t> </a:t>
            </a:r>
            <a:r>
              <a:rPr lang="ru-RU" sz="4000" b="1" dirty="0" err="1"/>
              <a:t>device</a:t>
            </a:r>
            <a:r>
              <a:rPr lang="ru-RU" sz="4000" b="1" dirty="0"/>
              <a:t>)</a:t>
            </a:r>
          </a:p>
        </p:txBody>
      </p:sp>
      <p:pic>
        <p:nvPicPr>
          <p:cNvPr id="1028" name="Picture 4" descr="https://www.securitech-m.co.il/wp-content/uploads/2019/09/%D7%AA%D7%9E%D7%95%D7%A0%D7%AA-%D7%90%D7%95%D7%95%D7%99%D7%A8%D7%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8718" y="2272937"/>
            <a:ext cx="10966674" cy="4585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cdn.dribbble.com/users/308400/screenshots/1592381/a.gif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85528" y="0"/>
            <a:ext cx="1009341" cy="1159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83984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5287" y="1009161"/>
            <a:ext cx="10601618" cy="706964"/>
          </a:xfrm>
        </p:spPr>
        <p:txBody>
          <a:bodyPr/>
          <a:lstStyle/>
          <a:p>
            <a:r>
              <a:rPr lang="ru-RU" sz="4000" b="1" dirty="0" smtClean="0"/>
              <a:t>1. Для чего?         2. Структура</a:t>
            </a:r>
            <a:endParaRPr lang="ru-RU" sz="4000" b="1" dirty="0"/>
          </a:p>
        </p:txBody>
      </p:sp>
      <p:pic>
        <p:nvPicPr>
          <p:cNvPr id="3074" name="Picture 2" descr="https://phonoteka.org/uploads/posts/2021-03/1616693358_1-p-smartfon-v-ruke-1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241280" y="0"/>
            <a:ext cx="940526" cy="154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09582" y="2170438"/>
            <a:ext cx="11982418" cy="4702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чём смысл (ценность) того или иного задания для меня и для учащихся?</a:t>
            </a:r>
            <a:endParaRPr lang="ru-RU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вывести учеников на предполагаемую цель?</a:t>
            </a:r>
            <a:endParaRPr lang="ru-RU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сделать её значимой для участников?</a:t>
            </a:r>
            <a:endParaRPr lang="ru-RU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поддержать мотивацию, интерес?</a:t>
            </a:r>
            <a:endParaRPr lang="ru-RU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Какой образ жизни детей желателен и возможен для достижения цели?</a:t>
            </a:r>
            <a:endParaRPr lang="ru-RU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Какие возможности будет иметь ученик?</a:t>
            </a:r>
            <a:endParaRPr lang="ru-RU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Насколько целесообразна структура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квеста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ru-RU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вызвать стихии поиска, заинтересованности, вопрошания, творчества, экспериментирования, изобретательности, самоутверждения?</a:t>
            </a:r>
            <a:endParaRPr lang="ru-RU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ученики будут включаться в различные мыслительные операции?</a:t>
            </a:r>
            <a:endParaRPr lang="ru-RU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4075611" y="1112888"/>
            <a:ext cx="1018902" cy="520572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48918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143" t="9375" r="35008" b="19375"/>
          <a:stretch/>
        </p:blipFill>
        <p:spPr>
          <a:xfrm>
            <a:off x="4770547" y="2498930"/>
            <a:ext cx="3304903" cy="2106480"/>
          </a:xfrm>
          <a:prstGeom prst="rect">
            <a:avLst/>
          </a:prstGeom>
        </p:spPr>
      </p:pic>
      <p:pic>
        <p:nvPicPr>
          <p:cNvPr id="5126" name="Picture 6" descr="https://www.klascement.net/files/5/6/4/6/2/l/padlet_original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7156" y="1375355"/>
            <a:ext cx="3528256" cy="1292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5287" y="1009161"/>
            <a:ext cx="10601618" cy="706964"/>
          </a:xfrm>
        </p:spPr>
        <p:txBody>
          <a:bodyPr/>
          <a:lstStyle/>
          <a:p>
            <a:r>
              <a:rPr lang="ru-RU" sz="4000" b="1" dirty="0" smtClean="0"/>
              <a:t>3. Инструменты</a:t>
            </a:r>
            <a:endParaRPr lang="ru-RU" sz="4000" b="1" dirty="0"/>
          </a:p>
        </p:txBody>
      </p:sp>
      <p:pic>
        <p:nvPicPr>
          <p:cNvPr id="3074" name="Picture 2" descr="https://phonoteka.org/uploads/posts/2021-03/1616693358_1-p-smartfon-v-ruke-1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241280" y="0"/>
            <a:ext cx="940526" cy="154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4.bp.blogspot.com/-TxNrLBb7U-E/W7ADMa9Ro3I/AAAAAAAA0vw/hi3LUBfNeL0JzE6BnUcvcWSGTufRs9PpwCLcBGAs/s1600/Screen%2BShot%2B2018-09-29%2Bat%2B5.37.31%2BPM.pn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606119" y="1689138"/>
            <a:ext cx="3393494" cy="2250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it-tehnik.ru/wp-content/uploads/inshot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23329" y="4605410"/>
            <a:ext cx="4015910" cy="2098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65786" y="3182795"/>
            <a:ext cx="1677218" cy="1661076"/>
          </a:xfrm>
          <a:prstGeom prst="ellipse">
            <a:avLst/>
          </a:prstGeom>
        </p:spPr>
      </p:pic>
      <p:pic>
        <p:nvPicPr>
          <p:cNvPr id="5130" name="Picture 10" descr="https://sun9-75.userapi.com/8CDFChzRNHx_hqFRVAqFzoFN_jKTFeXZrZDehA/-CmsDnO77S8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39240" y="3939801"/>
            <a:ext cx="2859302" cy="269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s://3.bp.blogspot.com/-rXcKTp71B9k/WeOHf7uJ8XI/AAAAAAAABi4/HH5mm3I7344D58hoaVyEbMohqzHzWJeYgCLcBGAs/s1600/01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025" y="4451775"/>
            <a:ext cx="4835281" cy="2312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10"/>
          <a:srcRect l="4810" t="10630" r="13422" b="14375"/>
          <a:stretch/>
        </p:blipFill>
        <p:spPr>
          <a:xfrm>
            <a:off x="391853" y="2103120"/>
            <a:ext cx="4377624" cy="2257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221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5287" y="1009161"/>
            <a:ext cx="10601618" cy="706964"/>
          </a:xfrm>
        </p:spPr>
        <p:txBody>
          <a:bodyPr/>
          <a:lstStyle/>
          <a:p>
            <a:r>
              <a:rPr lang="ru-RU" sz="4000" b="1" dirty="0" smtClean="0"/>
              <a:t>4. Сайт</a:t>
            </a:r>
            <a:endParaRPr lang="ru-RU" sz="4000" b="1" dirty="0"/>
          </a:p>
        </p:txBody>
      </p:sp>
      <p:pic>
        <p:nvPicPr>
          <p:cNvPr id="3074" name="Picture 2" descr="https://phonoteka.org/uploads/posts/2021-03/1616693358_1-p-smartfon-v-ruke-1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241280" y="0"/>
            <a:ext cx="940526" cy="154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1" y="1636822"/>
            <a:ext cx="4413705" cy="300357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6902" y="1589143"/>
            <a:ext cx="6953079" cy="29673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9591" y="3775166"/>
            <a:ext cx="5789625" cy="283702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1258" y="4724337"/>
            <a:ext cx="5708468" cy="1887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8363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5287" y="1009161"/>
            <a:ext cx="10601618" cy="706964"/>
          </a:xfrm>
        </p:spPr>
        <p:txBody>
          <a:bodyPr/>
          <a:lstStyle/>
          <a:p>
            <a:r>
              <a:rPr lang="ru-RU" sz="4000" b="1" dirty="0" smtClean="0"/>
              <a:t>5. Проведение         6. Итоги</a:t>
            </a:r>
            <a:endParaRPr lang="ru-RU" sz="4000" b="1" dirty="0"/>
          </a:p>
        </p:txBody>
      </p:sp>
      <p:pic>
        <p:nvPicPr>
          <p:cNvPr id="3074" name="Picture 2" descr="https://phonoteka.org/uploads/posts/2021-03/1616693358_1-p-smartfon-v-ruke-1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241280" y="0"/>
            <a:ext cx="940526" cy="154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525590" y="2207883"/>
            <a:ext cx="5370381" cy="28623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u="sng" dirty="0">
                <a:solidFill>
                  <a:srgbClr val="0000FF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</a:t>
            </a:r>
            <a:r>
              <a:rPr lang="ru-RU" sz="3600" b="1" u="sng" dirty="0" smtClean="0">
                <a:solidFill>
                  <a:srgbClr val="0000FF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clck.ru/Z5gqF</a:t>
            </a:r>
            <a:endParaRPr lang="ru-RU" sz="3600" b="1" u="sng" dirty="0" smtClean="0">
              <a:solidFill>
                <a:srgbClr val="0000FF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3600" b="1" u="sng" dirty="0">
                <a:latin typeface="+mj-lt"/>
                <a:hlinkClick r:id="rId4"/>
              </a:rPr>
              <a:t>https://</a:t>
            </a:r>
            <a:r>
              <a:rPr lang="ru-RU" sz="3600" b="1" u="sng" dirty="0" smtClean="0">
                <a:latin typeface="+mj-lt"/>
                <a:hlinkClick r:id="rId4"/>
              </a:rPr>
              <a:t>clck.ru/Z5gf7</a:t>
            </a:r>
            <a:endParaRPr lang="ru-RU" sz="3600" b="1" u="sng" dirty="0" smtClean="0">
              <a:latin typeface="+mj-lt"/>
            </a:endParaRPr>
          </a:p>
          <a:p>
            <a:r>
              <a:rPr lang="en-US" sz="3600" b="1" u="sng" dirty="0">
                <a:latin typeface="+mj-lt"/>
                <a:hlinkClick r:id="rId5"/>
              </a:rPr>
              <a:t>https</a:t>
            </a:r>
            <a:r>
              <a:rPr lang="ru-RU" sz="3600" b="1" u="sng" dirty="0">
                <a:latin typeface="+mj-lt"/>
                <a:hlinkClick r:id="rId5"/>
              </a:rPr>
              <a:t>://</a:t>
            </a:r>
            <a:r>
              <a:rPr lang="en-US" sz="3600" b="1" u="sng" dirty="0" err="1">
                <a:latin typeface="+mj-lt"/>
                <a:hlinkClick r:id="rId5"/>
              </a:rPr>
              <a:t>clck</a:t>
            </a:r>
            <a:r>
              <a:rPr lang="ru-RU" sz="3600" b="1" u="sng" dirty="0">
                <a:latin typeface="+mj-lt"/>
                <a:hlinkClick r:id="rId5"/>
              </a:rPr>
              <a:t>.</a:t>
            </a:r>
            <a:r>
              <a:rPr lang="en-US" sz="3600" b="1" u="sng" dirty="0" err="1">
                <a:latin typeface="+mj-lt"/>
                <a:hlinkClick r:id="rId5"/>
              </a:rPr>
              <a:t>ru</a:t>
            </a:r>
            <a:r>
              <a:rPr lang="ru-RU" sz="3600" b="1" u="sng" dirty="0">
                <a:latin typeface="+mj-lt"/>
                <a:hlinkClick r:id="rId5"/>
              </a:rPr>
              <a:t>/</a:t>
            </a:r>
            <a:r>
              <a:rPr lang="en-US" sz="3600" b="1" u="sng" dirty="0">
                <a:latin typeface="+mj-lt"/>
                <a:hlinkClick r:id="rId5"/>
              </a:rPr>
              <a:t>Z</a:t>
            </a:r>
            <a:r>
              <a:rPr lang="ru-RU" sz="3600" b="1" u="sng" dirty="0">
                <a:latin typeface="+mj-lt"/>
                <a:hlinkClick r:id="rId5"/>
              </a:rPr>
              <a:t>5</a:t>
            </a:r>
            <a:r>
              <a:rPr lang="en-US" sz="3600" b="1" u="sng" dirty="0" err="1" smtClean="0">
                <a:latin typeface="+mj-lt"/>
                <a:hlinkClick r:id="rId5"/>
              </a:rPr>
              <a:t>gjo</a:t>
            </a:r>
            <a:endParaRPr lang="ru-RU" sz="3600" b="1" u="sng" dirty="0" smtClean="0">
              <a:latin typeface="+mj-lt"/>
            </a:endParaRPr>
          </a:p>
          <a:p>
            <a:r>
              <a:rPr lang="ru-RU" sz="3600" b="1" u="sng" dirty="0">
                <a:latin typeface="+mj-lt"/>
                <a:hlinkClick r:id="rId6"/>
              </a:rPr>
              <a:t>https://</a:t>
            </a:r>
            <a:r>
              <a:rPr lang="ru-RU" sz="3600" b="1" u="sng" dirty="0" smtClean="0">
                <a:latin typeface="+mj-lt"/>
                <a:hlinkClick r:id="rId6"/>
              </a:rPr>
              <a:t>clck.ru/NFa8y</a:t>
            </a:r>
            <a:endParaRPr lang="en-US" sz="3600" b="1" u="sng" dirty="0" smtClean="0">
              <a:latin typeface="+mj-lt"/>
            </a:endParaRPr>
          </a:p>
          <a:p>
            <a:r>
              <a:rPr lang="en-US" sz="3600" b="1" dirty="0">
                <a:latin typeface="+mj-lt"/>
                <a:hlinkClick r:id="rId7"/>
              </a:rPr>
              <a:t>https://</a:t>
            </a:r>
            <a:r>
              <a:rPr lang="en-US" sz="3600" b="1" dirty="0" smtClean="0">
                <a:latin typeface="+mj-lt"/>
                <a:hlinkClick r:id="rId7"/>
              </a:rPr>
              <a:t>clck.ru/32WvfQ</a:t>
            </a:r>
            <a:r>
              <a:rPr lang="ru-RU" sz="3600" b="1" dirty="0" smtClean="0">
                <a:latin typeface="+mj-lt"/>
              </a:rPr>
              <a:t> </a:t>
            </a:r>
            <a:endParaRPr lang="ru-RU" sz="3600" b="1" dirty="0"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565" y="1716125"/>
            <a:ext cx="3378260" cy="32918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20549" y="5007965"/>
            <a:ext cx="3910815" cy="1822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3765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22394" y="2358214"/>
            <a:ext cx="4467972" cy="438580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5287" y="1009161"/>
            <a:ext cx="10601618" cy="706964"/>
          </a:xfrm>
        </p:spPr>
        <p:txBody>
          <a:bodyPr/>
          <a:lstStyle/>
          <a:p>
            <a:r>
              <a:rPr lang="ru-RU" sz="4000" b="1" dirty="0" smtClean="0"/>
              <a:t>Примеры заданий</a:t>
            </a:r>
            <a:endParaRPr lang="ru-RU" sz="4000" b="1" dirty="0"/>
          </a:p>
        </p:txBody>
      </p:sp>
      <p:pic>
        <p:nvPicPr>
          <p:cNvPr id="3074" name="Picture 2" descr="https://phonoteka.org/uploads/posts/2021-03/1616693358_1-p-smartfon-v-ruke-1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241280" y="0"/>
            <a:ext cx="940526" cy="154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9358" y="2244230"/>
            <a:ext cx="4679214" cy="46137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02538" y="4702629"/>
            <a:ext cx="3916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«Давайте вспомним про войну»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241280" y="4887295"/>
            <a:ext cx="1444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/>
              <a:t>«Поехали!»</a:t>
            </a:r>
          </a:p>
        </p:txBody>
      </p:sp>
    </p:spTree>
    <p:extLst>
      <p:ext uri="{BB962C8B-B14F-4D97-AF65-F5344CB8AC3E}">
        <p14:creationId xmlns:p14="http://schemas.microsoft.com/office/powerpoint/2010/main" val="35137742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64540" y="3943752"/>
            <a:ext cx="4750196" cy="291303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4462" y="1972492"/>
            <a:ext cx="2938034" cy="234455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5287" y="1009161"/>
            <a:ext cx="10601618" cy="706964"/>
          </a:xfrm>
        </p:spPr>
        <p:txBody>
          <a:bodyPr/>
          <a:lstStyle/>
          <a:p>
            <a:r>
              <a:rPr lang="ru-RU" sz="4000" b="1" dirty="0" smtClean="0"/>
              <a:t>Примеры заданий</a:t>
            </a:r>
            <a:endParaRPr lang="ru-RU" sz="4000" b="1" dirty="0"/>
          </a:p>
        </p:txBody>
      </p:sp>
      <p:pic>
        <p:nvPicPr>
          <p:cNvPr id="3074" name="Picture 2" descr="https://phonoteka.org/uploads/posts/2021-03/1616693358_1-p-smartfon-v-ruke-1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241280" y="0"/>
            <a:ext cx="940526" cy="154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82697" y="3502719"/>
            <a:ext cx="2335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«Мы из будущего»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06045" y="2376672"/>
            <a:ext cx="5185955" cy="414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7526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5287" y="1009161"/>
            <a:ext cx="10601618" cy="706964"/>
          </a:xfrm>
        </p:spPr>
        <p:txBody>
          <a:bodyPr/>
          <a:lstStyle/>
          <a:p>
            <a:r>
              <a:rPr lang="ru-RU" sz="4000" b="1" dirty="0" smtClean="0"/>
              <a:t>Примеры заданий</a:t>
            </a:r>
            <a:endParaRPr lang="ru-RU" sz="4000" b="1" dirty="0"/>
          </a:p>
        </p:txBody>
      </p:sp>
      <p:pic>
        <p:nvPicPr>
          <p:cNvPr id="3074" name="Picture 2" descr="https://phonoteka.org/uploads/posts/2021-03/1616693358_1-p-smartfon-v-ruke-1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241280" y="0"/>
            <a:ext cx="940526" cy="154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684992" y="2827908"/>
            <a:ext cx="4229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«Мы из будущего (для педагогов)»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97746" y="3365115"/>
            <a:ext cx="5533147" cy="337531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9005" y="2355954"/>
            <a:ext cx="6298266" cy="308283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89250" y="5415464"/>
            <a:ext cx="2408496" cy="1379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8908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вет директоров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TM02900722[[fn=Ион (конференц-зал)]]</Template>
  <TotalTime>374</TotalTime>
  <Words>183</Words>
  <Application>Microsoft Office PowerPoint</Application>
  <PresentationFormat>Широкоэкранный</PresentationFormat>
  <Paragraphs>32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Calibri</vt:lpstr>
      <vt:lpstr>Century Gothic</vt:lpstr>
      <vt:lpstr>Times New Roman</vt:lpstr>
      <vt:lpstr>Wingdings</vt:lpstr>
      <vt:lpstr>Wingdings 3</vt:lpstr>
      <vt:lpstr>Совет директоров</vt:lpstr>
      <vt:lpstr>ОБРАЗОВАТЕЛЬНЫЕ КВЕСТЫ  С ИСПОЛЬЗОВАНИЕМ  BYOD-ТЕХНОЛОГИИ</vt:lpstr>
      <vt:lpstr>Технология BYOD (Bring your own device)</vt:lpstr>
      <vt:lpstr>1. Для чего?         2. Структура</vt:lpstr>
      <vt:lpstr>3. Инструменты</vt:lpstr>
      <vt:lpstr>4. Сайт</vt:lpstr>
      <vt:lpstr>5. Проведение         6. Итоги</vt:lpstr>
      <vt:lpstr>Примеры заданий</vt:lpstr>
      <vt:lpstr>Примеры заданий</vt:lpstr>
      <vt:lpstr>Примеры заданий</vt:lpstr>
      <vt:lpstr>ОБРАЗОВАТЕЛЬНЫЕ КВЕСТЫ  С ИСПОЛЬЗОВАНИЕМ  BYOD-ТЕХНОЛОГИИ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22</cp:revision>
  <dcterms:created xsi:type="dcterms:W3CDTF">2021-12-05T08:17:07Z</dcterms:created>
  <dcterms:modified xsi:type="dcterms:W3CDTF">2022-10-30T08:41:06Z</dcterms:modified>
</cp:coreProperties>
</file>