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7" r:id="rId5"/>
    <p:sldId id="275" r:id="rId6"/>
    <p:sldId id="276" r:id="rId7"/>
    <p:sldId id="277" r:id="rId8"/>
    <p:sldId id="278" r:id="rId9"/>
    <p:sldId id="273" r:id="rId10"/>
    <p:sldId id="28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8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A269-43C9-4476-AE4E-69E7CEAF46E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D4C2-384B-4ABF-BE61-547E7739E5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4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6F78C-184B-4E51-8E8A-DA00077C8A82}"/>
              </a:ext>
            </a:extLst>
          </p:cNvPr>
          <p:cNvSpPr/>
          <p:nvPr/>
        </p:nvSpPr>
        <p:spPr>
          <a:xfrm>
            <a:off x="395536" y="548680"/>
            <a:ext cx="8424936" cy="583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D1A4EC-6288-45B5-970A-475B58C4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806138" cy="52613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8EA934-BB1C-4533-85E0-43F6F289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969" y1="14461" x2="18866" y2="21729"/>
                        <a14:foregroundMark x1="18866" y1="21729" x2="20103" y2="28768"/>
                        <a14:foregroundMark x1="20103" y1="28768" x2="25309" y2="29763"/>
                        <a14:foregroundMark x1="25309" y1="29763" x2="29072" y2="24484"/>
                        <a14:foregroundMark x1="29072" y1="24484" x2="30258" y2="19969"/>
                        <a14:foregroundMark x1="19124" y1="13083" x2="17732" y2="19893"/>
                        <a14:foregroundMark x1="17732" y1="19893" x2="17732" y2="27774"/>
                        <a14:foregroundMark x1="17732" y1="27774" x2="22216" y2="30604"/>
                        <a14:foregroundMark x1="22216" y1="30604" x2="27165" y2="30375"/>
                        <a14:foregroundMark x1="27165" y1="30375" x2="30979" y2="25172"/>
                        <a14:foregroundMark x1="30979" y1="25172" x2="31598" y2="18745"/>
                        <a14:backgroundMark x1="17216" y1="9411" x2="15155" y2="25325"/>
                        <a14:backgroundMark x1="15155" y1="25325" x2="17526" y2="31752"/>
                        <a14:backgroundMark x1="17526" y1="31752" x2="22938" y2="33665"/>
                        <a14:backgroundMark x1="22938" y1="33665" x2="28041" y2="32670"/>
                        <a14:backgroundMark x1="29529" y1="26431" x2="31598" y2="17751"/>
                        <a14:backgroundMark x1="28041" y1="32670" x2="29020" y2="28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293" y="836712"/>
            <a:ext cx="10153843" cy="6840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F2F11-CAA6-450D-9A16-5148238D8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60648"/>
            <a:ext cx="4813871" cy="48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6F78C-184B-4E51-8E8A-DA00077C8A82}"/>
              </a:ext>
            </a:extLst>
          </p:cNvPr>
          <p:cNvSpPr/>
          <p:nvPr/>
        </p:nvSpPr>
        <p:spPr>
          <a:xfrm>
            <a:off x="395536" y="548680"/>
            <a:ext cx="8424936" cy="583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D1A4EC-6288-45B5-970A-475B58C4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7" y="836712"/>
            <a:ext cx="7806138" cy="5261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45939-CB29-4041-B117-66B606B4E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226" y1="28389" x2="57800" y2="26883"/>
                        <a14:foregroundMark x1="57800" y1="26883" x2="60530" y2="27115"/>
                        <a14:foregroundMark x1="60530" y1="27115" x2="61622" y2="27926"/>
                        <a14:backgroundMark x1="54446" y1="24450" x2="61466" y2="24218"/>
                        <a14:backgroundMark x1="61466" y1="24218" x2="67785" y2="25840"/>
                        <a14:backgroundMark x1="67785" y1="25840" x2="69033" y2="26883"/>
                        <a14:backgroundMark x1="64275" y1="26651" x2="65445" y2="30475"/>
                        <a14:backgroundMark x1="65445" y1="30475" x2="64743" y2="34415"/>
                        <a14:backgroundMark x1="64743" y1="34415" x2="62715" y2="36385"/>
                        <a14:backgroundMark x1="62715" y1="36385" x2="54992" y2="36616"/>
                        <a14:backgroundMark x1="54992" y1="36616" x2="52262" y2="35342"/>
                        <a14:backgroundMark x1="52262" y1="35342" x2="51404" y2="34531"/>
                        <a14:backgroundMark x1="63339" y1="26304" x2="64587" y2="33372"/>
                        <a14:backgroundMark x1="64587" y1="33372" x2="64587" y2="37312"/>
                        <a14:backgroundMark x1="64587" y1="37312" x2="62793" y2="42526"/>
                        <a14:backgroundMark x1="58034" y1="39629" x2="61154" y2="39977"/>
                        <a14:backgroundMark x1="61154" y1="39977" x2="54446" y2="38123"/>
                        <a14:backgroundMark x1="54446" y1="38123" x2="58580" y2="40556"/>
                        <a14:backgroundMark x1="58580" y1="40556" x2="55850" y2="39397"/>
                        <a14:backgroundMark x1="55850" y1="39397" x2="58034" y2="41947"/>
                        <a14:backgroundMark x1="58034" y1="41947" x2="60608" y2="41947"/>
                        <a14:backgroundMark x1="55616" y1="26535" x2="53510" y2="28969"/>
                        <a14:backgroundMark x1="53510" y1="28969" x2="53120" y2="30939"/>
                        <a14:backgroundMark x1="55382" y1="26188" x2="53276" y2="28158"/>
                        <a14:backgroundMark x1="53276" y1="28158" x2="52574" y2="31170"/>
                        <a14:backgroundMark x1="55139" y1="28641" x2="54368" y2="29896"/>
                        <a14:backgroundMark x1="54368" y1="29896" x2="54056" y2="38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45224" y="-1539552"/>
            <a:ext cx="19623116" cy="132096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D9C1D-FF9E-4DCC-AE27-F8B2C8AA2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-20835"/>
            <a:ext cx="582527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276" y="460276"/>
            <a:ext cx="5937448" cy="593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-removebg-preview (1).png"/>
          <p:cNvPicPr>
            <a:picLocks noChangeAspect="1" noChangeArrowheads="1"/>
          </p:cNvPicPr>
          <p:nvPr/>
        </p:nvPicPr>
        <p:blipFill>
          <a:blip r:embed="rId2" cstate="print"/>
          <a:srcRect l="25579" t="7027" r="10473" b="12668"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B27E2-F31A-4406-8150-1758D37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548390"/>
            <a:ext cx="7925487" cy="57612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18610-C7F9-46B7-9C8A-E0708D61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1" b="89911" l="10000" r="90000">
                        <a14:foregroundMark x1="40467" y1="8309" x2="56200" y2="2967"/>
                        <a14:foregroundMark x1="56200" y1="2967" x2="61800" y2="2572"/>
                        <a14:foregroundMark x1="61800" y1="2572" x2="78267" y2="6726"/>
                        <a14:foregroundMark x1="78267" y1="6726" x2="80200" y2="14243"/>
                        <a14:foregroundMark x1="80200" y1="14243" x2="68800" y2="17409"/>
                        <a14:foregroundMark x1="68800" y1="17409" x2="39933" y2="14441"/>
                        <a14:foregroundMark x1="39933" y1="14441" x2="40600" y2="8111"/>
                        <a14:backgroundMark x1="22400" y1="12957" x2="14733" y2="18497"/>
                        <a14:backgroundMark x1="14733" y1="18497" x2="18000" y2="11672"/>
                        <a14:backgroundMark x1="18000" y1="11672" x2="9467" y2="13452"/>
                        <a14:backgroundMark x1="9467" y1="13452" x2="19933" y2="13551"/>
                        <a14:backgroundMark x1="19933" y1="13551" x2="14000" y2="12859"/>
                        <a14:backgroundMark x1="14000" y1="12859" x2="20933" y2="15826"/>
                        <a14:backgroundMark x1="20933" y1="15826" x2="13400" y2="20772"/>
                        <a14:backgroundMark x1="13400" y1="20772" x2="21933" y2="22255"/>
                        <a14:backgroundMark x1="21933" y1="22255" x2="13067" y2="23145"/>
                        <a14:backgroundMark x1="13067" y1="23145" x2="18133" y2="16419"/>
                        <a14:backgroundMark x1="18133" y1="16419" x2="18267" y2="8506"/>
                        <a14:backgroundMark x1="18267" y1="8506" x2="12800" y2="7319"/>
                        <a14:backgroundMark x1="12800" y1="7319" x2="6933" y2="41741"/>
                        <a14:backgroundMark x1="6933" y1="41741" x2="7067" y2="51039"/>
                        <a14:backgroundMark x1="7067" y1="51039" x2="9733" y2="59149"/>
                        <a14:backgroundMark x1="9733" y1="59149" x2="21267" y2="68942"/>
                        <a14:backgroundMark x1="21267" y1="68942" x2="26933" y2="65875"/>
                        <a14:backgroundMark x1="26933" y1="65875" x2="35267" y2="49357"/>
                        <a14:backgroundMark x1="35267" y1="49357" x2="44600" y2="44807"/>
                        <a14:backgroundMark x1="44600" y1="44807" x2="51733" y2="44214"/>
                        <a14:backgroundMark x1="51733" y1="44214" x2="89400" y2="49951"/>
                        <a14:backgroundMark x1="89400" y1="49951" x2="96200" y2="49456"/>
                        <a14:backgroundMark x1="96200" y1="49456" x2="99200" y2="41147"/>
                        <a14:backgroundMark x1="99200" y1="41147" x2="97800" y2="30861"/>
                        <a14:backgroundMark x1="97800" y1="30861" x2="94800" y2="24431"/>
                        <a14:backgroundMark x1="94800" y1="24431" x2="84200" y2="19585"/>
                        <a14:backgroundMark x1="84200" y1="19585" x2="72667" y2="19090"/>
                        <a14:backgroundMark x1="72667" y1="19090" x2="69400" y2="26311"/>
                        <a14:backgroundMark x1="69400" y1="26311" x2="64333" y2="28289"/>
                        <a14:backgroundMark x1="64333" y1="28289" x2="46000" y2="24431"/>
                        <a14:backgroundMark x1="46000" y1="24431" x2="66333" y2="26904"/>
                        <a14:backgroundMark x1="66333" y1="26904" x2="61067" y2="25124"/>
                        <a14:backgroundMark x1="61067" y1="25124" x2="47667" y2="24530"/>
                        <a14:backgroundMark x1="47667" y1="24530" x2="19600" y2="11968"/>
                        <a14:backgroundMark x1="19600" y1="11968" x2="17933" y2="9891"/>
                        <a14:backgroundMark x1="18800" y1="39268" x2="21267" y2="29179"/>
                        <a14:backgroundMark x1="21267" y1="29179" x2="9733" y2="27003"/>
                        <a14:backgroundMark x1="9733" y1="27003" x2="7000" y2="62315"/>
                        <a14:backgroundMark x1="7000" y1="62315" x2="8200" y2="70326"/>
                        <a14:backgroundMark x1="8200" y1="70326" x2="16267" y2="77052"/>
                        <a14:backgroundMark x1="16267" y1="77052" x2="23800" y2="77250"/>
                        <a14:backgroundMark x1="23800" y1="77250" x2="47200" y2="63699"/>
                        <a14:backgroundMark x1="47200" y1="63699" x2="56800" y2="51830"/>
                        <a14:backgroundMark x1="56800" y1="51830" x2="68200" y2="45994"/>
                        <a14:backgroundMark x1="68200" y1="45994" x2="70600" y2="38675"/>
                        <a14:backgroundMark x1="70600" y1="38675" x2="67200" y2="30762"/>
                        <a14:backgroundMark x1="67200" y1="30762" x2="62600" y2="27201"/>
                        <a14:backgroundMark x1="62600" y1="27201" x2="13600" y2="18299"/>
                        <a14:backgroundMark x1="13600" y1="18299" x2="9267" y2="21860"/>
                        <a14:backgroundMark x1="18800" y1="24728" x2="22000" y2="50346"/>
                        <a14:backgroundMark x1="22000" y1="50346" x2="24800" y2="58358"/>
                        <a14:backgroundMark x1="24800" y1="58358" x2="29267" y2="63106"/>
                        <a14:backgroundMark x1="29267" y1="63106" x2="35667" y2="65480"/>
                        <a14:backgroundMark x1="35667" y1="65480" x2="56267" y2="54995"/>
                        <a14:backgroundMark x1="56267" y1="54995" x2="66067" y2="45401"/>
                        <a14:backgroundMark x1="66067" y1="45401" x2="65067" y2="36400"/>
                        <a14:backgroundMark x1="65067" y1="36400" x2="56000" y2="25915"/>
                        <a14:backgroundMark x1="56000" y1="25915" x2="20867" y2="19782"/>
                        <a14:backgroundMark x1="20867" y1="19782" x2="18933" y2="28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914" y="548390"/>
            <a:ext cx="779908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B27E2-F31A-4406-8150-1758D37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548390"/>
            <a:ext cx="7925487" cy="57612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18610-C7F9-46B7-9C8A-E0708D61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1" b="89911" l="10000" r="90000">
                        <a14:foregroundMark x1="40467" y1="8309" x2="56200" y2="2967"/>
                        <a14:foregroundMark x1="56200" y1="2967" x2="61800" y2="2572"/>
                        <a14:foregroundMark x1="61800" y1="2572" x2="78267" y2="6726"/>
                        <a14:foregroundMark x1="78267" y1="6726" x2="80200" y2="14243"/>
                        <a14:foregroundMark x1="80200" y1="14243" x2="68800" y2="17409"/>
                        <a14:foregroundMark x1="68800" y1="17409" x2="39933" y2="14441"/>
                        <a14:foregroundMark x1="39933" y1="14441" x2="40600" y2="8111"/>
                        <a14:backgroundMark x1="22400" y1="12957" x2="14733" y2="18497"/>
                        <a14:backgroundMark x1="14733" y1="18497" x2="18000" y2="11672"/>
                        <a14:backgroundMark x1="18000" y1="11672" x2="9467" y2="13452"/>
                        <a14:backgroundMark x1="9467" y1="13452" x2="19933" y2="13551"/>
                        <a14:backgroundMark x1="19933" y1="13551" x2="14000" y2="12859"/>
                        <a14:backgroundMark x1="14000" y1="12859" x2="20933" y2="15826"/>
                        <a14:backgroundMark x1="20933" y1="15826" x2="13400" y2="20772"/>
                        <a14:backgroundMark x1="13400" y1="20772" x2="21933" y2="22255"/>
                        <a14:backgroundMark x1="21933" y1="22255" x2="13067" y2="23145"/>
                        <a14:backgroundMark x1="13067" y1="23145" x2="18133" y2="16419"/>
                        <a14:backgroundMark x1="18133" y1="16419" x2="18267" y2="8506"/>
                        <a14:backgroundMark x1="18267" y1="8506" x2="12800" y2="7319"/>
                        <a14:backgroundMark x1="12800" y1="7319" x2="6933" y2="41741"/>
                        <a14:backgroundMark x1="6933" y1="41741" x2="7067" y2="51039"/>
                        <a14:backgroundMark x1="7067" y1="51039" x2="9733" y2="59149"/>
                        <a14:backgroundMark x1="9733" y1="59149" x2="21267" y2="68942"/>
                        <a14:backgroundMark x1="21267" y1="68942" x2="26933" y2="65875"/>
                        <a14:backgroundMark x1="26933" y1="65875" x2="35267" y2="49357"/>
                        <a14:backgroundMark x1="35267" y1="49357" x2="44600" y2="44807"/>
                        <a14:backgroundMark x1="44600" y1="44807" x2="51733" y2="44214"/>
                        <a14:backgroundMark x1="51733" y1="44214" x2="89400" y2="49951"/>
                        <a14:backgroundMark x1="89400" y1="49951" x2="96200" y2="49456"/>
                        <a14:backgroundMark x1="96200" y1="49456" x2="99200" y2="41147"/>
                        <a14:backgroundMark x1="99200" y1="41147" x2="97800" y2="30861"/>
                        <a14:backgroundMark x1="97800" y1="30861" x2="94800" y2="24431"/>
                        <a14:backgroundMark x1="94800" y1="24431" x2="84200" y2="19585"/>
                        <a14:backgroundMark x1="84200" y1="19585" x2="72667" y2="19090"/>
                        <a14:backgroundMark x1="72667" y1="19090" x2="69400" y2="26311"/>
                        <a14:backgroundMark x1="69400" y1="26311" x2="64333" y2="28289"/>
                        <a14:backgroundMark x1="64333" y1="28289" x2="46000" y2="24431"/>
                        <a14:backgroundMark x1="46000" y1="24431" x2="66333" y2="26904"/>
                        <a14:backgroundMark x1="66333" y1="26904" x2="61067" y2="25124"/>
                        <a14:backgroundMark x1="61067" y1="25124" x2="47667" y2="24530"/>
                        <a14:backgroundMark x1="47667" y1="24530" x2="19600" y2="11968"/>
                        <a14:backgroundMark x1="19600" y1="11968" x2="17933" y2="9891"/>
                        <a14:backgroundMark x1="18800" y1="39268" x2="21267" y2="29179"/>
                        <a14:backgroundMark x1="21267" y1="29179" x2="9733" y2="27003"/>
                        <a14:backgroundMark x1="9733" y1="27003" x2="7000" y2="62315"/>
                        <a14:backgroundMark x1="7000" y1="62315" x2="8200" y2="70326"/>
                        <a14:backgroundMark x1="8200" y1="70326" x2="16267" y2="77052"/>
                        <a14:backgroundMark x1="16267" y1="77052" x2="23800" y2="77250"/>
                        <a14:backgroundMark x1="23800" y1="77250" x2="47200" y2="63699"/>
                        <a14:backgroundMark x1="47200" y1="63699" x2="56800" y2="51830"/>
                        <a14:backgroundMark x1="56800" y1="51830" x2="68200" y2="45994"/>
                        <a14:backgroundMark x1="68200" y1="45994" x2="70600" y2="38675"/>
                        <a14:backgroundMark x1="70600" y1="38675" x2="67200" y2="30762"/>
                        <a14:backgroundMark x1="67200" y1="30762" x2="62600" y2="27201"/>
                        <a14:backgroundMark x1="62600" y1="27201" x2="13600" y2="18299"/>
                        <a14:backgroundMark x1="13600" y1="18299" x2="9267" y2="21860"/>
                        <a14:backgroundMark x1="18800" y1="24728" x2="22000" y2="50346"/>
                        <a14:backgroundMark x1="22000" y1="50346" x2="24800" y2="58358"/>
                        <a14:backgroundMark x1="24800" y1="58358" x2="29267" y2="63106"/>
                        <a14:backgroundMark x1="29267" y1="63106" x2="35667" y2="65480"/>
                        <a14:backgroundMark x1="35667" y1="65480" x2="56267" y2="54995"/>
                        <a14:backgroundMark x1="56267" y1="54995" x2="66067" y2="45401"/>
                        <a14:backgroundMark x1="66067" y1="45401" x2="65067" y2="36400"/>
                        <a14:backgroundMark x1="65067" y1="36400" x2="56000" y2="25915"/>
                        <a14:backgroundMark x1="56000" y1="25915" x2="20867" y2="19782"/>
                        <a14:backgroundMark x1="20867" y1="19782" x2="18933" y2="28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914" y="548390"/>
            <a:ext cx="7799086" cy="5256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A9772-9988-417F-B87D-AF7C937C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48" y="43755"/>
            <a:ext cx="7334124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B27E2-F31A-4406-8150-1758D37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548390"/>
            <a:ext cx="7925487" cy="57612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18610-C7F9-46B7-9C8A-E0708D61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1" b="89911" l="10000" r="90000">
                        <a14:foregroundMark x1="40467" y1="8309" x2="56200" y2="2967"/>
                        <a14:foregroundMark x1="56200" y1="2967" x2="61800" y2="2572"/>
                        <a14:foregroundMark x1="61800" y1="2572" x2="78267" y2="6726"/>
                        <a14:foregroundMark x1="78267" y1="6726" x2="80200" y2="14243"/>
                        <a14:foregroundMark x1="80200" y1="14243" x2="68800" y2="17409"/>
                        <a14:foregroundMark x1="68800" y1="17409" x2="39933" y2="14441"/>
                        <a14:foregroundMark x1="39933" y1="14441" x2="40600" y2="8111"/>
                        <a14:backgroundMark x1="22400" y1="12957" x2="14733" y2="18497"/>
                        <a14:backgroundMark x1="14733" y1="18497" x2="18000" y2="11672"/>
                        <a14:backgroundMark x1="18000" y1="11672" x2="9467" y2="13452"/>
                        <a14:backgroundMark x1="9467" y1="13452" x2="19933" y2="13551"/>
                        <a14:backgroundMark x1="19933" y1="13551" x2="14000" y2="12859"/>
                        <a14:backgroundMark x1="14000" y1="12859" x2="20933" y2="15826"/>
                        <a14:backgroundMark x1="20933" y1="15826" x2="13400" y2="20772"/>
                        <a14:backgroundMark x1="13400" y1="20772" x2="21933" y2="22255"/>
                        <a14:backgroundMark x1="21933" y1="22255" x2="13067" y2="23145"/>
                        <a14:backgroundMark x1="13067" y1="23145" x2="18133" y2="16419"/>
                        <a14:backgroundMark x1="18133" y1="16419" x2="18267" y2="8506"/>
                        <a14:backgroundMark x1="18267" y1="8506" x2="12800" y2="7319"/>
                        <a14:backgroundMark x1="12800" y1="7319" x2="6933" y2="41741"/>
                        <a14:backgroundMark x1="6933" y1="41741" x2="7067" y2="51039"/>
                        <a14:backgroundMark x1="7067" y1="51039" x2="9733" y2="59149"/>
                        <a14:backgroundMark x1="9733" y1="59149" x2="21267" y2="68942"/>
                        <a14:backgroundMark x1="21267" y1="68942" x2="26933" y2="65875"/>
                        <a14:backgroundMark x1="26933" y1="65875" x2="35267" y2="49357"/>
                        <a14:backgroundMark x1="35267" y1="49357" x2="44600" y2="44807"/>
                        <a14:backgroundMark x1="44600" y1="44807" x2="51733" y2="44214"/>
                        <a14:backgroundMark x1="51733" y1="44214" x2="89400" y2="49951"/>
                        <a14:backgroundMark x1="89400" y1="49951" x2="96200" y2="49456"/>
                        <a14:backgroundMark x1="96200" y1="49456" x2="99200" y2="41147"/>
                        <a14:backgroundMark x1="99200" y1="41147" x2="97800" y2="30861"/>
                        <a14:backgroundMark x1="97800" y1="30861" x2="94800" y2="24431"/>
                        <a14:backgroundMark x1="94800" y1="24431" x2="84200" y2="19585"/>
                        <a14:backgroundMark x1="84200" y1="19585" x2="72667" y2="19090"/>
                        <a14:backgroundMark x1="72667" y1="19090" x2="69400" y2="26311"/>
                        <a14:backgroundMark x1="69400" y1="26311" x2="64333" y2="28289"/>
                        <a14:backgroundMark x1="64333" y1="28289" x2="46000" y2="24431"/>
                        <a14:backgroundMark x1="46000" y1="24431" x2="66333" y2="26904"/>
                        <a14:backgroundMark x1="66333" y1="26904" x2="61067" y2="25124"/>
                        <a14:backgroundMark x1="61067" y1="25124" x2="47667" y2="24530"/>
                        <a14:backgroundMark x1="47667" y1="24530" x2="19600" y2="11968"/>
                        <a14:backgroundMark x1="19600" y1="11968" x2="17933" y2="9891"/>
                        <a14:backgroundMark x1="18800" y1="39268" x2="21267" y2="29179"/>
                        <a14:backgroundMark x1="21267" y1="29179" x2="9733" y2="27003"/>
                        <a14:backgroundMark x1="9733" y1="27003" x2="7000" y2="62315"/>
                        <a14:backgroundMark x1="7000" y1="62315" x2="8200" y2="70326"/>
                        <a14:backgroundMark x1="8200" y1="70326" x2="16267" y2="77052"/>
                        <a14:backgroundMark x1="16267" y1="77052" x2="23800" y2="77250"/>
                        <a14:backgroundMark x1="23800" y1="77250" x2="47200" y2="63699"/>
                        <a14:backgroundMark x1="47200" y1="63699" x2="56800" y2="51830"/>
                        <a14:backgroundMark x1="56800" y1="51830" x2="68200" y2="45994"/>
                        <a14:backgroundMark x1="68200" y1="45994" x2="70600" y2="38675"/>
                        <a14:backgroundMark x1="70600" y1="38675" x2="67200" y2="30762"/>
                        <a14:backgroundMark x1="67200" y1="30762" x2="62600" y2="27201"/>
                        <a14:backgroundMark x1="62600" y1="27201" x2="13600" y2="18299"/>
                        <a14:backgroundMark x1="13600" y1="18299" x2="9267" y2="21860"/>
                        <a14:backgroundMark x1="18800" y1="24728" x2="22000" y2="50346"/>
                        <a14:backgroundMark x1="22000" y1="50346" x2="24800" y2="58358"/>
                        <a14:backgroundMark x1="24800" y1="58358" x2="29267" y2="63106"/>
                        <a14:backgroundMark x1="29267" y1="63106" x2="35667" y2="65480"/>
                        <a14:backgroundMark x1="35667" y1="65480" x2="56267" y2="54995"/>
                        <a14:backgroundMark x1="56267" y1="54995" x2="66067" y2="45401"/>
                        <a14:backgroundMark x1="66067" y1="45401" x2="65067" y2="36400"/>
                        <a14:backgroundMark x1="65067" y1="36400" x2="56000" y2="25915"/>
                        <a14:backgroundMark x1="56000" y1="25915" x2="20867" y2="19782"/>
                        <a14:backgroundMark x1="20867" y1="19782" x2="18933" y2="28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914" y="548390"/>
            <a:ext cx="7799086" cy="5256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A9772-9988-417F-B87D-AF7C937C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48" y="43755"/>
            <a:ext cx="7334124" cy="49442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2DA56-0DFB-4758-8BF1-0209C1A0A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2" y="987340"/>
            <a:ext cx="724267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B27E2-F31A-4406-8150-1758D37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548390"/>
            <a:ext cx="7925487" cy="57612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18610-C7F9-46B7-9C8A-E0708D61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1" b="89911" l="10000" r="90000">
                        <a14:foregroundMark x1="40467" y1="8309" x2="56200" y2="2967"/>
                        <a14:foregroundMark x1="56200" y1="2967" x2="61800" y2="2572"/>
                        <a14:foregroundMark x1="61800" y1="2572" x2="78267" y2="6726"/>
                        <a14:foregroundMark x1="78267" y1="6726" x2="80200" y2="14243"/>
                        <a14:foregroundMark x1="80200" y1="14243" x2="68800" y2="17409"/>
                        <a14:foregroundMark x1="68800" y1="17409" x2="39933" y2="14441"/>
                        <a14:foregroundMark x1="39933" y1="14441" x2="40600" y2="8111"/>
                        <a14:backgroundMark x1="22400" y1="12957" x2="14733" y2="18497"/>
                        <a14:backgroundMark x1="14733" y1="18497" x2="18000" y2="11672"/>
                        <a14:backgroundMark x1="18000" y1="11672" x2="9467" y2="13452"/>
                        <a14:backgroundMark x1="9467" y1="13452" x2="19933" y2="13551"/>
                        <a14:backgroundMark x1="19933" y1="13551" x2="14000" y2="12859"/>
                        <a14:backgroundMark x1="14000" y1="12859" x2="20933" y2="15826"/>
                        <a14:backgroundMark x1="20933" y1="15826" x2="13400" y2="20772"/>
                        <a14:backgroundMark x1="13400" y1="20772" x2="21933" y2="22255"/>
                        <a14:backgroundMark x1="21933" y1="22255" x2="13067" y2="23145"/>
                        <a14:backgroundMark x1="13067" y1="23145" x2="18133" y2="16419"/>
                        <a14:backgroundMark x1="18133" y1="16419" x2="18267" y2="8506"/>
                        <a14:backgroundMark x1="18267" y1="8506" x2="12800" y2="7319"/>
                        <a14:backgroundMark x1="12800" y1="7319" x2="6933" y2="41741"/>
                        <a14:backgroundMark x1="6933" y1="41741" x2="7067" y2="51039"/>
                        <a14:backgroundMark x1="7067" y1="51039" x2="9733" y2="59149"/>
                        <a14:backgroundMark x1="9733" y1="59149" x2="21267" y2="68942"/>
                        <a14:backgroundMark x1="21267" y1="68942" x2="26933" y2="65875"/>
                        <a14:backgroundMark x1="26933" y1="65875" x2="35267" y2="49357"/>
                        <a14:backgroundMark x1="35267" y1="49357" x2="44600" y2="44807"/>
                        <a14:backgroundMark x1="44600" y1="44807" x2="51733" y2="44214"/>
                        <a14:backgroundMark x1="51733" y1="44214" x2="89400" y2="49951"/>
                        <a14:backgroundMark x1="89400" y1="49951" x2="96200" y2="49456"/>
                        <a14:backgroundMark x1="96200" y1="49456" x2="99200" y2="41147"/>
                        <a14:backgroundMark x1="99200" y1="41147" x2="97800" y2="30861"/>
                        <a14:backgroundMark x1="97800" y1="30861" x2="94800" y2="24431"/>
                        <a14:backgroundMark x1="94800" y1="24431" x2="84200" y2="19585"/>
                        <a14:backgroundMark x1="84200" y1="19585" x2="72667" y2="19090"/>
                        <a14:backgroundMark x1="72667" y1="19090" x2="69400" y2="26311"/>
                        <a14:backgroundMark x1="69400" y1="26311" x2="64333" y2="28289"/>
                        <a14:backgroundMark x1="64333" y1="28289" x2="46000" y2="24431"/>
                        <a14:backgroundMark x1="46000" y1="24431" x2="66333" y2="26904"/>
                        <a14:backgroundMark x1="66333" y1="26904" x2="61067" y2="25124"/>
                        <a14:backgroundMark x1="61067" y1="25124" x2="47667" y2="24530"/>
                        <a14:backgroundMark x1="47667" y1="24530" x2="19600" y2="11968"/>
                        <a14:backgroundMark x1="19600" y1="11968" x2="17933" y2="9891"/>
                        <a14:backgroundMark x1="18800" y1="39268" x2="21267" y2="29179"/>
                        <a14:backgroundMark x1="21267" y1="29179" x2="9733" y2="27003"/>
                        <a14:backgroundMark x1="9733" y1="27003" x2="7000" y2="62315"/>
                        <a14:backgroundMark x1="7000" y1="62315" x2="8200" y2="70326"/>
                        <a14:backgroundMark x1="8200" y1="70326" x2="16267" y2="77052"/>
                        <a14:backgroundMark x1="16267" y1="77052" x2="23800" y2="77250"/>
                        <a14:backgroundMark x1="23800" y1="77250" x2="47200" y2="63699"/>
                        <a14:backgroundMark x1="47200" y1="63699" x2="56800" y2="51830"/>
                        <a14:backgroundMark x1="56800" y1="51830" x2="68200" y2="45994"/>
                        <a14:backgroundMark x1="68200" y1="45994" x2="70600" y2="38675"/>
                        <a14:backgroundMark x1="70600" y1="38675" x2="67200" y2="30762"/>
                        <a14:backgroundMark x1="67200" y1="30762" x2="62600" y2="27201"/>
                        <a14:backgroundMark x1="62600" y1="27201" x2="13600" y2="18299"/>
                        <a14:backgroundMark x1="13600" y1="18299" x2="9267" y2="21860"/>
                        <a14:backgroundMark x1="18800" y1="24728" x2="22000" y2="50346"/>
                        <a14:backgroundMark x1="22000" y1="50346" x2="24800" y2="58358"/>
                        <a14:backgroundMark x1="24800" y1="58358" x2="29267" y2="63106"/>
                        <a14:backgroundMark x1="29267" y1="63106" x2="35667" y2="65480"/>
                        <a14:backgroundMark x1="35667" y1="65480" x2="56267" y2="54995"/>
                        <a14:backgroundMark x1="56267" y1="54995" x2="66067" y2="45401"/>
                        <a14:backgroundMark x1="66067" y1="45401" x2="65067" y2="36400"/>
                        <a14:backgroundMark x1="65067" y1="36400" x2="56000" y2="25915"/>
                        <a14:backgroundMark x1="56000" y1="25915" x2="20867" y2="19782"/>
                        <a14:backgroundMark x1="20867" y1="19782" x2="18933" y2="28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914" y="548390"/>
            <a:ext cx="7799086" cy="5256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A9772-9988-417F-B87D-AF7C937C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48" y="43755"/>
            <a:ext cx="7334124" cy="49442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2DA56-0DFB-4758-8BF1-0209C1A0A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2" y="987340"/>
            <a:ext cx="7242676" cy="4883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E2910-304B-4095-A472-CEA2F6ECC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33" y="1007652"/>
            <a:ext cx="6591519" cy="44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B27E2-F31A-4406-8150-1758D37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548390"/>
            <a:ext cx="7925487" cy="57612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18610-C7F9-46B7-9C8A-E0708D61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1" b="89911" l="10000" r="90000">
                        <a14:foregroundMark x1="40467" y1="8309" x2="56200" y2="2967"/>
                        <a14:foregroundMark x1="56200" y1="2967" x2="61800" y2="2572"/>
                        <a14:foregroundMark x1="61800" y1="2572" x2="78267" y2="6726"/>
                        <a14:foregroundMark x1="78267" y1="6726" x2="80200" y2="14243"/>
                        <a14:foregroundMark x1="80200" y1="14243" x2="68800" y2="17409"/>
                        <a14:foregroundMark x1="68800" y1="17409" x2="39933" y2="14441"/>
                        <a14:foregroundMark x1="39933" y1="14441" x2="40600" y2="8111"/>
                        <a14:backgroundMark x1="22400" y1="12957" x2="14733" y2="18497"/>
                        <a14:backgroundMark x1="14733" y1="18497" x2="18000" y2="11672"/>
                        <a14:backgroundMark x1="18000" y1="11672" x2="9467" y2="13452"/>
                        <a14:backgroundMark x1="9467" y1="13452" x2="19933" y2="13551"/>
                        <a14:backgroundMark x1="19933" y1="13551" x2="14000" y2="12859"/>
                        <a14:backgroundMark x1="14000" y1="12859" x2="20933" y2="15826"/>
                        <a14:backgroundMark x1="20933" y1="15826" x2="13400" y2="20772"/>
                        <a14:backgroundMark x1="13400" y1="20772" x2="21933" y2="22255"/>
                        <a14:backgroundMark x1="21933" y1="22255" x2="13067" y2="23145"/>
                        <a14:backgroundMark x1="13067" y1="23145" x2="18133" y2="16419"/>
                        <a14:backgroundMark x1="18133" y1="16419" x2="18267" y2="8506"/>
                        <a14:backgroundMark x1="18267" y1="8506" x2="12800" y2="7319"/>
                        <a14:backgroundMark x1="12800" y1="7319" x2="6933" y2="41741"/>
                        <a14:backgroundMark x1="6933" y1="41741" x2="7067" y2="51039"/>
                        <a14:backgroundMark x1="7067" y1="51039" x2="9733" y2="59149"/>
                        <a14:backgroundMark x1="9733" y1="59149" x2="21267" y2="68942"/>
                        <a14:backgroundMark x1="21267" y1="68942" x2="26933" y2="65875"/>
                        <a14:backgroundMark x1="26933" y1="65875" x2="35267" y2="49357"/>
                        <a14:backgroundMark x1="35267" y1="49357" x2="44600" y2="44807"/>
                        <a14:backgroundMark x1="44600" y1="44807" x2="51733" y2="44214"/>
                        <a14:backgroundMark x1="51733" y1="44214" x2="89400" y2="49951"/>
                        <a14:backgroundMark x1="89400" y1="49951" x2="96200" y2="49456"/>
                        <a14:backgroundMark x1="96200" y1="49456" x2="99200" y2="41147"/>
                        <a14:backgroundMark x1="99200" y1="41147" x2="97800" y2="30861"/>
                        <a14:backgroundMark x1="97800" y1="30861" x2="94800" y2="24431"/>
                        <a14:backgroundMark x1="94800" y1="24431" x2="84200" y2="19585"/>
                        <a14:backgroundMark x1="84200" y1="19585" x2="72667" y2="19090"/>
                        <a14:backgroundMark x1="72667" y1="19090" x2="69400" y2="26311"/>
                        <a14:backgroundMark x1="69400" y1="26311" x2="64333" y2="28289"/>
                        <a14:backgroundMark x1="64333" y1="28289" x2="46000" y2="24431"/>
                        <a14:backgroundMark x1="46000" y1="24431" x2="66333" y2="26904"/>
                        <a14:backgroundMark x1="66333" y1="26904" x2="61067" y2="25124"/>
                        <a14:backgroundMark x1="61067" y1="25124" x2="47667" y2="24530"/>
                        <a14:backgroundMark x1="47667" y1="24530" x2="19600" y2="11968"/>
                        <a14:backgroundMark x1="19600" y1="11968" x2="17933" y2="9891"/>
                        <a14:backgroundMark x1="18800" y1="39268" x2="21267" y2="29179"/>
                        <a14:backgroundMark x1="21267" y1="29179" x2="9733" y2="27003"/>
                        <a14:backgroundMark x1="9733" y1="27003" x2="7000" y2="62315"/>
                        <a14:backgroundMark x1="7000" y1="62315" x2="8200" y2="70326"/>
                        <a14:backgroundMark x1="8200" y1="70326" x2="16267" y2="77052"/>
                        <a14:backgroundMark x1="16267" y1="77052" x2="23800" y2="77250"/>
                        <a14:backgroundMark x1="23800" y1="77250" x2="47200" y2="63699"/>
                        <a14:backgroundMark x1="47200" y1="63699" x2="56800" y2="51830"/>
                        <a14:backgroundMark x1="56800" y1="51830" x2="68200" y2="45994"/>
                        <a14:backgroundMark x1="68200" y1="45994" x2="70600" y2="38675"/>
                        <a14:backgroundMark x1="70600" y1="38675" x2="67200" y2="30762"/>
                        <a14:backgroundMark x1="67200" y1="30762" x2="62600" y2="27201"/>
                        <a14:backgroundMark x1="62600" y1="27201" x2="13600" y2="18299"/>
                        <a14:backgroundMark x1="13600" y1="18299" x2="9267" y2="21860"/>
                        <a14:backgroundMark x1="18800" y1="24728" x2="22000" y2="50346"/>
                        <a14:backgroundMark x1="22000" y1="50346" x2="24800" y2="58358"/>
                        <a14:backgroundMark x1="24800" y1="58358" x2="29267" y2="63106"/>
                        <a14:backgroundMark x1="29267" y1="63106" x2="35667" y2="65480"/>
                        <a14:backgroundMark x1="35667" y1="65480" x2="56267" y2="54995"/>
                        <a14:backgroundMark x1="56267" y1="54995" x2="66067" y2="45401"/>
                        <a14:backgroundMark x1="66067" y1="45401" x2="65067" y2="36400"/>
                        <a14:backgroundMark x1="65067" y1="36400" x2="56000" y2="25915"/>
                        <a14:backgroundMark x1="56000" y1="25915" x2="20867" y2="19782"/>
                        <a14:backgroundMark x1="20867" y1="19782" x2="18933" y2="28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914" y="548390"/>
            <a:ext cx="7799086" cy="5256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A9772-9988-417F-B87D-AF7C937C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48" y="43755"/>
            <a:ext cx="7334124" cy="49442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2DA56-0DFB-4758-8BF1-0209C1A0A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2" y="987340"/>
            <a:ext cx="7242676" cy="4883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E2910-304B-4095-A472-CEA2F6ECC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33" y="1007652"/>
            <a:ext cx="6591519" cy="44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3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6F78C-184B-4E51-8E8A-DA00077C8A82}"/>
              </a:ext>
            </a:extLst>
          </p:cNvPr>
          <p:cNvSpPr/>
          <p:nvPr/>
        </p:nvSpPr>
        <p:spPr>
          <a:xfrm>
            <a:off x="395536" y="548680"/>
            <a:ext cx="8424936" cy="583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D1A4EC-6288-45B5-970A-475B58C4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806138" cy="52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1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Ксения Корнилова</cp:lastModifiedBy>
  <cp:revision>26</cp:revision>
  <dcterms:created xsi:type="dcterms:W3CDTF">2021-03-11T10:27:54Z</dcterms:created>
  <dcterms:modified xsi:type="dcterms:W3CDTF">2021-03-12T12:20:07Z</dcterms:modified>
</cp:coreProperties>
</file>