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F79654-007D-4D3C-9F63-F0874CB0E3D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019BC0-E099-458A-A648-5D1C83BE3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79654-007D-4D3C-9F63-F0874CB0E3D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19BC0-E099-458A-A648-5D1C83BE3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79654-007D-4D3C-9F63-F0874CB0E3D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19BC0-E099-458A-A648-5D1C83BE3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79654-007D-4D3C-9F63-F0874CB0E3D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19BC0-E099-458A-A648-5D1C83BE3D7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79654-007D-4D3C-9F63-F0874CB0E3D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19BC0-E099-458A-A648-5D1C83BE3D7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79654-007D-4D3C-9F63-F0874CB0E3D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19BC0-E099-458A-A648-5D1C83BE3D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79654-007D-4D3C-9F63-F0874CB0E3D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19BC0-E099-458A-A648-5D1C83BE3D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79654-007D-4D3C-9F63-F0874CB0E3D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19BC0-E099-458A-A648-5D1C83BE3D7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79654-007D-4D3C-9F63-F0874CB0E3D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19BC0-E099-458A-A648-5D1C83BE3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2F79654-007D-4D3C-9F63-F0874CB0E3D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19BC0-E099-458A-A648-5D1C83BE3D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F79654-007D-4D3C-9F63-F0874CB0E3D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019BC0-E099-458A-A648-5D1C83BE3D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F79654-007D-4D3C-9F63-F0874CB0E3D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019BC0-E099-458A-A648-5D1C83BE3D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литературного чтения в 1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К. И. Чуковский «Телефон»</a:t>
            </a:r>
          </a:p>
          <a:p>
            <a:r>
              <a:rPr lang="ru-RU" dirty="0" smtClean="0"/>
              <a:t>Подготовила : учитель МБОУ СОШ № 1 г. Лакинск </a:t>
            </a:r>
            <a:r>
              <a:rPr lang="ru-RU" dirty="0" err="1" smtClean="0"/>
              <a:t>Клёнова</a:t>
            </a:r>
            <a:r>
              <a:rPr lang="ru-RU" dirty="0" smtClean="0"/>
              <a:t> Е.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58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У канавки две козявки продают ежам булавки.</a:t>
            </a:r>
          </a:p>
          <a:p>
            <a:r>
              <a:rPr lang="ru-RU" sz="4000" dirty="0" smtClean="0"/>
              <a:t>он-он-он-у меня зазвонил ....</a:t>
            </a:r>
          </a:p>
          <a:p>
            <a:r>
              <a:rPr lang="ru-RU" sz="4000" dirty="0" err="1" smtClean="0"/>
              <a:t>ыр-ыр-ыр</a:t>
            </a:r>
            <a:r>
              <a:rPr lang="ru-RU" sz="4000" dirty="0" smtClean="0"/>
              <a:t>- </a:t>
            </a:r>
            <a:r>
              <a:rPr lang="ru-RU" sz="4000" dirty="0"/>
              <a:t>любит воду Мой......</a:t>
            </a:r>
          </a:p>
          <a:p>
            <a:r>
              <a:rPr lang="ru-RU" sz="4000" dirty="0"/>
              <a:t>ил-ил-ил-крокодил солнце в небе </a:t>
            </a:r>
            <a:r>
              <a:rPr lang="ru-RU" sz="4000" dirty="0" smtClean="0"/>
              <a:t>…….</a:t>
            </a:r>
          </a:p>
          <a:p>
            <a:r>
              <a:rPr lang="ru-RU" sz="4000" dirty="0" err="1" smtClean="0"/>
              <a:t>ца</a:t>
            </a:r>
            <a:r>
              <a:rPr lang="ru-RU" sz="4000" dirty="0" smtClean="0"/>
              <a:t>-</a:t>
            </a:r>
            <a:r>
              <a:rPr lang="ru-RU" sz="4000" dirty="0" err="1" smtClean="0"/>
              <a:t>ца</a:t>
            </a:r>
            <a:r>
              <a:rPr lang="ru-RU" sz="4000" dirty="0" smtClean="0"/>
              <a:t>-</a:t>
            </a:r>
            <a:r>
              <a:rPr lang="ru-RU" sz="4000" dirty="0" err="1" smtClean="0"/>
              <a:t>ца</a:t>
            </a:r>
            <a:r>
              <a:rPr lang="ru-RU" sz="4000" dirty="0" smtClean="0"/>
              <a:t>-нынче </a:t>
            </a:r>
            <a:r>
              <a:rPr lang="ru-RU" sz="4000" dirty="0"/>
              <a:t>Муха- Цокотуха </a:t>
            </a:r>
            <a:r>
              <a:rPr lang="ru-RU" sz="4000" dirty="0" smtClean="0"/>
              <a:t>имени………..</a:t>
            </a:r>
            <a:endParaRPr lang="ru-RU" sz="40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Чистоговорки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31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Узнай детских писателей</a:t>
            </a:r>
            <a:endParaRPr lang="ru-RU" dirty="0"/>
          </a:p>
        </p:txBody>
      </p:sp>
      <p:pic>
        <p:nvPicPr>
          <p:cNvPr id="1026" name="Picture 2" descr="C:\Users\KlenovaEV\Desktop\18uvfathgnez-sergei-mikhalkov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3209"/>
            <a:ext cx="2520280" cy="34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lenovaEV\Desktop\4HB1N_PTym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257221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lenovaEV\Desktop\1662416506_47-klubmama-ru-p-140-let-so-dnya-rozhdeniya-chukovskogo-pod-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7"/>
            <a:ext cx="2952328" cy="324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68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меня зазвонил телефон</a:t>
            </a:r>
            <a:endParaRPr lang="ru-RU" dirty="0"/>
          </a:p>
        </p:txBody>
      </p:sp>
      <p:pic>
        <p:nvPicPr>
          <p:cNvPr id="2050" name="Picture 2" descr="C:\Users\KlenovaEV\Downloads\1614587313_2-p-kartinka-telefon-na-belom-fon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12776"/>
            <a:ext cx="3240359" cy="24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2664296" cy="198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KlenovaEV\Downloads\2g4ecirpvix3rqb0sqt9q343lbx4i2i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9918"/>
            <a:ext cx="2972235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lenovaEV\Downloads\1614587269_36-p-kartinka-telefon-na-belom-fone-3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3996105"/>
            <a:ext cx="3240360" cy="227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lenovaEV\Downloads\5iRXRkEx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3862031"/>
            <a:ext cx="3214610" cy="270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7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Дюжина </a:t>
            </a:r>
            <a:r>
              <a:rPr lang="ru-RU" sz="3600" dirty="0"/>
              <a:t>– двенадцать.</a:t>
            </a:r>
          </a:p>
          <a:p>
            <a:r>
              <a:rPr lang="ru-RU" sz="3600" dirty="0"/>
              <a:t>Дребедень – ерунда, чепуха.</a:t>
            </a:r>
          </a:p>
          <a:p>
            <a:r>
              <a:rPr lang="ru-RU" sz="3600" dirty="0"/>
              <a:t>Газели – вид антилопы.</a:t>
            </a:r>
          </a:p>
          <a:p>
            <a:r>
              <a:rPr lang="ru-RU" sz="3600" dirty="0"/>
              <a:t>Галдели – громко говорили.</a:t>
            </a:r>
          </a:p>
          <a:p>
            <a:r>
              <a:rPr lang="ru-RU" sz="3600" dirty="0"/>
              <a:t>Пуд – русская мера веса (примерно 16кг).</a:t>
            </a:r>
          </a:p>
          <a:p>
            <a:r>
              <a:rPr lang="ru-RU" sz="3600" dirty="0"/>
              <a:t>нынче- сегодня</a:t>
            </a:r>
          </a:p>
          <a:p>
            <a:r>
              <a:rPr lang="ru-RU" sz="3600" dirty="0"/>
              <a:t>калоши- резиновая обувь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33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 свою работу</a:t>
            </a:r>
            <a:endParaRPr lang="ru-RU" dirty="0"/>
          </a:p>
        </p:txBody>
      </p:sp>
      <p:pic>
        <p:nvPicPr>
          <p:cNvPr id="4098" name="Picture 2" descr="C:\Users\KlenovaEV\Downloads\валюация-смайликами-для-запаса-118299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456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</TotalTime>
  <Words>103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Урок литературного чтения в 1 классе</vt:lpstr>
      <vt:lpstr>Чистоговорки</vt:lpstr>
      <vt:lpstr>Узнай детских писателей</vt:lpstr>
      <vt:lpstr>У меня зазвонил телефон</vt:lpstr>
      <vt:lpstr>Словарная работа</vt:lpstr>
      <vt:lpstr>Оцени свою работу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в 1 классе</dc:title>
  <dc:creator>Кленова Елена Владимировна</dc:creator>
  <cp:lastModifiedBy>Кленова Елена Владимировна</cp:lastModifiedBy>
  <cp:revision>5</cp:revision>
  <dcterms:created xsi:type="dcterms:W3CDTF">2023-04-12T10:18:31Z</dcterms:created>
  <dcterms:modified xsi:type="dcterms:W3CDTF">2023-11-01T08:29:40Z</dcterms:modified>
</cp:coreProperties>
</file>