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5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6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9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8323-6D5A-4038-81EA-375A00CAAD8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574-A148-4032-9A6E-3E7637D0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908720"/>
            <a:ext cx="90730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847"/>
            <a:ext cx="4104456" cy="6212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963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369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6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Когда </a:t>
            </a:r>
            <a:r>
              <a:rPr lang="ru-RU" dirty="0" smtClean="0">
                <a:solidFill>
                  <a:srgbClr val="FF0000"/>
                </a:solidFill>
              </a:rPr>
              <a:t>о языке можно сказать, что </a:t>
            </a:r>
            <a:r>
              <a:rPr lang="ru-RU" smtClean="0">
                <a:solidFill>
                  <a:srgbClr val="FF0000"/>
                </a:solidFill>
              </a:rPr>
              <a:t>он </a:t>
            </a:r>
            <a:r>
              <a:rPr lang="ru-RU" smtClean="0">
                <a:solidFill>
                  <a:srgbClr val="FF0000"/>
                </a:solidFill>
              </a:rPr>
              <a:t>«живой </a:t>
            </a:r>
            <a:r>
              <a:rPr lang="ru-RU" smtClean="0">
                <a:solidFill>
                  <a:srgbClr val="FF0000"/>
                </a:solidFill>
              </a:rPr>
              <a:t>как </a:t>
            </a:r>
            <a:r>
              <a:rPr lang="ru-RU" smtClean="0">
                <a:solidFill>
                  <a:srgbClr val="FF0000"/>
                </a:solidFill>
              </a:rPr>
              <a:t>жизнь»?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08176" cy="233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90528" cy="229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0305"/>
            <a:ext cx="3266132" cy="2118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50" y="4076177"/>
            <a:ext cx="3490714" cy="232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909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онкурс «Доктор Айболит»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502520"/>
            <a:ext cx="6552727" cy="511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8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онкурс «Слова – новички»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42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 «Ротация»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0894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0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 «</a:t>
            </a:r>
            <a:r>
              <a:rPr lang="ru-RU" b="1" dirty="0" err="1" smtClean="0">
                <a:solidFill>
                  <a:srgbClr val="FF0000"/>
                </a:solidFill>
              </a:rPr>
              <a:t>Умслопогасы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119"/>
            <a:ext cx="8149445" cy="545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" y="2487"/>
            <a:ext cx="9222107" cy="68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38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 Когда о языке можно сказать, что он «живой как жизнь»? </vt:lpstr>
      <vt:lpstr>Конкурс «Доктор Айболит» </vt:lpstr>
      <vt:lpstr>Конкурс «Слова – новички»</vt:lpstr>
      <vt:lpstr>Конкурс  «Ротация»</vt:lpstr>
      <vt:lpstr>Конкурс  «Умслопогасы»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12</cp:revision>
  <dcterms:created xsi:type="dcterms:W3CDTF">2022-04-14T15:49:00Z</dcterms:created>
  <dcterms:modified xsi:type="dcterms:W3CDTF">2022-07-25T14:05:05Z</dcterms:modified>
</cp:coreProperties>
</file>