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365" r:id="rId3"/>
    <p:sldId id="340" r:id="rId4"/>
    <p:sldId id="341" r:id="rId5"/>
    <p:sldId id="342" r:id="rId6"/>
    <p:sldId id="343" r:id="rId7"/>
    <p:sldId id="344" r:id="rId8"/>
    <p:sldId id="346" r:id="rId9"/>
    <p:sldId id="345" r:id="rId10"/>
    <p:sldId id="351" r:id="rId11"/>
    <p:sldId id="359" r:id="rId12"/>
    <p:sldId id="366" r:id="rId13"/>
    <p:sldId id="356" r:id="rId14"/>
    <p:sldId id="357" r:id="rId15"/>
    <p:sldId id="358" r:id="rId16"/>
    <p:sldId id="367" r:id="rId17"/>
    <p:sldId id="368" r:id="rId18"/>
    <p:sldId id="360" r:id="rId19"/>
    <p:sldId id="361" r:id="rId20"/>
    <p:sldId id="362" r:id="rId21"/>
    <p:sldId id="363" r:id="rId22"/>
    <p:sldId id="364" r:id="rId23"/>
    <p:sldId id="35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3" autoAdjust="0"/>
  </p:normalViewPr>
  <p:slideViewPr>
    <p:cSldViewPr>
      <p:cViewPr>
        <p:scale>
          <a:sx n="62" d="100"/>
          <a:sy n="62" d="100"/>
        </p:scale>
        <p:origin x="-15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F1718-B447-450C-B8D4-F53D7CAAD65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mePC\Desktop\&#1080;&#1085;&#1092;&#1086;&#1088;&#1084;&#1072;&#1094;&#1086;&#1085;%20&#1073;&#1077;&#1079;&#1086;&#1087;%202018\&#1080;&#1075;&#1088;&#1086;&#1084;&#1072;&#1085;&#1080;&#1103;(1)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C:\Users\HomePC\Desktop\&#1080;&#1085;&#1092;&#1086;&#1088;&#1084;&#1072;&#1094;&#1086;&#1085;%20&#1073;&#1077;&#1079;&#1086;&#1087;%202018\&#1054;&#1057;&#1053;&#1054;&#1042;&#1053;&#1067;&#1045;%20&#1055;&#1056;&#1040;&#1042;&#1048;&#1051;&#1040;%20&#1041;&#1045;&#1047;&#1054;&#1055;&#1040;&#1057;&#1053;&#1054;&#1043;&#1054;%20&#1048;&#1053;&#1058;&#1045;&#1056;&#1053;&#1045;&#1058;&#1040;%20(online-video-cutter.com)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mePC\Desktop\&#1080;&#1085;&#1092;&#1086;&#1088;&#1084;&#1072;&#1094;&#1086;&#1085;%20&#1073;&#1077;&#1079;&#1086;&#1087;%202018\&#1092;&#1080;&#1079;&#1082;&#1091;&#1083;&#1100;&#1090;&#1084;&#1080;&#1085;&#1091;&#1090;&#1082;&#1072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mePC\Desktop\&#1080;&#1085;&#1092;&#1086;&#1088;&#1084;&#1072;&#1094;&#1086;&#1085;%20&#1073;&#1077;&#1079;&#1086;&#1087;%202018\&#1050;&#1072;&#1082;%20&#1086;&#1073;&#1085;&#1072;&#1088;&#1091;&#1078;&#1080;&#1090;&#1100;%20&#1083;&#1086;&#1078;&#1100;%20&#1080;%20&#1086;&#1089;&#1090;&#1072;&#1090;&#1100;&#1089;&#1103;%20&#1087;&#1088;&#1072;&#1074;&#1076;&#1080;&#1074;&#1099;&#1084;%20&#1074;%20&#1048;&#1085;&#1090;&#1077;&#1088;&#1085;&#1077;&#1090;&#1077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mePC\Desktop\&#1080;&#1085;&#1092;&#1086;&#1088;&#1084;&#1072;&#1094;&#1086;&#1085;%20&#1073;&#1077;&#1079;&#1086;&#1087;%202018\&#1057;&#1086;&#1094;&#1080;&#1072;&#1083;&#1100;&#1085;&#1099;&#1081;%20&#1088;&#1086;&#1083;&#1080;&#1082;%20&#1041;&#1077;&#1079;&#1086;&#1087;&#1072;&#1089;&#1085;&#1099;&#1081;%20&#1080;&#1085;&#1090;&#1077;&#1088;&#1085;&#1077;&#1090;%20&#1076;&#1077;&#1090;&#1103;&#1084;%20(online-video-cutter.com)%20(1)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сеть интернет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59"/>
          <a:stretch/>
        </p:blipFill>
        <p:spPr bwMode="auto">
          <a:xfrm>
            <a:off x="0" y="1"/>
            <a:ext cx="9090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36" y="1628800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atin typeface="Calibri" panose="020F0502020204030204" pitchFamily="34" charset="0"/>
                <a:cs typeface="Calibri" panose="020F0502020204030204" pitchFamily="34" charset="0"/>
              </a:rPr>
              <a:t>"Безопасность в сети Интернет"</a:t>
            </a:r>
            <a:endParaRPr lang="ru-RU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8326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7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типа интернет-зависимости </a:t>
            </a:r>
          </a:p>
          <a:p>
            <a:pPr marL="0" indent="0" algn="ctr">
              <a:buNone/>
            </a:pPr>
            <a:endParaRPr lang="ru-RU" sz="7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 информации </a:t>
            </a:r>
            <a:endParaRPr lang="ru-RU" sz="5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5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ристрастие </a:t>
            </a:r>
            <a:r>
              <a:rPr lang="ru-RU" sz="5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виртуальному общению и виртуальным </a:t>
            </a:r>
            <a:r>
              <a:rPr lang="ru-RU" sz="5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знакомствам</a:t>
            </a:r>
          </a:p>
          <a:p>
            <a:r>
              <a:rPr lang="ru-RU" sz="5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навязчивое увлечение компьютерными играми по </a:t>
            </a:r>
            <a:r>
              <a:rPr lang="ru-RU" sz="5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сети </a:t>
            </a:r>
            <a:endParaRPr lang="ru-RU" sz="5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5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авязчивая </a:t>
            </a:r>
            <a:r>
              <a:rPr lang="ru-RU" sz="5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5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hlinkClick r:id="rId2" action="ppaction://program"/>
              </a:rPr>
              <a:t>Видеоролик «</a:t>
            </a:r>
            <a:r>
              <a:rPr lang="ru-RU" dirty="0" err="1" smtClean="0">
                <a:hlinkClick r:id="rId2" action="ppaction://program"/>
              </a:rPr>
              <a:t>Игромания</a:t>
            </a:r>
            <a:r>
              <a:rPr lang="ru-RU" dirty="0" smtClean="0">
                <a:hlinkClick r:id="rId2" action="ppaction://program"/>
              </a:rPr>
              <a:t>»</a:t>
            </a:r>
            <a:endParaRPr lang="ru-RU" dirty="0">
              <a:hlinkClick r:id="rId2" action="ppaction://program"/>
            </a:endParaRPr>
          </a:p>
        </p:txBody>
      </p:sp>
    </p:spTree>
    <p:extLst>
      <p:ext uri="{BB962C8B-B14F-4D97-AF65-F5344CB8AC3E}">
        <p14:creationId xmlns:p14="http://schemas.microsoft.com/office/powerpoint/2010/main" val="11478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77272"/>
            <a:ext cx="8229600" cy="532656"/>
          </a:xfrm>
        </p:spPr>
        <p:txBody>
          <a:bodyPr/>
          <a:lstStyle/>
          <a:p>
            <a:r>
              <a:rPr lang="ru-RU" dirty="0" smtClean="0">
                <a:hlinkClick r:id="rId2" action="ppaction://program"/>
              </a:rPr>
              <a:t>Основные правила поведения в Интернете</a:t>
            </a:r>
            <a:endParaRPr lang="ru-RU" dirty="0"/>
          </a:p>
        </p:txBody>
      </p:sp>
      <p:pic>
        <p:nvPicPr>
          <p:cNvPr id="4" name="Рисунок 3" descr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8496" y="260647"/>
            <a:ext cx="6289848" cy="448092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53656" y="4741577"/>
            <a:ext cx="8229600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Ты должен это 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Помните!</a:t>
            </a:r>
            <a:endParaRPr 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Думай о других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пользователях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Закону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подчиняться даже в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Интернете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работе в Интернете будь вежлив с другими пользователями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Сети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Имена друзей, знакомых, их фотографии и другая личная информация не может публиковаться на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веб - сайте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 их согласия или согласия их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родителей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Разрешается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Копирование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материала из Интернета для личного использования, но присвоение авторства этого материала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запрещено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6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Противозаконно!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55000" lnSpcReduction="20000"/>
          </a:bodyPr>
          <a:lstStyle/>
          <a:p>
            <a:r>
              <a:rPr lang="ru-RU" sz="6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Передача и использование незаконных материалов (например, пиратские копии фильмов или музыкальных произведений, программное обеспечение с надорванными защитными кодами и т.д.) является </a:t>
            </a:r>
            <a:r>
              <a:rPr lang="ru-RU" sz="6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противозаконным</a:t>
            </a:r>
            <a:endParaRPr lang="ru-RU" sz="6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6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Неразрешенное </a:t>
            </a:r>
            <a:r>
              <a:rPr lang="ru-RU" sz="6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материала может привести к административному взысканию в судебном порядке, а также иметь прочие правовые </a:t>
            </a:r>
            <a:r>
              <a:rPr lang="ru-RU" sz="6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последствия</a:t>
            </a:r>
            <a:endParaRPr lang="ru-RU" sz="6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4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7203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2" action="ppaction://program"/>
              </a:rPr>
              <a:t>Физ. минутка «Собери рукопожатия»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3445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 action="ppaction://program"/>
              </a:rPr>
              <a:t>Как обнаружить ложь и остаться правдивым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Какую информацию нельзя разглашать в Интернете?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Свои увлечения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Свой псевдоним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Домашний адрес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7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 опасны социальные сети?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Личная информация может быть использована кем угодно в разных целях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При просмотре неопознанных ссылок компьютер может быть взломан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Все вышеперечисленное верно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4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/>
          <a:lstStyle/>
          <a:p>
            <a:r>
              <a:rPr lang="ru-RU" dirty="0">
                <a:hlinkClick r:id="rId2" action="ppaction://program"/>
              </a:rPr>
              <a:t>видеоролика «Безопасный интернет - детям!»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6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Виртуальный собеседник предлагает встретиться, как следует поступить?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Посоветоваться с родителями и ничего не предпринимать без их согласия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Пойти на встречу одному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Пригласить с собой друга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Интернете запрещено законом?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Размещать информацию о себе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Размещать информацию других без их согласия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Копировать файлы для личного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424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Действуют ли правила этикета в Интернете?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Интернет - пространство свободное от правил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В особых случаях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Да, как и в реальной жизни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37112"/>
            <a:ext cx="8712968" cy="2304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Любите жизнь!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Общайтесь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Творите!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429000"/>
            <a:ext cx="88569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многих, особенно молодых людей,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Всемирная паутина Интернет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становится информационной средой, без которой они не представляют себе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жизнь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3285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345" y="260648"/>
            <a:ext cx="8856984" cy="39604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музыку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общаться с людьми и многое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другое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!Но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Интернете появляется много материалов агрессивного и социально опасного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содержания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972" y="4365104"/>
            <a:ext cx="3240359" cy="1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37112"/>
            <a:ext cx="8712968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Первая опасность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знакомство, общение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другом - незнакомцем»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507288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Вторая опасность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наркотических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веществ, порнографических материалов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84" y="4293096"/>
            <a:ext cx="4489326" cy="22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4" y="2420888"/>
            <a:ext cx="9036496" cy="429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пасны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сайты, на которых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обсуждаются: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причинения боли и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вреда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чрезмерного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похудения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 самоубийства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сайты,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которых размещены полные ненависти сообщения, направленные против отдельных групп или </a:t>
            </a: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25922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1203</TotalTime>
  <Words>472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</vt:lpstr>
      <vt:lpstr>Разрешается</vt:lpstr>
      <vt:lpstr>Противозаконно!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Пользователь Windows</cp:lastModifiedBy>
  <cp:revision>78</cp:revision>
  <dcterms:created xsi:type="dcterms:W3CDTF">2014-10-09T15:16:05Z</dcterms:created>
  <dcterms:modified xsi:type="dcterms:W3CDTF">2018-12-05T16:48:55Z</dcterms:modified>
</cp:coreProperties>
</file>