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481-C133-4524-8EFB-281A45818B6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92DA-F50D-4CF5-842B-B00269AD54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481-C133-4524-8EFB-281A45818B6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92DA-F50D-4CF5-842B-B00269AD5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481-C133-4524-8EFB-281A45818B6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92DA-F50D-4CF5-842B-B00269AD5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481-C133-4524-8EFB-281A45818B6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92DA-F50D-4CF5-842B-B00269AD5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481-C133-4524-8EFB-281A45818B6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92DA-F50D-4CF5-842B-B00269AD54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481-C133-4524-8EFB-281A45818B6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92DA-F50D-4CF5-842B-B00269AD5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481-C133-4524-8EFB-281A45818B6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92DA-F50D-4CF5-842B-B00269AD5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481-C133-4524-8EFB-281A45818B6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92DA-F50D-4CF5-842B-B00269AD5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481-C133-4524-8EFB-281A45818B6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92DA-F50D-4CF5-842B-B00269AD5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481-C133-4524-8EFB-281A45818B6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92DA-F50D-4CF5-842B-B00269AD5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481-C133-4524-8EFB-281A45818B6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EB92DA-F50D-4CF5-842B-B00269AD549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6B5481-C133-4524-8EFB-281A45818B6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EB92DA-F50D-4CF5-842B-B00269AD549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340352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Новогодняя ёлка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дидактическое пособие для развития артикуляционной моторики детей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</a:t>
            </a:r>
            <a:r>
              <a:rPr lang="ru-RU" dirty="0" smtClean="0"/>
              <a:t>азработала учитель-логопед</a:t>
            </a:r>
          </a:p>
          <a:p>
            <a:r>
              <a:rPr lang="ru-RU" dirty="0" smtClean="0"/>
              <a:t>МКДОУ Балаганский детский сад №4</a:t>
            </a:r>
          </a:p>
          <a:p>
            <a:r>
              <a:rPr lang="ru-RU" dirty="0" smtClean="0"/>
              <a:t>Федорчук Е.В.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Комплект иллюстраций для работы над каждой группой звуков</a:t>
            </a:r>
            <a:endParaRPr lang="ru-RU" sz="3200" dirty="0"/>
          </a:p>
        </p:txBody>
      </p:sp>
      <p:sp>
        <p:nvSpPr>
          <p:cNvPr id="1026" name="AutoShape 2" descr="https://4.downloader.disk.yandex.ru/preview/0e512b875ef15ac3da459bba874c1b8327c59314c082b40b940e74341c61bdaf/inf/OwMVls5NG0htZ7b6oUYDqdL-9PgnE-qOIsxukk6NbdFYhxYIfC_PfsCfKBCfxOC0knL64pWrX8WkWRwbsYfyqA%3D%3D?uid=193822871&amp;filename=IMG_20231115_103301_948.jpg&amp;disposition=inline&amp;hash=&amp;limit=0&amp;content_type=image%2Fjpeg&amp;owner_uid=193822871&amp;tknv=v2&amp;size=1552x7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4.downloader.disk.yandex.ru/preview/0e512b875ef15ac3da459bba874c1b8327c59314c082b40b940e74341c61bdaf/inf/OwMVls5NG0htZ7b6oUYDqdL-9PgnE-qOIsxukk6NbdFYhxYIfC_PfsCfKBCfxOC0knL64pWrX8WkWRwbsYfyqA%3D%3D?uid=193822871&amp;filename=IMG_20231115_103301_948.jpg&amp;disposition=inline&amp;hash=&amp;limit=0&amp;content_type=image%2Fjpeg&amp;owner_uid=193822871&amp;tknv=v2&amp;size=1552x7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05761" cy="495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Вариант использования  пособия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605394" cy="49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Использование пособия для проведения артикуляционной гимнастики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6173713" cy="46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30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Новогодняя ёлка  дидактическое пособие для развития артикуляционной моторики детей дошкольного возраста </vt:lpstr>
      <vt:lpstr>Комплект иллюстраций для работы над каждой группой звуков</vt:lpstr>
      <vt:lpstr>Вариант использования  пособия</vt:lpstr>
      <vt:lpstr>Использование пособия для проведения артикуляционной гимнастики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Наряди   ёлочку  дидактическое пособие для развития артикуляционной моторики детей дошкольного возраста</dc:title>
  <dc:creator>ЕЛЕНА</dc:creator>
  <cp:lastModifiedBy>ЕЛЕНА</cp:lastModifiedBy>
  <cp:revision>3</cp:revision>
  <dcterms:created xsi:type="dcterms:W3CDTF">2023-11-16T11:48:28Z</dcterms:created>
  <dcterms:modified xsi:type="dcterms:W3CDTF">2023-11-16T12:15:33Z</dcterms:modified>
</cp:coreProperties>
</file>