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447" autoAdjust="0"/>
  </p:normalViewPr>
  <p:slideViewPr>
    <p:cSldViewPr>
      <p:cViewPr varScale="1">
        <p:scale>
          <a:sx n="92" d="100"/>
          <a:sy n="92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Русь - </a:t>
            </a:r>
            <a:r>
              <a:rPr lang="ru-RU" sz="2400" b="1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русичи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Россия - россияне!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Бессмертные слова, бессмертная страна!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 века в век мы повторять их не устанем.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Жива Россия, величава и сильна!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891480"/>
            <a:ext cx="8295456" cy="4392488"/>
          </a:xfrm>
        </p:spPr>
        <p:txBody>
          <a:bodyPr/>
          <a:lstStyle/>
          <a:p>
            <a:r>
              <a:rPr lang="ru-RU" sz="7200" dirty="0">
                <a:solidFill>
                  <a:srgbClr val="C00000"/>
                </a:solidFill>
                <a:cs typeface="Aharoni" panose="02010803020104030203" pitchFamily="2" charset="-79"/>
              </a:rPr>
              <a:t/>
            </a:r>
            <a:br>
              <a:rPr lang="ru-RU" sz="7200" dirty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ru-RU" sz="4000" dirty="0">
                <a:solidFill>
                  <a:srgbClr val="0070C0"/>
                </a:solidFill>
                <a:cs typeface="Aharoni" panose="02010803020104030203" pitchFamily="2" charset="-79"/>
              </a:rPr>
              <a:t>Литературно-музыкальная гостиная</a:t>
            </a:r>
            <a:r>
              <a:rPr lang="ru-RU" sz="7200" dirty="0">
                <a:solidFill>
                  <a:srgbClr val="0070C0"/>
                </a:solidFill>
                <a:cs typeface="Aharoni" panose="02010803020104030203" pitchFamily="2" charset="-79"/>
              </a:rPr>
              <a:t/>
            </a:r>
            <a:br>
              <a:rPr lang="ru-RU" sz="7200" dirty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7200" dirty="0">
                <a:solidFill>
                  <a:srgbClr val="C00000"/>
                </a:solidFill>
                <a:cs typeface="Aharoni" panose="02010803020104030203" pitchFamily="2" charset="-79"/>
              </a:rPr>
              <a:t>«О тебе, моя Россия!»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9F996C-627C-6D8B-088A-AF58ACC5D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56174"/>
            <a:ext cx="1958757" cy="1443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567CE7-6CFA-8740-E7F3-253986610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6" y="2665616"/>
            <a:ext cx="1722052" cy="20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1740271-E064-C756-F0CD-8914C6921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98"/>
            <a:ext cx="9221350" cy="576334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E496F69-58B3-3F7D-8607-EEEC574E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BD8330-67CC-8F65-3CB3-32F23B0CC244}"/>
              </a:ext>
            </a:extLst>
          </p:cNvPr>
          <p:cNvSpPr txBox="1"/>
          <p:nvPr/>
        </p:nvSpPr>
        <p:spPr>
          <a:xfrm>
            <a:off x="2123728" y="6096000"/>
            <a:ext cx="532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И. Шишкин Кама близ Елабуги</a:t>
            </a:r>
          </a:p>
        </p:txBody>
      </p:sp>
    </p:spTree>
    <p:extLst>
      <p:ext uri="{BB962C8B-B14F-4D97-AF65-F5344CB8AC3E}">
        <p14:creationId xmlns:p14="http://schemas.microsoft.com/office/powerpoint/2010/main" val="23255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F54531E-BE78-9D72-FC3A-FA56C3F48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7" y="152400"/>
            <a:ext cx="9093327" cy="66294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6F9FC06-0279-51C1-8FC1-8D7687E6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0769"/>
            <a:ext cx="3672408" cy="6843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Е. Волков Лесное озеро</a:t>
            </a:r>
          </a:p>
        </p:txBody>
      </p:sp>
    </p:spTree>
    <p:extLst>
      <p:ext uri="{BB962C8B-B14F-4D97-AF65-F5344CB8AC3E}">
        <p14:creationId xmlns:p14="http://schemas.microsoft.com/office/powerpoint/2010/main" val="24386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5681C57-9571-E6ED-C953-DFDE227D7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8" y="135774"/>
            <a:ext cx="7365404" cy="618694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8706022-BAEA-4E73-EB58-7E0B04D5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6453336"/>
            <a:ext cx="7365404" cy="3326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Д. Лёвин  Деревня</a:t>
            </a:r>
          </a:p>
        </p:txBody>
      </p:sp>
    </p:spTree>
    <p:extLst>
      <p:ext uri="{BB962C8B-B14F-4D97-AF65-F5344CB8AC3E}">
        <p14:creationId xmlns:p14="http://schemas.microsoft.com/office/powerpoint/2010/main" val="15737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38583E-E846-9029-AD71-C15A4F490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65584"/>
            <a:ext cx="8964488" cy="558135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AC9C4C7-1D39-3A5E-44F7-8759BD9B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021288"/>
            <a:ext cx="7787208" cy="571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И. Шишкин  Рожь</a:t>
            </a:r>
          </a:p>
        </p:txBody>
      </p:sp>
    </p:spTree>
    <p:extLst>
      <p:ext uri="{BB962C8B-B14F-4D97-AF65-F5344CB8AC3E}">
        <p14:creationId xmlns:p14="http://schemas.microsoft.com/office/powerpoint/2010/main" val="14202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0A1DE15-0E72-AB9D-32CD-5E386C317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21816"/>
            <a:ext cx="11809312" cy="6614367"/>
          </a:xfrm>
        </p:spPr>
      </p:pic>
    </p:spTree>
    <p:extLst>
      <p:ext uri="{BB962C8B-B14F-4D97-AF65-F5344CB8AC3E}">
        <p14:creationId xmlns:p14="http://schemas.microsoft.com/office/powerpoint/2010/main" val="23504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D4BB5F-D571-ECAF-AA71-3BFCC313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" y="69304"/>
            <a:ext cx="9004431" cy="6096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6DCDB-4C26-3B76-8F41-489399906B20}"/>
              </a:ext>
            </a:extLst>
          </p:cNvPr>
          <p:cNvSpPr txBox="1"/>
          <p:nvPr/>
        </p:nvSpPr>
        <p:spPr>
          <a:xfrm>
            <a:off x="2483768" y="610162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А. Васнецов Родина</a:t>
            </a:r>
          </a:p>
        </p:txBody>
      </p:sp>
    </p:spTree>
    <p:extLst>
      <p:ext uri="{BB962C8B-B14F-4D97-AF65-F5344CB8AC3E}">
        <p14:creationId xmlns:p14="http://schemas.microsoft.com/office/powerpoint/2010/main" val="21169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672408" cy="266429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Фёдор Иванович Тютчев</a:t>
            </a:r>
          </a:p>
        </p:txBody>
      </p:sp>
      <p:pic>
        <p:nvPicPr>
          <p:cNvPr id="1026" name="Picture 2" descr="D:\материал к занятиям 22-23\к занятию про Россию\Тютч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4896544" cy="32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501008"/>
            <a:ext cx="835292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Умом Россию не понять,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Аршином общим не измерить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 ней особенная стать –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Россию можно только верить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1121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Сергей Александрович Есенин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9386" y="620688"/>
            <a:ext cx="5377110" cy="45365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Если крикнет рать святая: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«Кинь ты Русь, живи в раю!»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Я скажу: «Не надо рая,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Дайте Родину мою...»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 descr="D:\материал к занятиям 22-23\к занятию про Россию\Есен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1" y="404664"/>
            <a:ext cx="3096344" cy="4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980728"/>
            <a:ext cx="5148064" cy="41764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Пока свободою горим,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Пока сердца для чести живы,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Мой друг, отчизне посвятим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Души прекрасные порывы!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материал к занятиям 22-23\к занятию про Россию\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16423" cy="44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4376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Александр Сергеевич Пушкин</a:t>
            </a:r>
          </a:p>
        </p:txBody>
      </p:sp>
    </p:spTree>
    <p:extLst>
      <p:ext uri="{BB962C8B-B14F-4D97-AF65-F5344CB8AC3E}">
        <p14:creationId xmlns:p14="http://schemas.microsoft.com/office/powerpoint/2010/main" val="12755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140166"/>
            <a:ext cx="5112568" cy="507680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tx2">
                    <a:lumMod val="25000"/>
                  </a:schemeClr>
                </a:solidFill>
              </a:rPr>
              <a:t>«Россия без каждого из нас обойтись может, но никто из нас без нее не может обойтись; горе тому, кто это думает, двойное тому, кто действительно без нее обходится».</a:t>
            </a:r>
          </a:p>
        </p:txBody>
      </p:sp>
      <p:pic>
        <p:nvPicPr>
          <p:cNvPr id="4098" name="Picture 2" descr="D:\материал к занятиям 22-23\к занятию про Россию\Ivan_Turgen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50490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5198244"/>
            <a:ext cx="49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Иван Сергеевич  Тургенев</a:t>
            </a:r>
          </a:p>
        </p:txBody>
      </p:sp>
    </p:spTree>
    <p:extLst>
      <p:ext uri="{BB962C8B-B14F-4D97-AF65-F5344CB8AC3E}">
        <p14:creationId xmlns:p14="http://schemas.microsoft.com/office/powerpoint/2010/main" val="980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материал к занятиям 22-23\к занятию про Россию\картины\С. Курицин Деревенские прост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" y="8853"/>
            <a:ext cx="8942141" cy="64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9731" y="647670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С. Курицын Деревенские просторы</a:t>
            </a:r>
          </a:p>
        </p:txBody>
      </p:sp>
    </p:spTree>
    <p:extLst>
      <p:ext uri="{BB962C8B-B14F-4D97-AF65-F5344CB8AC3E}">
        <p14:creationId xmlns:p14="http://schemas.microsoft.com/office/powerpoint/2010/main" val="2285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атериал к занятиям 22-23\к занятию про Россию\картины\Левитан Тихая об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837"/>
            <a:ext cx="8280920" cy="66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2774" y="178486"/>
            <a:ext cx="200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И. Левитан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Тихая обитель</a:t>
            </a:r>
          </a:p>
        </p:txBody>
      </p:sp>
    </p:spTree>
    <p:extLst>
      <p:ext uri="{BB962C8B-B14F-4D97-AF65-F5344CB8AC3E}">
        <p14:creationId xmlns:p14="http://schemas.microsoft.com/office/powerpoint/2010/main" val="1967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материал к занятиям 22-23\к занятию про Россию\картины\С. Басов Родные простор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130"/>
            <a:ext cx="8971738" cy="64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110" y="369530"/>
            <a:ext cx="245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С. Басов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Родные просторы</a:t>
            </a:r>
          </a:p>
        </p:txBody>
      </p:sp>
    </p:spTree>
    <p:extLst>
      <p:ext uri="{BB962C8B-B14F-4D97-AF65-F5344CB8AC3E}">
        <p14:creationId xmlns:p14="http://schemas.microsoft.com/office/powerpoint/2010/main" val="6819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447AD17-3BD5-D83D-3A20-51030C1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2" y="-819472"/>
            <a:ext cx="8229600" cy="12192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21BFDA8-6BDB-7129-CC12-8951B89DF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" y="260648"/>
            <a:ext cx="9174412" cy="561932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78842C-DB85-507D-AA21-C569FB4FEC9A}"/>
              </a:ext>
            </a:extLst>
          </p:cNvPr>
          <p:cNvSpPr txBox="1"/>
          <p:nvPr/>
        </p:nvSpPr>
        <p:spPr>
          <a:xfrm>
            <a:off x="2483768" y="6074132"/>
            <a:ext cx="464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В.Поленов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 Золотая осень</a:t>
            </a:r>
          </a:p>
        </p:txBody>
      </p:sp>
    </p:spTree>
    <p:extLst>
      <p:ext uri="{BB962C8B-B14F-4D97-AF65-F5344CB8AC3E}">
        <p14:creationId xmlns:p14="http://schemas.microsoft.com/office/powerpoint/2010/main" val="27213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643</TotalTime>
  <Words>144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Литературно-музыкальная гостиная «О тебе, моя Россия!»</vt:lpstr>
      <vt:lpstr>Фёдор Иванович Тютчев</vt:lpstr>
      <vt:lpstr>       Если крикнет рать святая: «Кинь ты Русь, живи в раю!» Я скажу: «Не надо рая, Дайте Родину мою...» </vt:lpstr>
      <vt:lpstr>Пока свободою горим, Пока сердца для чести живы, Мой друг, отчизне посвятим Души прекрасные порывы! </vt:lpstr>
      <vt:lpstr>«Россия без каждого из нас обойтись может, но никто из нас без нее не может обойтись; горе тому, кто это думает, двойное тому, кто действительно без нее обходится».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Е. Волков Лесное озеро</vt:lpstr>
      <vt:lpstr>Д. Лёвин  Деревня</vt:lpstr>
      <vt:lpstr>И. Шишкин  Рожь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Емельянова Мария Александровна</dc:creator>
  <cp:lastModifiedBy>Емельянова Мария Александровна</cp:lastModifiedBy>
  <cp:revision>23</cp:revision>
  <dcterms:created xsi:type="dcterms:W3CDTF">2022-10-12T13:55:15Z</dcterms:created>
  <dcterms:modified xsi:type="dcterms:W3CDTF">2023-10-06T16:13:18Z</dcterms:modified>
</cp:coreProperties>
</file>