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0247-2B02-4447-A257-340E56612C17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C926B-710E-4F9B-8B83-FCDFF7047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55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0247-2B02-4447-A257-340E56612C17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C926B-710E-4F9B-8B83-FCDFF7047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926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0247-2B02-4447-A257-340E56612C17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C926B-710E-4F9B-8B83-FCDFF7047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36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0247-2B02-4447-A257-340E56612C17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C926B-710E-4F9B-8B83-FCDFF7047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355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0247-2B02-4447-A257-340E56612C17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C926B-710E-4F9B-8B83-FCDFF7047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25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0247-2B02-4447-A257-340E56612C17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C926B-710E-4F9B-8B83-FCDFF7047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94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0247-2B02-4447-A257-340E56612C17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C926B-710E-4F9B-8B83-FCDFF7047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01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0247-2B02-4447-A257-340E56612C17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C926B-710E-4F9B-8B83-FCDFF7047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84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0247-2B02-4447-A257-340E56612C17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C926B-710E-4F9B-8B83-FCDFF7047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965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0247-2B02-4447-A257-340E56612C17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C926B-710E-4F9B-8B83-FCDFF7047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26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0247-2B02-4447-A257-340E56612C17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C926B-710E-4F9B-8B83-FCDFF7047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84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E0247-2B02-4447-A257-340E56612C17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C926B-710E-4F9B-8B83-FCDFF7047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33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82" y="221673"/>
            <a:ext cx="9542596" cy="6636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7018" y="124691"/>
            <a:ext cx="960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Музыкальное настроение</a:t>
            </a:r>
            <a:endParaRPr lang="ru-RU" sz="48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906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3148" y="384313"/>
            <a:ext cx="5880652" cy="1306375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П. И. Чайковский «Подснежник»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66" y="2244056"/>
            <a:ext cx="6718852" cy="448142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53" y="140183"/>
            <a:ext cx="4994863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75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2836" y="152400"/>
            <a:ext cx="7509164" cy="1648691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С. Рахманинов </a:t>
            </a:r>
            <a:br>
              <a:rPr lang="ru-RU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«Весенние воды».</a:t>
            </a:r>
            <a:endParaRPr lang="ru-RU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20" y="152400"/>
            <a:ext cx="4525016" cy="301667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21" y="3472070"/>
            <a:ext cx="4525016" cy="31899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311" y="1961322"/>
            <a:ext cx="3870213" cy="470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29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Средства музыкальной выразительности</a:t>
            </a:r>
            <a:endParaRPr lang="ru-RU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i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Мелодия</a:t>
            </a:r>
          </a:p>
          <a:p>
            <a:r>
              <a:rPr lang="ru-RU" sz="4800" i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Темп</a:t>
            </a:r>
          </a:p>
          <a:p>
            <a:r>
              <a:rPr lang="ru-RU" sz="4800" i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Динамика</a:t>
            </a:r>
          </a:p>
          <a:p>
            <a:r>
              <a:rPr lang="ru-RU" sz="4800" i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Ритм</a:t>
            </a:r>
            <a:endParaRPr lang="ru-RU" sz="4800" i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046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загруженно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9817" y="1988841"/>
            <a:ext cx="3456383" cy="3456383"/>
          </a:xfrm>
          <a:prstGeom prst="rect">
            <a:avLst/>
          </a:prstGeom>
        </p:spPr>
      </p:pic>
      <p:sp>
        <p:nvSpPr>
          <p:cNvPr id="2" name="AutoShape 10"/>
          <p:cNvSpPr>
            <a:spLocks noChangeArrowheads="1"/>
          </p:cNvSpPr>
          <p:nvPr/>
        </p:nvSpPr>
        <p:spPr bwMode="auto">
          <a:xfrm>
            <a:off x="2351584" y="764704"/>
            <a:ext cx="2736304" cy="1697360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2300" b="1" dirty="0">
                <a:solidFill>
                  <a:srgbClr val="FF0000"/>
                </a:solidFill>
                <a:latin typeface="Times New Roman" pitchFamily="18" charset="0"/>
              </a:rPr>
              <a:t>Гармония</a:t>
            </a:r>
          </a:p>
          <a:p>
            <a:endParaRPr lang="ru-RU" dirty="0"/>
          </a:p>
        </p:txBody>
      </p:sp>
      <p:sp>
        <p:nvSpPr>
          <p:cNvPr id="3" name="AutoShape 12"/>
          <p:cNvSpPr>
            <a:spLocks noChangeArrowheads="1"/>
          </p:cNvSpPr>
          <p:nvPr/>
        </p:nvSpPr>
        <p:spPr bwMode="auto">
          <a:xfrm>
            <a:off x="5015880" y="620688"/>
            <a:ext cx="2379712" cy="1275928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dirty="0">
                <a:latin typeface="Calibri" pitchFamily="34" charset="0"/>
              </a:rPr>
              <a:t>    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ЛАД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AutoShape 14"/>
          <p:cNvSpPr>
            <a:spLocks noChangeArrowheads="1"/>
          </p:cNvSpPr>
          <p:nvPr/>
        </p:nvSpPr>
        <p:spPr bwMode="auto">
          <a:xfrm>
            <a:off x="7320136" y="836712"/>
            <a:ext cx="2880320" cy="1629544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dirty="0">
                <a:latin typeface="Calibri" pitchFamily="34" charset="0"/>
              </a:rPr>
              <a:t> </a:t>
            </a:r>
            <a:r>
              <a:rPr lang="ru-RU" sz="2500" b="1" dirty="0">
                <a:solidFill>
                  <a:srgbClr val="FF0000"/>
                </a:solidFill>
                <a:latin typeface="Times New Roman" pitchFamily="18" charset="0"/>
              </a:rPr>
              <a:t>Мелодия</a:t>
            </a:r>
            <a:endParaRPr lang="ru-RU" sz="2500" b="1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1703513" y="2276872"/>
            <a:ext cx="2371725" cy="1676400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dirty="0">
                <a:latin typeface="Calibri" pitchFamily="34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Ритм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AutoShape 17"/>
          <p:cNvSpPr>
            <a:spLocks noChangeArrowheads="1"/>
          </p:cNvSpPr>
          <p:nvPr/>
        </p:nvSpPr>
        <p:spPr bwMode="auto">
          <a:xfrm>
            <a:off x="1703512" y="3717033"/>
            <a:ext cx="2971800" cy="1800225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Штрихи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AutoShape 18"/>
          <p:cNvSpPr>
            <a:spLocks noChangeArrowheads="1"/>
          </p:cNvSpPr>
          <p:nvPr/>
        </p:nvSpPr>
        <p:spPr bwMode="auto">
          <a:xfrm>
            <a:off x="5087888" y="5445224"/>
            <a:ext cx="3212976" cy="1412776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Динамика</a:t>
            </a:r>
          </a:p>
          <a:p>
            <a:endParaRPr lang="ru-RU" dirty="0"/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7680176" y="2420889"/>
            <a:ext cx="2800350" cy="1724025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dirty="0">
                <a:latin typeface="Calibri" pitchFamily="34" charset="0"/>
              </a:rPr>
              <a:t> 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Тембр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>
            <a:off x="7536160" y="4005065"/>
            <a:ext cx="2827784" cy="1800225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ru-RU" sz="1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2500" b="1" dirty="0">
                <a:solidFill>
                  <a:srgbClr val="FF0000"/>
                </a:solidFill>
                <a:latin typeface="Times New Roman" pitchFamily="18" charset="0"/>
              </a:rPr>
              <a:t>Фактура</a:t>
            </a:r>
            <a:endParaRPr lang="ru-RU" sz="2500" dirty="0"/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auto">
          <a:xfrm>
            <a:off x="2567608" y="5373217"/>
            <a:ext cx="2304256" cy="1296169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Темп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675331" y="180110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средства музыкальной выразительности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43855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5819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38</Words>
  <Application>Microsoft Office PowerPoint</Application>
  <PresentationFormat>Широкоэкранный</PresentationFormat>
  <Paragraphs>20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Times New Roman</vt:lpstr>
      <vt:lpstr>Тема Office</vt:lpstr>
      <vt:lpstr>М</vt:lpstr>
      <vt:lpstr>П. И. Чайковский «Подснежник»</vt:lpstr>
      <vt:lpstr>С. Рахманинов  «Весенние воды».</vt:lpstr>
      <vt:lpstr>Средства музыкальной выразительности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Колядинцева СВ</dc:creator>
  <cp:lastModifiedBy>Колядинцева СВ</cp:lastModifiedBy>
  <cp:revision>5</cp:revision>
  <dcterms:created xsi:type="dcterms:W3CDTF">2021-03-29T08:09:55Z</dcterms:created>
  <dcterms:modified xsi:type="dcterms:W3CDTF">2021-03-29T09:13:13Z</dcterms:modified>
</cp:coreProperties>
</file>