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63" r:id="rId4"/>
    <p:sldId id="262" r:id="rId5"/>
    <p:sldId id="260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28CFE-7D37-D9B1-8FA4-57A3DAF3D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58CCF5-83DA-F92E-424B-47690DA97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C4DA16-8ACA-070D-B85E-7C898F3B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5F981-DC10-798B-9070-F509B418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B7BD-4745-7124-A55E-434F02D6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9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AA2FB-87DE-4394-86A6-03C9EC1F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82BAEC-E793-7460-1F2E-777CFE681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09B78-64DD-9DF2-BFF4-5AC121EB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2534B-6DD8-765D-C76C-523F45D8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63B21-3DB2-AE5F-62A1-BBBD83D6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4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BFEAEB-CEC2-4EDC-C739-39498367A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D1657-5D18-0476-EB77-36D09D095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72623-43B4-B87D-B7D2-CE48636D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42A41-1BDF-8C89-3471-B81123D8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85E2C-00DA-C31E-841B-3D66994D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B6553-F748-4A02-391F-AE863295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B4AD5-1BAC-2B24-1FE2-3321A0C2B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188BD-57BB-1F98-ED14-03341940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EC1C5-B485-754F-8671-D32F620B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EA78B-B61F-96BA-B608-45D8C2CE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D0EAD-E218-98B4-1FEA-6F491363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9B8468-BD10-312C-015C-0A43B6F30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FF891-4EC9-A05F-53CE-800645BC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2450D-B1A0-EF35-410D-86C287BE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085FE-03BC-3CE0-BB43-E2524E4C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8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1A899-E2F4-9F93-D49E-793E32316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7DB5F-F1CE-E9CD-9424-68058B1FA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97F1AC-5357-D25A-D346-ECE605160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EB702-02F2-555B-03EF-05C56884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42B13-E01B-441D-1CA6-F91F9098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A2A81C-0EB5-E724-93C6-26944EC7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2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59FA0-D4D6-7A7D-9229-EF0DFA5E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33B23-09C4-C6FB-E494-2810D1B63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C3378-FD0E-2720-F99A-0D40A72DC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A677F5-5728-828E-31C3-D3E4E64E7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0129F6-EC18-3A3D-D9A6-329770B68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66B76E-FAC6-DD39-0795-DCFADDDA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4078DB-A195-7CCE-733A-91E0925A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B8DEF8-BAB7-FBE1-C250-5FA90F66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4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9E7C6-44E0-57D8-6D1F-C72412D2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60305D-9FAE-99E4-5204-AD982276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BC54D0-E28B-0FBA-2A45-4D512489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AD8FBD-DB7D-D517-61C1-9612FD0C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3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9FD45A-8FB1-F307-C2AB-8FB703EA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A28315-FCD9-54AF-2D6C-0B148C4D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708EC4-9175-DFFD-E193-3CAE256F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DFA45-3241-45AD-C950-06ED66A6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CC05D-918A-2089-2DF2-3CBB1206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E8851C-7322-ADB4-0939-6EB06608B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644FA9-A166-3D77-DF75-98660B81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EA2DE-F44F-01EF-3637-B81AB3D1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8C2EC-7FD1-B4BE-5C5E-4C2D3E9B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6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BC5C-4C78-A769-D831-3010FBC2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423E56-F33F-44EB-28F8-0F215AD99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40F1F4-81E0-9003-610A-DB54BD7B1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96284B-71B4-1E92-BAE0-0AC38B8B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E10B9E-3090-EC6A-2FC5-84D21173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3D3C9B-D801-5EFD-EB12-CEC71ABF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1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961BD-1668-C401-50CC-C8FC50BB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2EA94B-A317-BBBB-32B6-B53121EC7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13CFB-230A-D8A9-B0FB-92988CD25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6F4E-D942-4842-8AB6-3217917B9B89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B1DE6-2660-B156-47E2-F596AF404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FFBFB-04F9-377B-F412-12FFD8E64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8255-74F6-4ED9-8CEC-267283ECC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0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33A33-9450-3AFE-311F-94220E80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5" y="365125"/>
            <a:ext cx="11662117" cy="5698050"/>
          </a:xfrm>
        </p:spPr>
        <p:txBody>
          <a:bodyPr>
            <a:noAutofit/>
          </a:bodyPr>
          <a:lstStyle/>
          <a:p>
            <a:pPr algn="ctr"/>
            <a:r>
              <a:rPr lang="ru-RU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музыкальное королевство</a:t>
            </a:r>
          </a:p>
        </p:txBody>
      </p:sp>
    </p:spTree>
    <p:extLst>
      <p:ext uri="{BB962C8B-B14F-4D97-AF65-F5344CB8AC3E}">
        <p14:creationId xmlns:p14="http://schemas.microsoft.com/office/powerpoint/2010/main" val="95486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BD115-09C8-61C5-F977-092DF55E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930" y="0"/>
            <a:ext cx="12486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4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B14B6-CD25-8F2D-E48C-D498877A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61"/>
          <a:stretch/>
        </p:blipFill>
        <p:spPr>
          <a:xfrm>
            <a:off x="2791136" y="0"/>
            <a:ext cx="6457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8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01C352-129D-63C5-E461-F24D42D8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7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202F7D-C99B-7B25-AE0A-18ED3FCA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0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8CB138-8EEF-8872-AA1E-5FB9AE200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2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музыкальное королевство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#SuperUser</dc:creator>
  <cp:lastModifiedBy>#SuperUser</cp:lastModifiedBy>
  <cp:revision>5</cp:revision>
  <dcterms:created xsi:type="dcterms:W3CDTF">2023-11-17T11:53:30Z</dcterms:created>
  <dcterms:modified xsi:type="dcterms:W3CDTF">2023-11-25T17:12:41Z</dcterms:modified>
</cp:coreProperties>
</file>