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8" r:id="rId2"/>
    <p:sldId id="303" r:id="rId3"/>
    <p:sldId id="299" r:id="rId4"/>
    <p:sldId id="288" r:id="rId5"/>
    <p:sldId id="297" r:id="rId6"/>
    <p:sldId id="289" r:id="rId7"/>
    <p:sldId id="269" r:id="rId8"/>
    <p:sldId id="300" r:id="rId9"/>
    <p:sldId id="292" r:id="rId10"/>
    <p:sldId id="268" r:id="rId11"/>
    <p:sldId id="273" r:id="rId12"/>
    <p:sldId id="274" r:id="rId13"/>
    <p:sldId id="302" r:id="rId14"/>
    <p:sldId id="275" r:id="rId15"/>
    <p:sldId id="276" r:id="rId16"/>
    <p:sldId id="281" r:id="rId17"/>
    <p:sldId id="282" r:id="rId18"/>
    <p:sldId id="293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0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EF7F8-2648-4FA6-B39C-463EAB199E6E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1FBB3-849D-4087-A533-B1F8E24181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949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36" y="0"/>
            <a:ext cx="97155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1104" y="1428736"/>
            <a:ext cx="6708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«Увлекательное путешествие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страну дорожных знаков»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ing-Green-Abstract-4K-Wallpapers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8215370" cy="6286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928670"/>
            <a:ext cx="62865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кукмор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ing-Green-Abstract-4K-Wallpapers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15214"/>
          </a:xfrm>
          <a:prstGeom prst="rect">
            <a:avLst/>
          </a:prstGeom>
        </p:spPr>
      </p:pic>
      <p:sp>
        <p:nvSpPr>
          <p:cNvPr id="24578" name="AutoShape 2" descr="https://bipbap.ru/wp-content/uploads/2018/07/Avtobus-dlya-dete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Photo_of_the_traffic_light_5_23122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0"/>
            <a:ext cx="6286543" cy="70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ing-Green-Abstract-4K-Wallpapers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http://upload.wikimedia.org/wikipedia/commons/thumb/3/3c/%D0%90%D0%B2%D1%82%D0%BE%D0%B1%D1%83%D1%81%D0%BD%D0%B0%D1%8F_%D0%BE%D1%81%D1%82%D0%B0%D0%BD%D0%BE%D0%B2%D0%BA%D0%B0_(%D0%B4%D0%BE%D1%80%D0%BE%D0%B6%D0%BD%D1%8B%D0%B9_%D0%B7%D0%BD%D0%B0%D0%BA).svg/545px-%D0%90%D0%B2%D1%82%D0%BE%D0%B1%D1%83%D1%81%D0%BD%D0%B0%D1%8F_%D0%BE%D1%81%D1%82%D0%B0%D0%BD%D0%BE%D0%B2%D0%BA%D0%B0_(%D0%B4%D0%BE%D1%80%D0%BE%D0%B6%D0%BD%D1%8B%D0%B9_%D0%B7%D0%BD%D0%B0%D0%BA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41764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ining-Green-Abstract-4K-Wallpapers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http://static4.depositphotos.com/1001003/340/i/450/depositphotos_3405861-stock-photo-3d-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957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ing-Green-Abstract-4K-Wallpapers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1416_volshebnyi-samo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8572560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review (3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ing-Green-Abstract-4K-Wallpapers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http://gazdep.ru/wp-content/uploads/2017/11/peshehodnyj-pereho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897183" cy="53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ing-Green-Abstract-4K-Wallpapers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1\Downloads\Detskij-korabl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299" cy="7715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ереходи улицу только по пешеходному переход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ing-Green-Abstract-4K-Wallpapers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http://gazdep.ru/wp-content/uploads/2017/11/peshehodnyj-pereho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897183" cy="53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ining-Green-Abstract-4K-Wallpapers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5" name="Picture 2" descr="http://static4.depositphotos.com/1001003/340/i/450/depositphotos_3405861-stock-photo-3d-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595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9661c45832479c429f1b89a024b7e379592d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57166"/>
            <a:ext cx="7137897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ing-Green-Abstract-4K-Wallpapers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preview (3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7"/>
            <a:ext cx="3204374" cy="2643206"/>
          </a:xfrm>
          <a:prstGeom prst="rect">
            <a:avLst/>
          </a:prstGeom>
        </p:spPr>
      </p:pic>
      <p:pic>
        <p:nvPicPr>
          <p:cNvPr id="7" name="Рисунок 6" descr="imgpreview (3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714752"/>
            <a:ext cx="2700583" cy="2071702"/>
          </a:xfrm>
          <a:prstGeom prst="rect">
            <a:avLst/>
          </a:prstGeom>
        </p:spPr>
      </p:pic>
      <p:pic>
        <p:nvPicPr>
          <p:cNvPr id="8" name="Рисунок 7" descr="didaktichieskaiaighratransport1_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714752"/>
            <a:ext cx="3031759" cy="2071702"/>
          </a:xfrm>
          <a:prstGeom prst="rect">
            <a:avLst/>
          </a:prstGeom>
        </p:spPr>
      </p:pic>
      <p:pic>
        <p:nvPicPr>
          <p:cNvPr id="9" name="Рисунок 8" descr="imgpreview (3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357166"/>
            <a:ext cx="3000396" cy="24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09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ing-Green-Abstract-4K-Wallpapers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1\Downloads\naberezhnye-chelny-e1479227803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286808" cy="64010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57148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Набережные  Челны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ing-Green-Abstract-4K-Wallpapers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01158" cy="6858000"/>
          </a:xfrm>
          <a:prstGeom prst="rect">
            <a:avLst/>
          </a:prstGeom>
        </p:spPr>
      </p:pic>
      <p:pic>
        <p:nvPicPr>
          <p:cNvPr id="1026" name="Picture 2" descr="https://pbs.twimg.com/media/DjmafvHXcAEocaF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71500"/>
            <a:ext cx="5429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ining-Green-Abstract-4K-Wallpapers-2560x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01158" cy="6858000"/>
          </a:xfrm>
          <a:prstGeom prst="rect">
            <a:avLst/>
          </a:prstGeom>
        </p:spPr>
      </p:pic>
      <p:pic>
        <p:nvPicPr>
          <p:cNvPr id="3" name="Picture 2" descr="http://static4.depositphotos.com/1001003/340/i/450/depositphotos_3405861-stock-photo-3d-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168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823871/3d5ff9f4-9839-4c1e-b021-3d6b900c6b32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54" y="0"/>
            <a:ext cx="9080046" cy="64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11</Words>
  <Application>Microsoft Office PowerPoint</Application>
  <PresentationFormat>Экран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39</cp:revision>
  <dcterms:created xsi:type="dcterms:W3CDTF">2019-10-23T07:10:56Z</dcterms:created>
  <dcterms:modified xsi:type="dcterms:W3CDTF">2019-11-11T17:40:19Z</dcterms:modified>
</cp:coreProperties>
</file>