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95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3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89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37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4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4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7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9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0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8DBDD-ACA3-4473-BC44-94A459C1531C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6921-2E7A-46BE-B487-2DA1C0ECE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7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51620" y="1674674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быстрых арифметических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вычислений»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3717032"/>
            <a:ext cx="4896544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 И.Н. Чабанова г. Туапсе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Лобова Анастасия Вячеславовна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916832"/>
            <a:ext cx="80648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со способами быстрых арифметических вычислений. 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vintajj.ru/wa-data/public/shop/products/40/48/64840/images/123505/123505.750x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2880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0089" y="1114448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сложения в пределах 20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1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«Часы»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un9-80.userapi.com/impg/9YINZg3fEFsj0Qme_zLo4W9Rm4_y8M44lKd8lw/ec_v-QH0YWE.jpg?size=823x823&amp;quality=96&amp;sign=08aa118611088cb02d5da693e82aeaed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48422"/>
            <a:ext cx="1885232" cy="188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un9-66.userapi.com/impg/QVh0hdqdm-rPBnY_sAbh3m3LkgP2MNRQ-aPhEQ/cMO9tg4KaXA.jpg?size=823x823&amp;quality=96&amp;sign=19784e816ea44296109aa161c74b596c&amp;type=alb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03723"/>
            <a:ext cx="1974629" cy="197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un9-74.userapi.com/impg/xERPEBCzae--SX51ht0DNKg_x0OqZzFIJx-yLQ/yia0qx3tpi8.jpg?size=823x823&amp;quality=96&amp;sign=4fbd5efad6906aaa30a16d301ecdb634&amp;type=albu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75324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68624" y="5517232"/>
            <a:ext cx="136815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9134" y="5517232"/>
            <a:ext cx="1368152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5517232"/>
            <a:ext cx="136815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-148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285955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сложения в пределах 20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2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«Добавление»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3645024"/>
            <a:ext cx="61926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>
                <a:solidFill>
                  <a:srgbClr val="002060"/>
                </a:solidFill>
              </a:rPr>
              <a:t>12 – 5 =</a:t>
            </a:r>
            <a:r>
              <a:rPr lang="ru-RU" sz="11500" b="1" dirty="0" smtClean="0">
                <a:solidFill>
                  <a:srgbClr val="FF0000"/>
                </a:solidFill>
              </a:rPr>
              <a:t> 7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19670128">
            <a:off x="1175339" y="3791242"/>
            <a:ext cx="3960440" cy="244827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3491880" y="2855615"/>
            <a:ext cx="720080" cy="576064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2541909"/>
            <a:ext cx="66414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11 </a:t>
            </a: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4(4+3)3=473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на 11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множение 4"/>
          <p:cNvSpPr/>
          <p:nvPr/>
        </p:nvSpPr>
        <p:spPr>
          <a:xfrm>
            <a:off x="1444713" y="2873622"/>
            <a:ext cx="360040" cy="26116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684584" y="2086094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№ 1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94456" y="3303894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Вариант№ 2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16" y="3789040"/>
            <a:ext cx="84672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11 </a:t>
            </a: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9(9+4)4= </a:t>
            </a: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9(13)4= </a:t>
            </a: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(9 + 1) 34=1034</a:t>
            </a:r>
          </a:p>
        </p:txBody>
      </p:sp>
      <p:sp>
        <p:nvSpPr>
          <p:cNvPr id="10" name="Умножение 9"/>
          <p:cNvSpPr/>
          <p:nvPr/>
        </p:nvSpPr>
        <p:spPr>
          <a:xfrm>
            <a:off x="1314339" y="4149080"/>
            <a:ext cx="360040" cy="26116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-148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8055" y="2044005"/>
            <a:ext cx="7978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двузначного числа на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8247" y="3242547"/>
            <a:ext cx="595227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101 </a:t>
            </a: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3434</a:t>
            </a:r>
          </a:p>
        </p:txBody>
      </p:sp>
      <p:sp>
        <p:nvSpPr>
          <p:cNvPr id="5" name="Умножение 4"/>
          <p:cNvSpPr/>
          <p:nvPr/>
        </p:nvSpPr>
        <p:spPr>
          <a:xfrm>
            <a:off x="2627784" y="3575530"/>
            <a:ext cx="504056" cy="44203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-1557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30736" y="1484784"/>
            <a:ext cx="6987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чисел, близких к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93216" y="2705725"/>
            <a:ext cx="67249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97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(дополнения 6 и 3)</a:t>
            </a:r>
          </a:p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(94-3)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сотни +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= 9118</a:t>
            </a:r>
          </a:p>
        </p:txBody>
      </p:sp>
      <p:sp>
        <p:nvSpPr>
          <p:cNvPr id="5" name="Умножение 4"/>
          <p:cNvSpPr/>
          <p:nvPr/>
        </p:nvSpPr>
        <p:spPr>
          <a:xfrm>
            <a:off x="2267744" y="2996952"/>
            <a:ext cx="360040" cy="22537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5544108" y="3637326"/>
            <a:ext cx="360040" cy="22537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3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-148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1268760"/>
            <a:ext cx="7110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двузначных чисел, у которых цифры единиц одинаковые, а сумма цифр десятков составляет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183373"/>
            <a:ext cx="7965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=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+5) сотни + 5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2625</a:t>
            </a:r>
          </a:p>
        </p:txBody>
      </p:sp>
      <p:sp>
        <p:nvSpPr>
          <p:cNvPr id="5" name="Умножение 4"/>
          <p:cNvSpPr/>
          <p:nvPr/>
        </p:nvSpPr>
        <p:spPr>
          <a:xfrm>
            <a:off x="1086583" y="3393848"/>
            <a:ext cx="360040" cy="22537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2843808" y="3385660"/>
            <a:ext cx="360040" cy="22537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6300192" y="3385660"/>
            <a:ext cx="360040" cy="22537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honoteka.org/uploads/posts/2021-05/1621006446_5-phonoteka_org-p-fon-dlya-prezentatsii-shkola-matematika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 r="2434"/>
          <a:stretch/>
        </p:blipFill>
        <p:spPr bwMode="auto">
          <a:xfrm>
            <a:off x="-148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ello_html_m33018df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6" r="32261" b="26284"/>
          <a:stretch/>
        </p:blipFill>
        <p:spPr bwMode="auto">
          <a:xfrm>
            <a:off x="971600" y="1948086"/>
            <a:ext cx="208892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llo_html_m5138f40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294" y="1916832"/>
            <a:ext cx="3414153" cy="192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ello_html_7aadf4f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6" t="4000" r="26908" b="25586"/>
          <a:stretch/>
        </p:blipFill>
        <p:spPr bwMode="auto">
          <a:xfrm>
            <a:off x="2711599" y="4293096"/>
            <a:ext cx="2592288" cy="193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268760"/>
            <a:ext cx="4027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Японский способ умножения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274594"/>
            <a:ext cx="41116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Китайский способ умножения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2759" y="3816603"/>
            <a:ext cx="44390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Итальянский способ умножения</a:t>
            </a:r>
          </a:p>
        </p:txBody>
      </p:sp>
    </p:spTree>
    <p:extLst>
      <p:ext uri="{BB962C8B-B14F-4D97-AF65-F5344CB8AC3E}">
        <p14:creationId xmlns:p14="http://schemas.microsoft.com/office/powerpoint/2010/main" val="24154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163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Настя</cp:lastModifiedBy>
  <cp:revision>23</cp:revision>
  <dcterms:created xsi:type="dcterms:W3CDTF">2021-11-15T08:58:27Z</dcterms:created>
  <dcterms:modified xsi:type="dcterms:W3CDTF">2022-03-24T17:15:58Z</dcterms:modified>
</cp:coreProperties>
</file>