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webextensions/webextension5.xml" ContentType="application/vnd.ms-office.webextension+xml"/>
  <Override PartName="/ppt/webextensions/webextension6.xml" ContentType="application/vnd.ms-office.webextension+xml"/>
  <Override PartName="/ppt/webextensions/webextension7.xml" ContentType="application/vnd.ms-office.webextension+xml"/>
  <Override PartName="/ppt/webextensions/webextension8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64" r:id="rId5"/>
    <p:sldId id="263" r:id="rId6"/>
    <p:sldId id="262" r:id="rId7"/>
    <p:sldId id="267" r:id="rId8"/>
    <p:sldId id="270" r:id="rId9"/>
    <p:sldId id="274" r:id="rId10"/>
    <p:sldId id="272" r:id="rId11"/>
    <p:sldId id="275" r:id="rId12"/>
    <p:sldId id="276" r:id="rId13"/>
    <p:sldId id="277" r:id="rId14"/>
    <p:sldId id="281" r:id="rId15"/>
    <p:sldId id="280" r:id="rId16"/>
    <p:sldId id="278" r:id="rId17"/>
    <p:sldId id="283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9538-3B48-4869-A9C6-700A2F44E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6A2B6E-66AF-4CAD-83B9-0ADF996BA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49FFB-5C36-46CA-AF4F-75C13C16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5B328-78B3-4DE9-83E7-EE8345AC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C9659-7588-40CE-8937-CBD8D1BF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9F06A0-C4F7-4FAD-BCC4-489830D7C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DCBBE-10EC-4FA1-9168-4659D608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6BC49-E271-4D5C-8464-B7B17A186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385CC-758C-459B-AA78-ACF689D5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8BE64-24A7-4F9D-AAA5-CB0BB17A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C599F5-2D0C-4C3B-A3D4-DC056C5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53811B-E029-46F4-AD0C-D9CE2A40D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F808FB-3730-4879-BFE9-528286BFB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B54DEB-C07D-4E8E-803C-EBD87C75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35260-1BCF-475C-8E43-324A3EFE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2ACAA-5466-4584-ACEF-26C2EF31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C86C-9218-4D12-8959-6CA3C31D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80BAD-C7B5-4E61-BEAF-1E30DC93C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7793-AF95-4964-9BA0-11A15D9C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26A6A-C494-4E95-BD1D-5D6BC217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8F1E53-9934-439C-A216-D4E1F765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2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B8FCA-FEC6-4A2E-96C8-D4DFA9B0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FEC6F-7DBF-4905-8796-9E32C010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16599-52F3-4577-9C55-2F31EFF6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04831-9E14-4643-B5A7-F73CCA7D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5342F-3A30-41BB-B444-95D44021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4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E2DEB-0C08-4434-AA7B-FF898F05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0339B-94EC-4AE9-A96D-BCACE42C0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A8EB1C-077C-466C-A629-685C0A97F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676A8-6F55-4B50-8569-AC0DA2F5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C5747C-5D52-40E3-B561-13196D1C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2CD23-FD39-41C4-81A3-E79E59FA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9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93C07-E4E0-4A99-9290-80D8A2E3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3ABEC-D21A-4E95-BB1F-24B452DC1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5377D4-8490-4DB0-8C53-CBFA1758B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2825A6-0D6C-42F2-A9D6-425A1EC69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D640E4-AB63-4ABD-B7DB-F34690EE0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B577CD-B496-427C-A299-F579E49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3B4077-4A4B-433A-9644-6A1D2038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438ED8-C014-4F2F-B052-8A40A307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00D3-960A-42F0-8D57-DC63A6C2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A15AD4-F069-40A1-953F-E99B9694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2F3BB8-01FB-4A9C-9F18-663C28DA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5A80E4-0E43-4476-AE3E-D62EF518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3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687F1-581A-4DBE-8014-E21F5E79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212D4B-406C-4C89-B85B-1C8E48A8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15359C-7887-4EE8-9A82-C723C822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5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B8655-7D7F-4684-8ECA-4F64146E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4A9A2-9608-44CD-A825-EE87193E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F0235B-A4A5-4DC2-9E8E-CC6E642BA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3E6EC9-D269-4BCF-87C6-0F70936B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BD1CC-6D67-4012-9950-A887BE95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EE1BAE-DDA4-4D1B-8751-F47B7728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93F5C-BD7F-4DE4-959A-DEB42530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EBCFA5-DBC9-417F-B51D-8E8E73A61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DAA400-65FB-43D0-96AB-728B9C0AF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57D6D1-03B4-433D-8DA5-A2CCF42B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C8C208-87B2-423B-94DB-037988CA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74B940-7A35-447F-9995-BAD8B1D7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3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547DB-80A0-41CC-B994-EAE05AC8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E431D-3CA0-4ED9-B308-CE418F2C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21AEC-8186-4F3D-B6FB-50472E94A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E7728-D31E-493C-B559-B90DCD1D9C2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C7E7C-1AFF-4A7B-A95D-0248D399B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0CACB-2701-46C8-8C72-655E3C40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D79AC-CC8F-4864-AD79-7EFD02C357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webextension" Target="../webextensions/webextension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webextension" Target="../webextensions/webextension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1/relationships/webextension" Target="../webextensions/webextension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B313B-6E89-4DF9-823A-8150B9FD5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555" y="235975"/>
            <a:ext cx="8908025" cy="464574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Рождество во </a:t>
            </a:r>
            <a:r>
              <a:rPr lang="ru-RU" sz="9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Ф</a:t>
            </a:r>
            <a:r>
              <a:rPr lang="ru-RU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ранции! </a:t>
            </a:r>
            <a:endParaRPr lang="ru-RU" sz="9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французских провинциях существует традиция устраивать мистерии или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пасторали. 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библейские сюжеты, которые сопровождаются пением хоров.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еатральные представления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песни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танцы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Надстройка 3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74404"/>
                  </p:ext>
                </p:extLst>
              </p:nvPr>
            </p:nvGraphicFramePr>
            <p:xfrm>
              <a:off x="7076767" y="4336027"/>
              <a:ext cx="4645742" cy="23486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Надстройка 3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6767" y="4336027"/>
                <a:ext cx="4645742" cy="23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5842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французских провинциях существует традиция устраивать мистерии или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пасторали. 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библейские сюжеты, которые сопровождаются пением хоров.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еатральные представления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песни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танцы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6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раунд!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6114" y="1421019"/>
            <a:ext cx="6341836" cy="4755944"/>
          </a:xfrm>
        </p:spPr>
      </p:pic>
    </p:spTree>
    <p:extLst>
      <p:ext uri="{BB962C8B-B14F-4D97-AF65-F5344CB8AC3E}">
        <p14:creationId xmlns:p14="http://schemas.microsoft.com/office/powerpoint/2010/main" val="33154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456778"/>
              </p:ext>
            </p:extLst>
          </p:nvPr>
        </p:nvGraphicFramePr>
        <p:xfrm>
          <a:off x="1696064" y="1548581"/>
          <a:ext cx="7521677" cy="4468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9613">
                  <a:extLst>
                    <a:ext uri="{9D8B030D-6E8A-4147-A177-3AD203B41FA5}">
                      <a16:colId xmlns:a16="http://schemas.microsoft.com/office/drawing/2014/main" val="1588655200"/>
                    </a:ext>
                  </a:extLst>
                </a:gridCol>
                <a:gridCol w="3982064">
                  <a:extLst>
                    <a:ext uri="{9D8B030D-6E8A-4147-A177-3AD203B41FA5}">
                      <a16:colId xmlns:a16="http://schemas.microsoft.com/office/drawing/2014/main" val="3516055980"/>
                    </a:ext>
                  </a:extLst>
                </a:gridCol>
              </a:tblGrid>
              <a:tr h="15772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750"/>
                        </a:spcAft>
                      </a:pP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Исполнитель: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750"/>
                        </a:spcAft>
                      </a:pPr>
                      <a:r>
                        <a:rPr lang="ru-RU" sz="3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Mireille</a:t>
                      </a: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Mathieu</a:t>
                      </a:r>
                      <a:endParaRPr lang="ru-RU" sz="3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48865"/>
                  </a:ext>
                </a:extLst>
              </a:tr>
              <a:tr h="144577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750"/>
                        </a:spcAft>
                      </a:pP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Название песни: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750"/>
                        </a:spcAft>
                      </a:pPr>
                      <a:r>
                        <a:rPr lang="ru-RU" sz="3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Vive</a:t>
                      </a: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vent</a:t>
                      </a:r>
                      <a:endParaRPr lang="ru-RU" sz="3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34207"/>
                  </a:ext>
                </a:extLst>
              </a:tr>
              <a:tr h="144577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750"/>
                        </a:spcAft>
                      </a:pP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3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исполнения:</a:t>
                      </a:r>
                      <a:endParaRPr lang="ru-RU" sz="3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750"/>
                        </a:spcAft>
                      </a:pPr>
                      <a:r>
                        <a:rPr lang="ru-RU" sz="3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33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509" y="3136925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десерт: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1.                                         3</a:t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Надстройка 3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74404"/>
                  </p:ext>
                </p:extLst>
              </p:nvPr>
            </p:nvGraphicFramePr>
            <p:xfrm>
              <a:off x="7076767" y="4336027"/>
              <a:ext cx="4645742" cy="23486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Надстройка 3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6767" y="4336027"/>
                <a:ext cx="4645742" cy="2348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2" y="1942305"/>
            <a:ext cx="3148807" cy="2098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2" y="4336027"/>
            <a:ext cx="3018503" cy="2263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78" y="1828832"/>
            <a:ext cx="3320113" cy="22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1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509" y="3136925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десерт: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                                      </a:t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2" y="1942305"/>
            <a:ext cx="6467194" cy="43104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22175" y="5268084"/>
            <a:ext cx="70807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Buche</a:t>
            </a:r>
            <a:r>
              <a:rPr lang="ru-RU" sz="8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8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Noёl</a:t>
            </a:r>
            <a:endParaRPr lang="ru-RU" sz="8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66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224" y="1681316"/>
            <a:ext cx="9544665" cy="439240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Главная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французского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сжигание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полена!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Почему?</a:t>
            </a:r>
            <a:endParaRPr lang="ru-RU" sz="4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Надстройка 4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830251"/>
                  </p:ext>
                </p:extLst>
              </p:nvPr>
            </p:nvGraphicFramePr>
            <p:xfrm>
              <a:off x="294967" y="4409768"/>
              <a:ext cx="4763729" cy="218644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Надстройка 4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967" y="4409768"/>
                <a:ext cx="4763729" cy="21864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7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32" y="2198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32" y="1342103"/>
            <a:ext cx="10532808" cy="439240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Перед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Рождеством французские родители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дарят </a:t>
            </a:r>
            <a:r>
              <a:rPr lang="ru-RU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адвент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-календарь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который состоит из 24 кармашков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dirty="0" smtClean="0"/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находится в кармашках?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Почему их 24?</a:t>
            </a:r>
            <a:endParaRPr lang="ru-RU" sz="4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Надстройка 4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830251"/>
                  </p:ext>
                </p:extLst>
              </p:nvPr>
            </p:nvGraphicFramePr>
            <p:xfrm>
              <a:off x="294967" y="4409768"/>
              <a:ext cx="4763729" cy="218644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Надстройка 4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967" y="4409768"/>
                <a:ext cx="4763729" cy="21864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82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-календарь.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2" y="1690688"/>
            <a:ext cx="4755032" cy="4868634"/>
          </a:xfrm>
        </p:spPr>
      </p:pic>
      <p:pic>
        <p:nvPicPr>
          <p:cNvPr id="5" name="Французский Рождественский Гимн — Les Anges Dans Nos Campagnes (www.lightaudi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5613" y="3992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0.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Переведите слово РОЖДЕСТВО на французский язык.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Надстройка 2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3234194"/>
                  </p:ext>
                </p:extLst>
              </p:nvPr>
            </p:nvGraphicFramePr>
            <p:xfrm>
              <a:off x="5147186" y="4262284"/>
              <a:ext cx="4616246" cy="206477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Надстройка 2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7186" y="4262284"/>
                <a:ext cx="4616246" cy="20647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400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0.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Переведите слово РОЖДЕСТВО на французский язык.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6685" y="4291781"/>
            <a:ext cx="3613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23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471" y="2640857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1.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Католическая церковь отмечает Рождество по григорианскому календарю в …</a:t>
            </a:r>
            <a:b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ночь с 31.12 на 1.01.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 ночь с 6.01 на 7.01.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ночь с 24.12 на 25.12.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Надстройка 3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6553197"/>
                  </p:ext>
                </p:extLst>
              </p:nvPr>
            </p:nvGraphicFramePr>
            <p:xfrm>
              <a:off x="6096000" y="3303639"/>
              <a:ext cx="4645742" cy="23486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Надстройка 3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3303639"/>
                <a:ext cx="4645742" cy="23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8880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252" y="2540794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1.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Католическая церковь отмечает Рождество по григорианскому календарю в …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ночь с 31.12 на 1.01.</a:t>
            </a:r>
            <a:b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 ночь с 6.01 на 7.01.</a:t>
            </a:r>
            <a:b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3. ночь с 24.12 на 25.12.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0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1.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Французский Дед Мороз - это</a:t>
            </a:r>
            <a:b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Санта-Клаус.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Пер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Ноэль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Папа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Ноэль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Надстройка 3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6553197"/>
                  </p:ext>
                </p:extLst>
              </p:nvPr>
            </p:nvGraphicFramePr>
            <p:xfrm>
              <a:off x="6096000" y="3303639"/>
              <a:ext cx="4645742" cy="23486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Надстройка 3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3303639"/>
                <a:ext cx="4645742" cy="23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4081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1.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Французский Дед Мороз - это</a:t>
            </a:r>
            <a:b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Санта-Клаус.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Пер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Ноэль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3. Папа </a:t>
            </a:r>
            <a:r>
              <a:rPr lang="ru-RU" b="1" dirty="0" err="1">
                <a:solidFill>
                  <a:srgbClr val="FF0000"/>
                </a:solidFill>
              </a:rPr>
              <a:t>Ноэль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19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Франции Рождеству предшествует католический пост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называющийся…</a:t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 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Надстройка 3" title="Breaktime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6553197"/>
                  </p:ext>
                </p:extLst>
              </p:nvPr>
            </p:nvGraphicFramePr>
            <p:xfrm>
              <a:off x="6096000" y="3303639"/>
              <a:ext cx="4645742" cy="23486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Надстройка 3" title="Breakti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3303639"/>
                <a:ext cx="4645742" cy="23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7224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83" y="2503641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Франции Рождеству предшествует католический пост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называющийся…</a:t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 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_rels/webextension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_rels/webextension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_rels/webextension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webextension1.xml><?xml version="1.0" encoding="utf-8"?>
<we:webextension xmlns:we="http://schemas.microsoft.com/office/webextensions/webextension/2010/11" id="{1298282B-5576-425F-AB66-53549B4F5CE2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  <we:property name="showcontrols" value="false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7AF7FD1-68C3-49B1-8B96-541CDBCE2EC2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F4B32DDA-5717-4A5A-B5DB-C4EBB7E65DC6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  <we:property name="type" value="&quot;None&quot;"/>
    <we:property name="showcontrols" value="false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8B966B3E-3D52-4BA7-A357-C12099E968D9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  <we:property name="type" value="&quot;None&quot;"/>
    <we:property name="showcontrols" value="false"/>
  </we:properties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6A625EA0-E51C-45AF-8E90-58CB9A288681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  <we:property name="type" value="&quot;None&quot;"/>
    <we:property name="showcontrols" value="false"/>
  </we:properties>
  <we:bindings/>
  <we:snapshot xmlns:r="http://schemas.openxmlformats.org/officeDocument/2006/relationships" r:embed="rId1"/>
</we:webextension>
</file>

<file path=ppt/webextensions/webextension6.xml><?xml version="1.0" encoding="utf-8"?>
<we:webextension xmlns:we="http://schemas.microsoft.com/office/webextensions/webextension/2010/11" id="{96030A17-F22A-4394-855A-2E0219190D2A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30"/>
    <we:property name="type" value="&quot;None&quot;"/>
    <we:property name="showcontrols" value="false"/>
  </we:properties>
  <we:bindings/>
  <we:snapshot xmlns:r="http://schemas.openxmlformats.org/officeDocument/2006/relationships" r:embed="rId1"/>
</we:webextension>
</file>

<file path=ppt/webextensions/webextension7.xml><?xml version="1.0" encoding="utf-8"?>
<we:webextension xmlns:we="http://schemas.microsoft.com/office/webextensions/webextension/2010/11" id="{8CDF526E-D7A2-4E67-8DBD-53BDDA75E064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180"/>
  </we:properties>
  <we:bindings/>
  <we:snapshot xmlns:r="http://schemas.openxmlformats.org/officeDocument/2006/relationships" r:embed="rId1"/>
</we:webextension>
</file>

<file path=ppt/webextensions/webextension8.xml><?xml version="1.0" encoding="utf-8"?>
<we:webextension xmlns:we="http://schemas.microsoft.com/office/webextensions/webextension/2010/11" id="{D87F4759-828B-4B7E-A00C-0EA0FEDD3322}">
  <we:reference id="wa200001661" version="2.1.0.2" store="ru-RU" storeType="OMEX"/>
  <we:alternateReferences>
    <we:reference id="wa200001661" version="2.1.0.2" store="wa200001661" storeType="OMEX"/>
  </we:alternateReferences>
  <we:properties>
    <we:property name="time" value="18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101</Words>
  <Application>Microsoft Office PowerPoint</Application>
  <PresentationFormat>Широкоэкранный</PresentationFormat>
  <Paragraphs>32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Berlin Sans FB Demi</vt:lpstr>
      <vt:lpstr>Calibri</vt:lpstr>
      <vt:lpstr>Calibri Light</vt:lpstr>
      <vt:lpstr>Times New Roman</vt:lpstr>
      <vt:lpstr>Тема Office</vt:lpstr>
      <vt:lpstr>Рождество во Франции! </vt:lpstr>
      <vt:lpstr>Раунд 0.  Переведите слово РОЖДЕСТВО на французский язык. </vt:lpstr>
      <vt:lpstr>Раунд 0.  Переведите слово РОЖДЕСТВО на французский язык. </vt:lpstr>
      <vt:lpstr>Раунд 1. 1. Католическая церковь отмечает Рождество по григорианскому календарю в … 1. ночь с 31.12 на 1.01. 2.  ночь с 6.01 на 7.01. 3. ночь с 24.12 на 25.12. </vt:lpstr>
      <vt:lpstr>Раунд 1.  1. Католическая церковь отмечает Рождество по григорианскому календарю в … 1. ночь с 31.12 на 1.01. 2.  ночь с 6.01 на 7.01. 3. ночь с 24.12 на 25.12. </vt:lpstr>
      <vt:lpstr>Раунд 1.  2. Французский Дед Мороз - это 1. Санта-Клаус. 2. Пер Ноэль. 3. Папа Ноэль. </vt:lpstr>
      <vt:lpstr>Раунд 1.  2. Французский Дед Мороз - это 1. Санта-Клаус. 2. Пер Ноэль. 3. Папа Ноэль. </vt:lpstr>
      <vt:lpstr>Раунд 2. 1. Во Франции Рождеству предшествует католический пост называющийся…  1. Адвент 2. Вент  3. Аван  </vt:lpstr>
      <vt:lpstr>Раунд 2. 1. Во Франции Рождеству предшествует католический пост называющийся…  1. Адвент 2. Вент  3. Аван  </vt:lpstr>
      <vt:lpstr>Раунд 2. 2. В некоторых французских провинциях существует традиция устраивать мистерии или пасторали. на библейские сюжеты, которые сопровождаются пением хоров.  1. Театральные представления  2. Рождественские песни 3. Народные танцы  </vt:lpstr>
      <vt:lpstr>Раунд 2. 2. В некоторых французских провинциях существует традиция устраивать мистерии или пасторали. на библейские сюжеты, которые сопровождаются пением хоров.  1. Театральные представления  2. Рождественские песни 3. Народные танцы  </vt:lpstr>
      <vt:lpstr>Музыкальный раунд!</vt:lpstr>
      <vt:lpstr>Презентация PowerPoint</vt:lpstr>
      <vt:lpstr>Раунд 3. 2. Французский  рождественский десерт:  1.                                         3   2.     </vt:lpstr>
      <vt:lpstr>Раунд 3. 2. Французский  рождественский десерт:  1.                                                 </vt:lpstr>
      <vt:lpstr>  Раунд 4 </vt:lpstr>
      <vt:lpstr>  Раунд 4 </vt:lpstr>
      <vt:lpstr>Адвент-календарь.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Olga</cp:lastModifiedBy>
  <cp:revision>26</cp:revision>
  <dcterms:created xsi:type="dcterms:W3CDTF">2021-11-23T10:05:50Z</dcterms:created>
  <dcterms:modified xsi:type="dcterms:W3CDTF">2021-12-23T18:39:00Z</dcterms:modified>
</cp:coreProperties>
</file>