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6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7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70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9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271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1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9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3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3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8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6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1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8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1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0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0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171C-CC52-492D-B21F-DAF73D29FCC3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9CE5E9-98B7-41E5-84DA-390521418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3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jvsbhzq--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C0951-AB7C-4C08-8C8E-8882C5482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723" y="1925710"/>
            <a:ext cx="9144000" cy="2913575"/>
          </a:xfrm>
        </p:spPr>
        <p:txBody>
          <a:bodyPr anchor="t">
            <a:norm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Путешествие в далекую страну</a:t>
            </a:r>
          </a:p>
        </p:txBody>
      </p:sp>
    </p:spTree>
    <p:extLst>
      <p:ext uri="{BB962C8B-B14F-4D97-AF65-F5344CB8AC3E}">
        <p14:creationId xmlns:p14="http://schemas.microsoft.com/office/powerpoint/2010/main" val="221857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CD813-C196-4651-88CE-DEE6758F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0"/>
            <a:ext cx="5886157" cy="74622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6. Где в старину люди хранили продукты?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E75CC2-B33D-4B5E-9A8A-70AD925A0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73111"/>
            <a:ext cx="4072915" cy="407291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15C9124F-7AC5-4D68-8AC4-9A69B08BFA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01795" y="746223"/>
            <a:ext cx="4047459" cy="4072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765EE-FF8C-472C-8C00-ED6888DA2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15" y="3556195"/>
            <a:ext cx="4953085" cy="3315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30DF0C-C7A3-4363-A5BE-1204467970F6}"/>
              </a:ext>
            </a:extLst>
          </p:cNvPr>
          <p:cNvSpPr txBox="1"/>
          <p:nvPr/>
        </p:nvSpPr>
        <p:spPr>
          <a:xfrm>
            <a:off x="685726" y="391599"/>
            <a:ext cx="216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Холодильник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B0E49-EE99-4C77-AB49-E2E2318A0C8E}"/>
              </a:ext>
            </a:extLst>
          </p:cNvPr>
          <p:cNvSpPr txBox="1"/>
          <p:nvPr/>
        </p:nvSpPr>
        <p:spPr>
          <a:xfrm>
            <a:off x="4758641" y="757359"/>
            <a:ext cx="183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Окно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F089E-DE43-4BA9-A483-9033456E248B}"/>
              </a:ext>
            </a:extLst>
          </p:cNvPr>
          <p:cNvSpPr txBox="1"/>
          <p:nvPr/>
        </p:nvSpPr>
        <p:spPr>
          <a:xfrm>
            <a:off x="9061309" y="2967335"/>
            <a:ext cx="130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Погреб</a:t>
            </a:r>
          </a:p>
        </p:txBody>
      </p:sp>
    </p:spTree>
    <p:extLst>
      <p:ext uri="{BB962C8B-B14F-4D97-AF65-F5344CB8AC3E}">
        <p14:creationId xmlns:p14="http://schemas.microsoft.com/office/powerpoint/2010/main" val="12506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2A051C-4D15-4388-BF58-AE2CDF80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74" y="0"/>
            <a:ext cx="9128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6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1119B-E69D-406D-AEB1-392CDB56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44" y="2151722"/>
            <a:ext cx="10515600" cy="363010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Игра «Что не так?</a:t>
            </a:r>
          </a:p>
        </p:txBody>
      </p:sp>
    </p:spTree>
    <p:extLst>
      <p:ext uri="{BB962C8B-B14F-4D97-AF65-F5344CB8AC3E}">
        <p14:creationId xmlns:p14="http://schemas.microsoft.com/office/powerpoint/2010/main" val="118672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C08FC-49B5-4BD3-AA6C-71506E78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2587820"/>
            <a:ext cx="10889566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Игра «Наведем порядок в доме»</a:t>
            </a:r>
          </a:p>
        </p:txBody>
      </p:sp>
    </p:spTree>
    <p:extLst>
      <p:ext uri="{BB962C8B-B14F-4D97-AF65-F5344CB8AC3E}">
        <p14:creationId xmlns:p14="http://schemas.microsoft.com/office/powerpoint/2010/main" val="310772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B396D-0184-494E-B8AF-5285081E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284" y="17213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«Тень-Тень-</a:t>
            </a:r>
            <a:r>
              <a:rPr lang="ru-RU" sz="5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Потетень</a:t>
            </a:r>
            <a:r>
              <a:rPr lang="ru-RU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2831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65F2EC-7075-4BBA-BE6A-49901E717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31" y="2166425"/>
            <a:ext cx="9664503" cy="1262575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Спасибо за внимание»</a:t>
            </a:r>
          </a:p>
        </p:txBody>
      </p:sp>
    </p:spTree>
    <p:extLst>
      <p:ext uri="{BB962C8B-B14F-4D97-AF65-F5344CB8AC3E}">
        <p14:creationId xmlns:p14="http://schemas.microsoft.com/office/powerpoint/2010/main" val="126908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4EB88D9C-552B-481B-A9C8-04108836B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https://youtu.be/Ljvsbhzq--A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68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181EEC2-693C-40DE-8B3E-4DC402B8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1. Из какого материала строили жилища наши предки?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926F503-5F00-4EDA-99FA-83A1711DB4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689" y="970670"/>
            <a:ext cx="4217670" cy="34606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C006FD-D72E-4127-86CE-BB5EA83EB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94" y="970670"/>
            <a:ext cx="4325815" cy="34606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D5FEF0-89B5-4557-B28D-978779962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524" y="3534508"/>
            <a:ext cx="4434785" cy="33234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C28692-B6D1-4F96-99AA-DCD03403A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11" y="3420208"/>
            <a:ext cx="5143500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99B887-DA5E-4D29-B35D-4A27AACDCF0A}"/>
              </a:ext>
            </a:extLst>
          </p:cNvPr>
          <p:cNvSpPr txBox="1"/>
          <p:nvPr/>
        </p:nvSpPr>
        <p:spPr>
          <a:xfrm>
            <a:off x="141848" y="1097280"/>
            <a:ext cx="16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Кирпичи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96AE2-AB1E-4F41-8E85-228B9857DCC6}"/>
              </a:ext>
            </a:extLst>
          </p:cNvPr>
          <p:cNvSpPr txBox="1"/>
          <p:nvPr/>
        </p:nvSpPr>
        <p:spPr>
          <a:xfrm flipH="1">
            <a:off x="5685602" y="1018122"/>
            <a:ext cx="129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Блоки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1F176-63EE-480B-8D89-A9BA9DDEB053}"/>
              </a:ext>
            </a:extLst>
          </p:cNvPr>
          <p:cNvSpPr txBox="1"/>
          <p:nvPr/>
        </p:nvSpPr>
        <p:spPr>
          <a:xfrm>
            <a:off x="3187092" y="3648752"/>
            <a:ext cx="184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Глина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1AEA0-4319-4B99-BA9D-22E2DBA3C5F0}"/>
              </a:ext>
            </a:extLst>
          </p:cNvPr>
          <p:cNvSpPr txBox="1"/>
          <p:nvPr/>
        </p:nvSpPr>
        <p:spPr>
          <a:xfrm>
            <a:off x="7922959" y="5594942"/>
            <a:ext cx="195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Бревна</a:t>
            </a:r>
          </a:p>
        </p:txBody>
      </p:sp>
    </p:spTree>
    <p:extLst>
      <p:ext uri="{BB962C8B-B14F-4D97-AF65-F5344CB8AC3E}">
        <p14:creationId xmlns:p14="http://schemas.microsoft.com/office/powerpoint/2010/main" val="35349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936B2-4F5D-4E16-91AE-CE43290B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2. Как назывались эти строения?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5F5F89-ED50-4FB3-9044-9D69E9F194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738236"/>
            <a:ext cx="4949118" cy="37089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A72B8A-E238-4210-8E7C-BB7782EC5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73" y="21102"/>
            <a:ext cx="5039327" cy="3615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E5B3B2-8325-49A2-8F8A-6221C1DF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60" y="3395468"/>
            <a:ext cx="5143500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607B-2700-4CD1-84C9-272759F6B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047" y="3418285"/>
            <a:ext cx="5503544" cy="3439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A44D51-CB0A-46A8-8A1C-0743DCFD451F}"/>
              </a:ext>
            </a:extLst>
          </p:cNvPr>
          <p:cNvSpPr txBox="1"/>
          <p:nvPr/>
        </p:nvSpPr>
        <p:spPr>
          <a:xfrm>
            <a:off x="2975317" y="3247851"/>
            <a:ext cx="614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F9BA1-FC32-4166-B641-24135041D806}"/>
              </a:ext>
            </a:extLst>
          </p:cNvPr>
          <p:cNvSpPr txBox="1"/>
          <p:nvPr/>
        </p:nvSpPr>
        <p:spPr>
          <a:xfrm>
            <a:off x="0" y="809040"/>
            <a:ext cx="256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Многоквартирный дом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CB67B-89F3-4312-94D7-DA95C53CE95D}"/>
              </a:ext>
            </a:extLst>
          </p:cNvPr>
          <p:cNvSpPr txBox="1"/>
          <p:nvPr/>
        </p:nvSpPr>
        <p:spPr>
          <a:xfrm>
            <a:off x="7152673" y="197048"/>
            <a:ext cx="140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Изба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3D71C-5C2A-4A61-93FA-76D9FA9FEAF2}"/>
              </a:ext>
            </a:extLst>
          </p:cNvPr>
          <p:cNvSpPr txBox="1"/>
          <p:nvPr/>
        </p:nvSpPr>
        <p:spPr>
          <a:xfrm>
            <a:off x="1285540" y="3429000"/>
            <a:ext cx="160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Коттедж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782A4-27A1-4DE7-8985-7117E9A7955C}"/>
              </a:ext>
            </a:extLst>
          </p:cNvPr>
          <p:cNvSpPr txBox="1"/>
          <p:nvPr/>
        </p:nvSpPr>
        <p:spPr>
          <a:xfrm>
            <a:off x="5932166" y="3612654"/>
            <a:ext cx="144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Замок</a:t>
            </a:r>
          </a:p>
        </p:txBody>
      </p:sp>
    </p:spTree>
    <p:extLst>
      <p:ext uri="{BB962C8B-B14F-4D97-AF65-F5344CB8AC3E}">
        <p14:creationId xmlns:p14="http://schemas.microsoft.com/office/powerpoint/2010/main" val="29659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0F5F4-2E9B-4B58-ADEF-5ACBD11E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637"/>
            <a:ext cx="10515600" cy="6899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3. Из каких частей состоит Изба?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558D41-E62C-4B83-A219-EE6D8510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223"/>
            <a:ext cx="5382709" cy="3588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6B4979-9270-4535-9579-CA2353B11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170" y="0"/>
            <a:ext cx="5489749" cy="3659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5ECE1D-7AE6-4580-89A3-90ED6DA30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895" y="2782938"/>
            <a:ext cx="5353519" cy="4012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076791-B03C-4A86-BBCF-CB25AE9BA24C}"/>
              </a:ext>
            </a:extLst>
          </p:cNvPr>
          <p:cNvSpPr txBox="1"/>
          <p:nvPr/>
        </p:nvSpPr>
        <p:spPr>
          <a:xfrm>
            <a:off x="177016" y="856343"/>
            <a:ext cx="316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Спальная</a:t>
            </a:r>
            <a:r>
              <a:rPr lang="ru-RU" b="1" dirty="0">
                <a:latin typeface="Bookman Old Style" panose="02050604050505020204" pitchFamily="18" charset="0"/>
              </a:rPr>
              <a:t> комната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E1BC8-E7B1-4634-8A9D-AFFFCA6323AB}"/>
              </a:ext>
            </a:extLst>
          </p:cNvPr>
          <p:cNvSpPr txBox="1"/>
          <p:nvPr/>
        </p:nvSpPr>
        <p:spPr>
          <a:xfrm>
            <a:off x="8332535" y="12274"/>
            <a:ext cx="2053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Гостиная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B62F09-1225-45AC-8C2B-DC9F74BEA4BA}"/>
              </a:ext>
            </a:extLst>
          </p:cNvPr>
          <p:cNvSpPr txBox="1"/>
          <p:nvPr/>
        </p:nvSpPr>
        <p:spPr>
          <a:xfrm flipH="1">
            <a:off x="6632277" y="3198167"/>
            <a:ext cx="195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Сени</a:t>
            </a:r>
          </a:p>
        </p:txBody>
      </p:sp>
    </p:spTree>
    <p:extLst>
      <p:ext uri="{BB962C8B-B14F-4D97-AF65-F5344CB8AC3E}">
        <p14:creationId xmlns:p14="http://schemas.microsoft.com/office/powerpoint/2010/main" val="1259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E4E2EF-B5F7-4878-A9A7-45D62ED2B8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773017" cy="4501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4FE40C-B864-483D-B93F-170A51A8C7DA}"/>
              </a:ext>
            </a:extLst>
          </p:cNvPr>
          <p:cNvSpPr txBox="1"/>
          <p:nvPr/>
        </p:nvSpPr>
        <p:spPr>
          <a:xfrm>
            <a:off x="196947" y="3573194"/>
            <a:ext cx="226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Горница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7EF4B15-3D0F-42EA-B9FB-AA046F1E8A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3010" y="2356338"/>
            <a:ext cx="6682155" cy="4501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F47A3-382D-481D-8FCC-01B7BB0E3799}"/>
              </a:ext>
            </a:extLst>
          </p:cNvPr>
          <p:cNvSpPr txBox="1"/>
          <p:nvPr/>
        </p:nvSpPr>
        <p:spPr>
          <a:xfrm>
            <a:off x="6914984" y="2588220"/>
            <a:ext cx="193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Кабинет</a:t>
            </a:r>
          </a:p>
        </p:txBody>
      </p:sp>
    </p:spTree>
    <p:extLst>
      <p:ext uri="{BB962C8B-B14F-4D97-AF65-F5344CB8AC3E}">
        <p14:creationId xmlns:p14="http://schemas.microsoft.com/office/powerpoint/2010/main" val="31817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3BC972-090D-47A9-A5A8-B4B2E4E553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1896" y="1"/>
            <a:ext cx="7458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6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A9213-BABA-45E6-B7FB-F727BD7C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30" y="62023"/>
            <a:ext cx="5992836" cy="63368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4. Что в избе занимало главное место?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58F813-18F8-4AD2-9E5D-7F2A564B17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583491"/>
            <a:ext cx="3623603" cy="362360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85D5EDB-B0D1-46DC-B38E-AEDF1336E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4951" y="0"/>
            <a:ext cx="5118338" cy="36236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B2A87C-E9B5-4214-B7DC-62E7446F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52" y="2780935"/>
            <a:ext cx="3745803" cy="407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2BD0EF-2622-4EE9-ADA0-A051D25A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142" y="3174258"/>
            <a:ext cx="4764824" cy="3621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3686B1-9A1D-4218-8914-7C5B310D4A31}"/>
              </a:ext>
            </a:extLst>
          </p:cNvPr>
          <p:cNvSpPr txBox="1"/>
          <p:nvPr/>
        </p:nvSpPr>
        <p:spPr>
          <a:xfrm>
            <a:off x="1269747" y="695704"/>
            <a:ext cx="127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Камин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DF42F-7C4A-4521-9BC7-4F75CBBAC446}"/>
              </a:ext>
            </a:extLst>
          </p:cNvPr>
          <p:cNvSpPr txBox="1"/>
          <p:nvPr/>
        </p:nvSpPr>
        <p:spPr>
          <a:xfrm>
            <a:off x="7213887" y="121826"/>
            <a:ext cx="209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Печка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6D6A9-734A-4782-B9BB-B55C0C410EC4}"/>
              </a:ext>
            </a:extLst>
          </p:cNvPr>
          <p:cNvSpPr txBox="1"/>
          <p:nvPr/>
        </p:nvSpPr>
        <p:spPr>
          <a:xfrm>
            <a:off x="2388942" y="3288864"/>
            <a:ext cx="179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Батарея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63AAC0-D38E-4F02-9A2F-12EBC03E7BDD}"/>
              </a:ext>
            </a:extLst>
          </p:cNvPr>
          <p:cNvSpPr txBox="1"/>
          <p:nvPr/>
        </p:nvSpPr>
        <p:spPr>
          <a:xfrm>
            <a:off x="7967452" y="2808663"/>
            <a:ext cx="202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Электрокамин</a:t>
            </a:r>
          </a:p>
        </p:txBody>
      </p:sp>
    </p:spTree>
    <p:extLst>
      <p:ext uri="{BB962C8B-B14F-4D97-AF65-F5344CB8AC3E}">
        <p14:creationId xmlns:p14="http://schemas.microsoft.com/office/powerpoint/2010/main" val="99571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A56EC-E9FC-4152-9148-59FEC049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9" y="27184"/>
            <a:ext cx="7700889" cy="67588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5.Почему печь была так необходима нашим предкам?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683D76-DEC0-4526-A076-A61CB331A4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85775"/>
            <a:ext cx="4937760" cy="31786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E363A2-4633-4156-9892-D655FF84E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7184"/>
            <a:ext cx="4572000" cy="2962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6C8C5F-E896-415F-A345-926961467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27" y="3679317"/>
            <a:ext cx="4450156" cy="31786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49A0E3-B533-48D1-AE3B-073A45E19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389" y="3073712"/>
            <a:ext cx="4572000" cy="36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469</TotalTime>
  <Words>108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Century Gothic</vt:lpstr>
      <vt:lpstr>Wingdings 3</vt:lpstr>
      <vt:lpstr>Легкий дым</vt:lpstr>
      <vt:lpstr>Путешествие в далекую страну</vt:lpstr>
      <vt:lpstr>Презентация PowerPoint</vt:lpstr>
      <vt:lpstr>1. Из какого материала строили жилища наши предки?</vt:lpstr>
      <vt:lpstr>2. Как назывались эти строения?  </vt:lpstr>
      <vt:lpstr>3. Из каких частей состоит Изба? </vt:lpstr>
      <vt:lpstr>Презентация PowerPoint</vt:lpstr>
      <vt:lpstr>Презентация PowerPoint</vt:lpstr>
      <vt:lpstr>4. Что в избе занимало главное место?</vt:lpstr>
      <vt:lpstr>5.Почему печь была так необходима нашим предкам? </vt:lpstr>
      <vt:lpstr>6. Где в старину люди хранили продукты?</vt:lpstr>
      <vt:lpstr>Презентация PowerPoint</vt:lpstr>
      <vt:lpstr>Игра «Что не так?</vt:lpstr>
      <vt:lpstr>Игра «Наведем порядок в доме»</vt:lpstr>
      <vt:lpstr>«Тень-Тень-Потетень»</vt:lpstr>
      <vt:lpstr>Спасибо за внимание»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далекую страну</dc:title>
  <dc:creator>Ольга Николаевна</dc:creator>
  <cp:lastModifiedBy>Ольга Николаевна</cp:lastModifiedBy>
  <cp:revision>22</cp:revision>
  <dcterms:created xsi:type="dcterms:W3CDTF">2023-12-06T07:30:47Z</dcterms:created>
  <dcterms:modified xsi:type="dcterms:W3CDTF">2023-12-22T08:18:59Z</dcterms:modified>
</cp:coreProperties>
</file>