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5" r:id="rId5"/>
    <p:sldId id="261" r:id="rId6"/>
    <p:sldId id="266" r:id="rId7"/>
    <p:sldId id="262" r:id="rId8"/>
    <p:sldId id="263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60;&#1048;&#1047;-&#1056;&#1040;\228cd4a6b943447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60;&#1048;&#1047;-&#1056;&#1040;\samolety_0475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60;&#1048;&#1047;-&#1056;&#1040;\Pinkfong_-_Baby_Shark_58411066-1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60;&#1048;&#1047;-&#1056;&#1040;\samolety_0475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60;&#1048;&#1047;-&#1056;&#1040;\Muzyka_dlya_yogi-Dorozhka_5_(RU.SOUND-MUSIC.INFO)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60;&#1048;&#1047;-&#1056;&#1040;\samolety_0475.mp3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60;&#1048;&#1047;-&#1056;&#1040;\samolety_0475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3032208_8-pibig-info-p-yasnoe-nebo-priroda-krasivo-foto-9.jpg"/>
          <p:cNvPicPr>
            <a:picLocks noChangeAspect="1"/>
          </p:cNvPicPr>
          <p:nvPr/>
        </p:nvPicPr>
        <p:blipFill>
          <a:blip r:embed="rId2"/>
          <a:srcRect l="3715" r="20564" b="509"/>
          <a:stretch>
            <a:fillRect/>
          </a:stretch>
        </p:blipFill>
        <p:spPr>
          <a:xfrm>
            <a:off x="-51331" y="0"/>
            <a:ext cx="92151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ll-b62a92562a98fa91d3e094a944e1c422.jpg"/>
          <p:cNvPicPr>
            <a:picLocks noChangeAspect="1"/>
          </p:cNvPicPr>
          <p:nvPr/>
        </p:nvPicPr>
        <p:blipFill>
          <a:blip r:embed="rId3"/>
          <a:srcRect l="2150" r="108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28cd4a6b9434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akspic.ru-polet-aviaciya-samolety-avialajner-samolet-5600x3200.jpg"/>
          <p:cNvPicPr>
            <a:picLocks noChangeAspect="1"/>
          </p:cNvPicPr>
          <p:nvPr/>
        </p:nvPicPr>
        <p:blipFill>
          <a:blip r:embed="rId3" cstate="print"/>
          <a:srcRect l="19730" r="7836" b="652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samolety_04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11111111111.jpg"/>
          <p:cNvPicPr>
            <a:picLocks noChangeAspect="1"/>
          </p:cNvPicPr>
          <p:nvPr/>
        </p:nvPicPr>
        <p:blipFill>
          <a:blip r:embed="rId3"/>
          <a:srcRect l="3911" r="67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nkfong_-_Baby_Shark_58411066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akspic.ru-polet-aviaciya-samolety-avialajner-samolet-5600x3200.jpg"/>
          <p:cNvPicPr>
            <a:picLocks noChangeAspect="1"/>
          </p:cNvPicPr>
          <p:nvPr/>
        </p:nvPicPr>
        <p:blipFill>
          <a:blip r:embed="rId3" cstate="print"/>
          <a:srcRect l="19730" r="7836" b="652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samolety_04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c4aa53929d2ebf2ee92794270c6ede.jpg"/>
          <p:cNvPicPr>
            <a:picLocks noChangeAspect="1"/>
          </p:cNvPicPr>
          <p:nvPr/>
        </p:nvPicPr>
        <p:blipFill>
          <a:blip r:embed="rId3"/>
          <a:srcRect l="11932" r="10399"/>
          <a:stretch>
            <a:fillRect/>
          </a:stretch>
        </p:blipFill>
        <p:spPr>
          <a:xfrm>
            <a:off x="-1" y="0"/>
            <a:ext cx="9161643" cy="6858000"/>
          </a:xfrm>
          <a:prstGeom prst="rect">
            <a:avLst/>
          </a:prstGeom>
        </p:spPr>
      </p:pic>
      <p:pic>
        <p:nvPicPr>
          <p:cNvPr id="3" name="Muzyka_dlya_yogi-Dorozhka_5_(RU.SOUND-MUSIC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akspic.ru-polet-aviaciya-samolety-avialajner-samolet-5600x3200.jpg"/>
          <p:cNvPicPr>
            <a:picLocks noChangeAspect="1"/>
          </p:cNvPicPr>
          <p:nvPr/>
        </p:nvPicPr>
        <p:blipFill>
          <a:blip r:embed="rId3" cstate="print"/>
          <a:srcRect l="19730" r="7836" b="652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samolety_04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8x542_1_1701e3fcd9ebdf63788f1d46f99930cf@1000x745_0xac120003_7590206641577729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kurarozovoekrasivoyaponiya17778037114.jpg"/>
          <p:cNvPicPr>
            <a:picLocks noChangeAspect="1"/>
          </p:cNvPicPr>
          <p:nvPr/>
        </p:nvPicPr>
        <p:blipFill>
          <a:blip r:embed="rId2"/>
          <a:srcRect l="14549" r="10009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akspic.ru-polet-aviaciya-samolety-avialajner-samolet-5600x3200.jpg"/>
          <p:cNvPicPr>
            <a:picLocks noChangeAspect="1"/>
          </p:cNvPicPr>
          <p:nvPr/>
        </p:nvPicPr>
        <p:blipFill>
          <a:blip r:embed="rId3" cstate="print"/>
          <a:srcRect l="19730" r="7836" b="652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samolety_04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PresentationFormat>Экран (4:3)</PresentationFormat>
  <Paragraphs>0</Paragraphs>
  <Slides>10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8</cp:revision>
  <dcterms:created xsi:type="dcterms:W3CDTF">2022-11-16T18:11:13Z</dcterms:created>
  <dcterms:modified xsi:type="dcterms:W3CDTF">2022-11-17T19:44:32Z</dcterms:modified>
</cp:coreProperties>
</file>