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FBF7EDD-AC55-415E-BFAF-685A9F7828B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5702AAE-268A-4710-A5EE-6AA529C5B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006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7EDD-AC55-415E-BFAF-685A9F7828B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2AAE-268A-4710-A5EE-6AA529C5B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828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7EDD-AC55-415E-BFAF-685A9F7828B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2AAE-268A-4710-A5EE-6AA529C5B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135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7EDD-AC55-415E-BFAF-685A9F7828B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2AAE-268A-4710-A5EE-6AA529C5B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67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7EDD-AC55-415E-BFAF-685A9F7828B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2AAE-268A-4710-A5EE-6AA529C5B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747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7EDD-AC55-415E-BFAF-685A9F7828B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2AAE-268A-4710-A5EE-6AA529C5B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54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7EDD-AC55-415E-BFAF-685A9F7828B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2AAE-268A-4710-A5EE-6AA529C5B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54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7EDD-AC55-415E-BFAF-685A9F7828B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2AAE-268A-4710-A5EE-6AA529C5B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735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7EDD-AC55-415E-BFAF-685A9F7828B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2AAE-268A-4710-A5EE-6AA529C5B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347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7EDD-AC55-415E-BFAF-685A9F7828B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5702AAE-268A-4710-A5EE-6AA529C5B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410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FBF7EDD-AC55-415E-BFAF-685A9F7828B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5702AAE-268A-4710-A5EE-6AA529C5B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262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CFBF7EDD-AC55-415E-BFAF-685A9F7828BD}" type="datetimeFigureOut">
              <a:rPr lang="ru-RU" smtClean="0"/>
              <a:t>ср 16.11.22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A5702AAE-268A-4710-A5EE-6AA529C5B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359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4316" y="430832"/>
            <a:ext cx="10782300" cy="33528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экскурсий при изучении географии в школе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31509" y="5799907"/>
            <a:ext cx="8315107" cy="562339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Автор: Горбунова Дарья, ЕН-ГББ-51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54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данной статьи заключается в том, что важной формой организации обучения является экскурсия с краеведческой составляющей и элементами исследовательской работы.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проведения экскурсий усиливается практическая направленность обучения предмету, расширяется географический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кругозор,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совершенствуются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общеучебные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предметные умения, обогащается жизненный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63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091" y="355841"/>
            <a:ext cx="10659290" cy="66306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Теоретический анализ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703" y="1554480"/>
            <a:ext cx="11064239" cy="492469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В.А. Герд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описывал понятие «экскурсия» как одну из форм «общественно-просветительной работы, при которой группы лиц (экскурсантов) под руководством более сведущего лица (руководителя) изучают тело или явление в его естественной обстановке, отправляясь с этой целью к объекту своего изучения»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 М. Верзилин и В. М. Корсунская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«Школьная экскурсия - форма учебно-воспитательной работы с классом или группой учащихся, проводимая вне школы с познавательной целью при передвижении от объекта к объекту в их естественной среде или искусственно созданных условиях, по выбору учителя и по темам, связанным с программой»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методисты-географы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рассматривают экскурсию как «форму организации обучения, которая позволяет проводить наблюдения и изучение различных предметов, явлений и процессов в естественных условиях»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50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656" y="238276"/>
            <a:ext cx="10753725" cy="89819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Теоретический анализ 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264" y="1580606"/>
            <a:ext cx="7236822" cy="44413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Проанализировав актуальные рабочие программы и учебники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географии было выявлено,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проведение экскурсий сведено к минимуму в рамках урочной деятельности.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учебнике Климановой 5-6 класс представлен урок-практикум в виде экскурсии в природу по теме «Биосфера».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экскурсии: ознакомиться с пунктом «Что такое экскурсия», «Правила ведения полевого дневника», «Правила поведения на природе», «Задания для работы на местности», «Итоги экскурсии».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9234" y="1580606"/>
            <a:ext cx="3239970" cy="421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0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656" y="212150"/>
            <a:ext cx="10659290" cy="88513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Отличительные особенности экскурсии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263" y="1384662"/>
            <a:ext cx="11390812" cy="488551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отличии от урока экскурсия проводится вне рамок учебного класса (пришкольная территория, географический музей и др.)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Экскурсия позволяет решать учебные и воспитательные задачи, а также имеет непосредственное отношение в формировании духовно-нравственного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воспитания, развивает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эстетическую картину мира.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процессе выполнения практических работ, наблюдений, выполненных на экскурсии школьники овладевают исследовательскими умениями, что является приоритетной задачей школы на современном этапе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Характерной чертой для географической экскурсии, является групповая работа.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начинают активно взаимодействовать друг с другом: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приборы,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экскурсия позволяет формировать важное умение у школьников – коммуникацию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вызывать эмоциональный фон у школьников.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наблюдения за живой природой, социальной средой, у школьников постепенно начинает формироваться самостоятельное оценочное суждение, свое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мировоззрение.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позволяет в дальнейшем проводить и выполнять аналитические задания по географии</a:t>
            </a:r>
          </a:p>
        </p:txBody>
      </p:sp>
    </p:spTree>
    <p:extLst>
      <p:ext uri="{BB962C8B-B14F-4D97-AF65-F5344CB8AC3E}">
        <p14:creationId xmlns:p14="http://schemas.microsoft.com/office/powerpoint/2010/main" val="1226338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908" y="290527"/>
            <a:ext cx="10489473" cy="6499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экскурсий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390" y="1306286"/>
            <a:ext cx="10933992" cy="447157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лассификация, предложенная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Б.В.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Емельяновым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содержанию: экскурсии бывают обзорными или тематическими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зависимости от состава и количества участников.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зависимости от места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зависимости от способа передвижения. Это, может быть автобусная, или пешеходная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зависимости от формы проведения. К ним можно отнести: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экскурсию-массовку и экскурсию-прогулку.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426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656" y="251339"/>
            <a:ext cx="10753343" cy="10810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Р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азработка экскурсии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для уч-ся 8 класса по теме «Почвы России»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6656" y="1528355"/>
            <a:ext cx="10753725" cy="3766185"/>
          </a:xfrm>
        </p:spPr>
        <p:txBody>
          <a:bodyPr/>
          <a:lstStyle/>
          <a:p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экскурсии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Изучение особенностей распространения почв России (на примере Волгоградской области).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7344" t="40963" r="22257" b="11708"/>
          <a:stretch/>
        </p:blipFill>
        <p:spPr>
          <a:xfrm>
            <a:off x="676656" y="2246812"/>
            <a:ext cx="8263338" cy="41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73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656" y="199087"/>
            <a:ext cx="10753343" cy="71531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экскурсии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390" y="1071154"/>
            <a:ext cx="10933992" cy="553865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Организационный – подготовка к экскурсии и решение технических вопросов.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Введение в тему – первичное ознакомление с темой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тема, которая предложена учителем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Осуществление группового задания - учитель будет объяснять выполнение группового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заданий: 1. Составление комплексной характеристики почв на территории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(для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учителю потребуется посещение хотя бы 3 мест, где будет разный почвенный покров). Далее по предложенным сравнительным критериям (например, по уровню кислотности, в зависимости от географического положения и т.д.) учитель формирует бланк отчета, который школьники будут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заполнять. 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чего данный вид почвы может использоваться человеком. Разработать стратегию использования почвенного ресурса на данной территории.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Представление отчета – подводятся итоги выполненной работы.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беседа - подводятся результаты проделанной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определяются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плюсы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173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656" y="852231"/>
            <a:ext cx="10753343" cy="6761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656" y="2076994"/>
            <a:ext cx="10753725" cy="376618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проведение экскурсий по географии выполняет образовательную, воспитательную, экологическое, нравственное воспитание.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и практика подтверждают, что экскурсионная форма школьной работы обладает большой учебно-воспитательной эффективностью, а в преподавании географии применение её прямо необходимо.</a:t>
            </a:r>
          </a:p>
        </p:txBody>
      </p:sp>
    </p:spTree>
    <p:extLst>
      <p:ext uri="{BB962C8B-B14F-4D97-AF65-F5344CB8AC3E}">
        <p14:creationId xmlns:p14="http://schemas.microsoft.com/office/powerpoint/2010/main" val="715322647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120</TotalTime>
  <Words>726</Words>
  <Application>Microsoft Office PowerPoint</Application>
  <PresentationFormat>Широкоэкранный</PresentationFormat>
  <Paragraphs>38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 Light</vt:lpstr>
      <vt:lpstr>Times New Roman</vt:lpstr>
      <vt:lpstr>Метрополия</vt:lpstr>
      <vt:lpstr>Организация экскурсий при изучении географии в школе</vt:lpstr>
      <vt:lpstr>Актуальность</vt:lpstr>
      <vt:lpstr>Теоретический анализ</vt:lpstr>
      <vt:lpstr>Теоретический анализ </vt:lpstr>
      <vt:lpstr>Отличительные особенности экскурсии</vt:lpstr>
      <vt:lpstr>Классификация экскурсий</vt:lpstr>
      <vt:lpstr>Разработка экскурсии для уч-ся 8 класса по теме «Почвы России»</vt:lpstr>
      <vt:lpstr>Этапы экскурсии</vt:lpstr>
      <vt:lpstr>Вывод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экскурсий при изучении географии в школе</dc:title>
  <dc:creator>Домашний</dc:creator>
  <cp:lastModifiedBy>Домашний</cp:lastModifiedBy>
  <cp:revision>13</cp:revision>
  <dcterms:created xsi:type="dcterms:W3CDTF">2022-11-15T18:20:12Z</dcterms:created>
  <dcterms:modified xsi:type="dcterms:W3CDTF">2022-11-16T10:52:05Z</dcterms:modified>
</cp:coreProperties>
</file>