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ta-L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38" autoAdjust="0"/>
  </p:normalViewPr>
  <p:slideViewPr>
    <p:cSldViewPr snapToGrid="0">
      <p:cViewPr varScale="1">
        <p:scale>
          <a:sx n="69" d="100"/>
          <a:sy n="69" d="100"/>
        </p:scale>
        <p:origin x="73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0B00-7CD2-4D56-86BB-853DF0F5B17D}" type="datetimeFigureOut">
              <a:rPr lang="ta-LK" smtClean="0"/>
              <a:t>05-03-2019</a:t>
            </a:fld>
            <a:endParaRPr lang="ta-L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a-LK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D90ECEA-DB9B-4207-B506-9B58D4B62226}" type="slidenum">
              <a:rPr lang="ta-LK" smtClean="0"/>
              <a:t>‹#›</a:t>
            </a:fld>
            <a:endParaRPr lang="ta-LK"/>
          </a:p>
        </p:txBody>
      </p:sp>
    </p:spTree>
    <p:extLst>
      <p:ext uri="{BB962C8B-B14F-4D97-AF65-F5344CB8AC3E}">
        <p14:creationId xmlns:p14="http://schemas.microsoft.com/office/powerpoint/2010/main" val="933936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0B00-7CD2-4D56-86BB-853DF0F5B17D}" type="datetimeFigureOut">
              <a:rPr lang="ta-LK" smtClean="0"/>
              <a:t>05-03-2019</a:t>
            </a:fld>
            <a:endParaRPr lang="ta-L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a-L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0ECEA-DB9B-4207-B506-9B58D4B62226}" type="slidenum">
              <a:rPr lang="ta-LK" smtClean="0"/>
              <a:t>‹#›</a:t>
            </a:fld>
            <a:endParaRPr lang="ta-LK"/>
          </a:p>
        </p:txBody>
      </p:sp>
    </p:spTree>
    <p:extLst>
      <p:ext uri="{BB962C8B-B14F-4D97-AF65-F5344CB8AC3E}">
        <p14:creationId xmlns:p14="http://schemas.microsoft.com/office/powerpoint/2010/main" val="3358738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0B00-7CD2-4D56-86BB-853DF0F5B17D}" type="datetimeFigureOut">
              <a:rPr lang="ta-LK" smtClean="0"/>
              <a:t>05-03-2019</a:t>
            </a:fld>
            <a:endParaRPr lang="ta-L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a-L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90ECEA-DB9B-4207-B506-9B58D4B62226}" type="slidenum">
              <a:rPr lang="ta-LK" smtClean="0"/>
              <a:t>‹#›</a:t>
            </a:fld>
            <a:endParaRPr lang="ta-LK"/>
          </a:p>
        </p:txBody>
      </p:sp>
    </p:spTree>
    <p:extLst>
      <p:ext uri="{BB962C8B-B14F-4D97-AF65-F5344CB8AC3E}">
        <p14:creationId xmlns:p14="http://schemas.microsoft.com/office/powerpoint/2010/main" val="2472375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0B00-7CD2-4D56-86BB-853DF0F5B17D}" type="datetimeFigureOut">
              <a:rPr lang="ta-LK" smtClean="0"/>
              <a:t>05-03-2019</a:t>
            </a:fld>
            <a:endParaRPr lang="ta-L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a-LK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D90ECEA-DB9B-4207-B506-9B58D4B62226}" type="slidenum">
              <a:rPr lang="ta-LK" smtClean="0"/>
              <a:t>‹#›</a:t>
            </a:fld>
            <a:endParaRPr lang="ta-LK"/>
          </a:p>
        </p:txBody>
      </p:sp>
    </p:spTree>
    <p:extLst>
      <p:ext uri="{BB962C8B-B14F-4D97-AF65-F5344CB8AC3E}">
        <p14:creationId xmlns:p14="http://schemas.microsoft.com/office/powerpoint/2010/main" val="852107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0B00-7CD2-4D56-86BB-853DF0F5B17D}" type="datetimeFigureOut">
              <a:rPr lang="ta-LK" smtClean="0"/>
              <a:t>05-03-2019</a:t>
            </a:fld>
            <a:endParaRPr lang="ta-L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a-LK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D90ECEA-DB9B-4207-B506-9B58D4B62226}" type="slidenum">
              <a:rPr lang="ta-LK" smtClean="0"/>
              <a:t>‹#›</a:t>
            </a:fld>
            <a:endParaRPr lang="ta-LK"/>
          </a:p>
        </p:txBody>
      </p:sp>
    </p:spTree>
    <p:extLst>
      <p:ext uri="{BB962C8B-B14F-4D97-AF65-F5344CB8AC3E}">
        <p14:creationId xmlns:p14="http://schemas.microsoft.com/office/powerpoint/2010/main" val="423958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0B00-7CD2-4D56-86BB-853DF0F5B17D}" type="datetimeFigureOut">
              <a:rPr lang="ta-LK" smtClean="0"/>
              <a:t>05-03-2019</a:t>
            </a:fld>
            <a:endParaRPr lang="ta-L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a-LK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0ECEA-DB9B-4207-B506-9B58D4B62226}" type="slidenum">
              <a:rPr lang="ta-LK" smtClean="0"/>
              <a:t>‹#›</a:t>
            </a:fld>
            <a:endParaRPr lang="ta-LK"/>
          </a:p>
        </p:txBody>
      </p:sp>
    </p:spTree>
    <p:extLst>
      <p:ext uri="{BB962C8B-B14F-4D97-AF65-F5344CB8AC3E}">
        <p14:creationId xmlns:p14="http://schemas.microsoft.com/office/powerpoint/2010/main" val="3531997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0B00-7CD2-4D56-86BB-853DF0F5B17D}" type="datetimeFigureOut">
              <a:rPr lang="ta-LK" smtClean="0"/>
              <a:t>05-03-2019</a:t>
            </a:fld>
            <a:endParaRPr lang="ta-L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a-LK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0ECEA-DB9B-4207-B506-9B58D4B62226}" type="slidenum">
              <a:rPr lang="ta-LK" smtClean="0"/>
              <a:t>‹#›</a:t>
            </a:fld>
            <a:endParaRPr lang="ta-LK"/>
          </a:p>
        </p:txBody>
      </p:sp>
    </p:spTree>
    <p:extLst>
      <p:ext uri="{BB962C8B-B14F-4D97-AF65-F5344CB8AC3E}">
        <p14:creationId xmlns:p14="http://schemas.microsoft.com/office/powerpoint/2010/main" val="1313687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0B00-7CD2-4D56-86BB-853DF0F5B17D}" type="datetimeFigureOut">
              <a:rPr lang="ta-LK" smtClean="0"/>
              <a:t>05-03-2019</a:t>
            </a:fld>
            <a:endParaRPr lang="ta-L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a-L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0ECEA-DB9B-4207-B506-9B58D4B62226}" type="slidenum">
              <a:rPr lang="ta-LK" smtClean="0"/>
              <a:t>‹#›</a:t>
            </a:fld>
            <a:endParaRPr lang="ta-LK"/>
          </a:p>
        </p:txBody>
      </p:sp>
    </p:spTree>
    <p:extLst>
      <p:ext uri="{BB962C8B-B14F-4D97-AF65-F5344CB8AC3E}">
        <p14:creationId xmlns:p14="http://schemas.microsoft.com/office/powerpoint/2010/main" val="4030531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0B00-7CD2-4D56-86BB-853DF0F5B17D}" type="datetimeFigureOut">
              <a:rPr lang="ta-LK" smtClean="0"/>
              <a:t>05-03-2019</a:t>
            </a:fld>
            <a:endParaRPr lang="ta-L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a-L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90ECEA-DB9B-4207-B506-9B58D4B62226}" type="slidenum">
              <a:rPr lang="ta-LK" smtClean="0"/>
              <a:t>‹#›</a:t>
            </a:fld>
            <a:endParaRPr lang="ta-LK"/>
          </a:p>
        </p:txBody>
      </p:sp>
    </p:spTree>
    <p:extLst>
      <p:ext uri="{BB962C8B-B14F-4D97-AF65-F5344CB8AC3E}">
        <p14:creationId xmlns:p14="http://schemas.microsoft.com/office/powerpoint/2010/main" val="2269639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0B00-7CD2-4D56-86BB-853DF0F5B17D}" type="datetimeFigureOut">
              <a:rPr lang="ta-LK" smtClean="0"/>
              <a:t>05-03-2019</a:t>
            </a:fld>
            <a:endParaRPr lang="ta-L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a-L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90ECEA-DB9B-4207-B506-9B58D4B62226}" type="slidenum">
              <a:rPr lang="ta-LK" smtClean="0"/>
              <a:t>‹#›</a:t>
            </a:fld>
            <a:endParaRPr lang="ta-LK"/>
          </a:p>
        </p:txBody>
      </p:sp>
    </p:spTree>
    <p:extLst>
      <p:ext uri="{BB962C8B-B14F-4D97-AF65-F5344CB8AC3E}">
        <p14:creationId xmlns:p14="http://schemas.microsoft.com/office/powerpoint/2010/main" val="1077768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0B00-7CD2-4D56-86BB-853DF0F5B17D}" type="datetimeFigureOut">
              <a:rPr lang="ta-LK" smtClean="0"/>
              <a:t>05-03-2019</a:t>
            </a:fld>
            <a:endParaRPr lang="ta-L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a-L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90ECEA-DB9B-4207-B506-9B58D4B62226}" type="slidenum">
              <a:rPr lang="ta-LK" smtClean="0"/>
              <a:t>‹#›</a:t>
            </a:fld>
            <a:endParaRPr lang="ta-LK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0072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0B00-7CD2-4D56-86BB-853DF0F5B17D}" type="datetimeFigureOut">
              <a:rPr lang="ta-LK" smtClean="0"/>
              <a:t>05-03-2019</a:t>
            </a:fld>
            <a:endParaRPr lang="ta-L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a-L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90ECEA-DB9B-4207-B506-9B58D4B62226}" type="slidenum">
              <a:rPr lang="ta-LK" smtClean="0"/>
              <a:t>‹#›</a:t>
            </a:fld>
            <a:endParaRPr lang="ta-LK"/>
          </a:p>
        </p:txBody>
      </p:sp>
    </p:spTree>
    <p:extLst>
      <p:ext uri="{BB962C8B-B14F-4D97-AF65-F5344CB8AC3E}">
        <p14:creationId xmlns:p14="http://schemas.microsoft.com/office/powerpoint/2010/main" val="218988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0B00-7CD2-4D56-86BB-853DF0F5B17D}" type="datetimeFigureOut">
              <a:rPr lang="ta-LK" smtClean="0"/>
              <a:t>05-03-2019</a:t>
            </a:fld>
            <a:endParaRPr lang="ta-L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a-L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90ECEA-DB9B-4207-B506-9B58D4B62226}" type="slidenum">
              <a:rPr lang="ta-LK" smtClean="0"/>
              <a:t>‹#›</a:t>
            </a:fld>
            <a:endParaRPr lang="ta-LK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9711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0B00-7CD2-4D56-86BB-853DF0F5B17D}" type="datetimeFigureOut">
              <a:rPr lang="ta-LK" smtClean="0"/>
              <a:t>05-03-2019</a:t>
            </a:fld>
            <a:endParaRPr lang="ta-L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a-L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90ECEA-DB9B-4207-B506-9B58D4B62226}" type="slidenum">
              <a:rPr lang="ta-LK" smtClean="0"/>
              <a:t>‹#›</a:t>
            </a:fld>
            <a:endParaRPr lang="ta-LK"/>
          </a:p>
        </p:txBody>
      </p:sp>
    </p:spTree>
    <p:extLst>
      <p:ext uri="{BB962C8B-B14F-4D97-AF65-F5344CB8AC3E}">
        <p14:creationId xmlns:p14="http://schemas.microsoft.com/office/powerpoint/2010/main" val="2885999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0B00-7CD2-4D56-86BB-853DF0F5B17D}" type="datetimeFigureOut">
              <a:rPr lang="ta-LK" smtClean="0"/>
              <a:t>05-03-2019</a:t>
            </a:fld>
            <a:endParaRPr lang="ta-L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a-L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0ECEA-DB9B-4207-B506-9B58D4B62226}" type="slidenum">
              <a:rPr lang="ta-LK" smtClean="0"/>
              <a:t>‹#›</a:t>
            </a:fld>
            <a:endParaRPr lang="ta-LK"/>
          </a:p>
        </p:txBody>
      </p:sp>
    </p:spTree>
    <p:extLst>
      <p:ext uri="{BB962C8B-B14F-4D97-AF65-F5344CB8AC3E}">
        <p14:creationId xmlns:p14="http://schemas.microsoft.com/office/powerpoint/2010/main" val="38414808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0B00-7CD2-4D56-86BB-853DF0F5B17D}" type="datetimeFigureOut">
              <a:rPr lang="ta-LK" smtClean="0"/>
              <a:t>05-03-2019</a:t>
            </a:fld>
            <a:endParaRPr lang="ta-L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a-L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0ECEA-DB9B-4207-B506-9B58D4B62226}" type="slidenum">
              <a:rPr lang="ta-LK" smtClean="0"/>
              <a:t>‹#›</a:t>
            </a:fld>
            <a:endParaRPr lang="ta-LK"/>
          </a:p>
        </p:txBody>
      </p:sp>
    </p:spTree>
    <p:extLst>
      <p:ext uri="{BB962C8B-B14F-4D97-AF65-F5344CB8AC3E}">
        <p14:creationId xmlns:p14="http://schemas.microsoft.com/office/powerpoint/2010/main" val="224986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C0B00-7CD2-4D56-86BB-853DF0F5B17D}" type="datetimeFigureOut">
              <a:rPr lang="ta-LK" smtClean="0"/>
              <a:t>05-03-2019</a:t>
            </a:fld>
            <a:endParaRPr lang="ta-L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a-L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D90ECEA-DB9B-4207-B506-9B58D4B62226}" type="slidenum">
              <a:rPr lang="ta-LK" smtClean="0"/>
              <a:t>‹#›</a:t>
            </a:fld>
            <a:endParaRPr lang="ta-LK"/>
          </a:p>
        </p:txBody>
      </p:sp>
    </p:spTree>
    <p:extLst>
      <p:ext uri="{BB962C8B-B14F-4D97-AF65-F5344CB8AC3E}">
        <p14:creationId xmlns:p14="http://schemas.microsoft.com/office/powerpoint/2010/main" val="739803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Скелет – опора организма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Учитель биологии: </a:t>
            </a:r>
            <a:r>
              <a:rPr lang="ru-RU" dirty="0" err="1" smtClean="0"/>
              <a:t>Павлюченкова</a:t>
            </a:r>
            <a:r>
              <a:rPr lang="ru-RU" dirty="0" smtClean="0"/>
              <a:t> С.Ю</a:t>
            </a:r>
          </a:p>
          <a:p>
            <a:r>
              <a:rPr lang="ru-RU" dirty="0" smtClean="0"/>
              <a:t>Учитель математики</a:t>
            </a:r>
            <a:r>
              <a:rPr lang="ru-RU" smtClean="0"/>
              <a:t>: Белодед И.В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7954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907235"/>
          </a:xfrm>
        </p:spPr>
        <p:txBody>
          <a:bodyPr/>
          <a:lstStyle/>
          <a:p>
            <a:r>
              <a:rPr lang="ru-RU" dirty="0" smtClean="0"/>
              <a:t>Внутреннее строение кости</a:t>
            </a:r>
            <a:endParaRPr lang="ta-LK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06820" y="2862272"/>
            <a:ext cx="3249450" cy="3115326"/>
          </a:xfrm>
          <a:prstGeom prst="rect">
            <a:avLst/>
          </a:prstGeom>
        </p:spPr>
      </p:pic>
      <p:sp>
        <p:nvSpPr>
          <p:cNvPr id="19" name="Объект 18"/>
          <p:cNvSpPr>
            <a:spLocks noGrp="1"/>
          </p:cNvSpPr>
          <p:nvPr>
            <p:ph sz="half" idx="2"/>
          </p:nvPr>
        </p:nvSpPr>
        <p:spPr>
          <a:xfrm>
            <a:off x="7190747" y="1399142"/>
            <a:ext cx="4313864" cy="5221994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4000" dirty="0" smtClean="0">
                <a:latin typeface="Times New Roman" panose="02020603050405020304" pitchFamily="18" charset="0"/>
              </a:rPr>
              <a:t>Клетки кости – остеоциты</a:t>
            </a: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</a:rPr>
              <a:t>Межклеточное вещество – костные пластинки</a:t>
            </a:r>
          </a:p>
        </p:txBody>
      </p:sp>
      <p:cxnSp>
        <p:nvCxnSpPr>
          <p:cNvPr id="9" name="Соединительная линия уступом 8"/>
          <p:cNvCxnSpPr/>
          <p:nvPr/>
        </p:nvCxnSpPr>
        <p:spPr>
          <a:xfrm rot="10800000" flipV="1">
            <a:off x="4054209" y="2137271"/>
            <a:ext cx="3238958" cy="120974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Соединительная линия уступом 13"/>
          <p:cNvCxnSpPr/>
          <p:nvPr/>
        </p:nvCxnSpPr>
        <p:spPr>
          <a:xfrm rot="10800000" flipV="1">
            <a:off x="4175394" y="3811836"/>
            <a:ext cx="3117773" cy="23243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531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5591" y="1663547"/>
            <a:ext cx="11688896" cy="969484"/>
          </a:xfrm>
        </p:spPr>
        <p:txBody>
          <a:bodyPr>
            <a:normAutofit/>
          </a:bodyPr>
          <a:lstStyle/>
          <a:p>
            <a:r>
              <a:rPr lang="ru-RU" sz="3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Удавы и питоны имеют зачаточные задние конечности</a:t>
            </a:r>
            <a:endParaRPr lang="ta-LK" sz="3400" b="1" i="1" dirty="0">
              <a:latin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47691" y="3028422"/>
            <a:ext cx="4313237" cy="2875491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323931" y="3028421"/>
            <a:ext cx="4048125" cy="287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24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Фораминиферы, раковинные амебы, радиолярии и солнечники – одноклеточные организмы</a:t>
            </a:r>
            <a:endParaRPr lang="ta-LK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225407"/>
            <a:ext cx="5165993" cy="3951556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91250" y="2225407"/>
            <a:ext cx="5143500" cy="395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85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Фораминиферы, раковинные амебы, радиолярии и солнечники – одноклеточные организмы</a:t>
            </a:r>
            <a:endParaRPr lang="ta-LK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214389"/>
            <a:ext cx="5165993" cy="3962573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214389"/>
            <a:ext cx="5181600" cy="39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11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196</TotalTime>
  <Words>55</Words>
  <Application>Microsoft Office PowerPoint</Application>
  <PresentationFormat>Широкоэкранный</PresentationFormat>
  <Paragraphs>11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Century Gothic</vt:lpstr>
      <vt:lpstr>Latha</vt:lpstr>
      <vt:lpstr>Times New Roman</vt:lpstr>
      <vt:lpstr>Wingdings 3</vt:lpstr>
      <vt:lpstr>Легкий дым</vt:lpstr>
      <vt:lpstr>Скелет – опора организма</vt:lpstr>
      <vt:lpstr>Внутреннее строение кости</vt:lpstr>
      <vt:lpstr>Удавы и питоны имеют зачаточные задние конечности</vt:lpstr>
      <vt:lpstr>Фораминиферы, раковинные амебы, радиолярии и солнечники – одноклеточные организмы</vt:lpstr>
      <vt:lpstr>Фораминиферы, раковинные амебы, радиолярии и солнечники – одноклеточные организмы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 детей</dc:title>
  <dc:creator>админ</dc:creator>
  <cp:lastModifiedBy>Пользователь</cp:lastModifiedBy>
  <cp:revision>17</cp:revision>
  <dcterms:created xsi:type="dcterms:W3CDTF">2018-01-23T00:44:52Z</dcterms:created>
  <dcterms:modified xsi:type="dcterms:W3CDTF">2019-03-05T18:51:59Z</dcterms:modified>
</cp:coreProperties>
</file>