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2" r:id="rId2"/>
    <p:sldId id="256" r:id="rId3"/>
    <p:sldId id="257" r:id="rId4"/>
    <p:sldId id="258" r:id="rId5"/>
    <p:sldId id="263" r:id="rId6"/>
    <p:sldId id="264" r:id="rId7"/>
    <p:sldId id="259" r:id="rId8"/>
    <p:sldId id="265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103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3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72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3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5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8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7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8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3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0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1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1E7982-8B5D-42A1-8FBD-0112BF99E537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587974-D9FD-477E-98C4-B024B84D3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4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8544" y="418453"/>
            <a:ext cx="11859491" cy="1952787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 и оздоровление дошкольников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065818" y="3893126"/>
            <a:ext cx="4932217" cy="275705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" y="2443801"/>
            <a:ext cx="4707835" cy="4248000"/>
          </a:xfrm>
        </p:spPr>
      </p:pic>
    </p:spTree>
    <p:extLst>
      <p:ext uri="{BB962C8B-B14F-4D97-AF65-F5344CB8AC3E}">
        <p14:creationId xmlns:p14="http://schemas.microsoft.com/office/powerpoint/2010/main" val="40067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1" y="0"/>
            <a:ext cx="10828914" cy="10851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физического развития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15791"/>
              </p:ext>
            </p:extLst>
          </p:nvPr>
        </p:nvGraphicFramePr>
        <p:xfrm>
          <a:off x="997526" y="1085122"/>
          <a:ext cx="10335491" cy="541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4444">
                  <a:extLst>
                    <a:ext uri="{9D8B030D-6E8A-4147-A177-3AD203B41FA5}">
                      <a16:colId xmlns:a16="http://schemas.microsoft.com/office/drawing/2014/main" xmlns="" val="1939136123"/>
                    </a:ext>
                  </a:extLst>
                </a:gridCol>
                <a:gridCol w="3444444">
                  <a:extLst>
                    <a:ext uri="{9D8B030D-6E8A-4147-A177-3AD203B41FA5}">
                      <a16:colId xmlns:a16="http://schemas.microsoft.com/office/drawing/2014/main" xmlns="" val="3497747718"/>
                    </a:ext>
                  </a:extLst>
                </a:gridCol>
                <a:gridCol w="3446603">
                  <a:extLst>
                    <a:ext uri="{9D8B030D-6E8A-4147-A177-3AD203B41FA5}">
                      <a16:colId xmlns:a16="http://schemas.microsoft.com/office/drawing/2014/main" xmlns="" val="3496602490"/>
                    </a:ext>
                  </a:extLst>
                </a:gridCol>
              </a:tblGrid>
              <a:tr h="541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систематичность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развивающее обучение;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воспитывающее обучение;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возрастных особенностей;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сознательность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активность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непрерывность;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наращивания тренирующих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воздействий;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цикличность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сбалансированность нагрузок;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рациональность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деятельности и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адекватность;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оздоровительная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всего образовательного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личностно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ориентированного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 и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28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6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427181"/>
            <a:ext cx="11083635" cy="33412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8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63" y="180109"/>
            <a:ext cx="10501746" cy="15932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681925"/>
            <a:ext cx="10432473" cy="390393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физического развития и оздоровление дошкольников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детей, совершенствование их физического развития, формирование основ здорового образа жизни.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74781"/>
            <a:ext cx="11286114" cy="148474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 призвано решать три группы задач: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327565"/>
            <a:ext cx="10745787" cy="3666836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        Образовательные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4520" r="2701" b="2502"/>
          <a:stretch/>
        </p:blipFill>
        <p:spPr bwMode="auto">
          <a:xfrm>
            <a:off x="4045057" y="3142970"/>
            <a:ext cx="3595606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3.bp.blogspot.com/-G4LrEtagEIk/XFvuGfVcVZI/AAAAAAAAEwM/CT2vDWK8xbk-tMvUz4vw6H0xbsbYTbGQwCLcBGAs/s1600/fiz-razvlechenie-detey-roditeley-o-leni-zab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" y="3142971"/>
            <a:ext cx="33623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kademiarechi.ru/wp-content/uploads/2019/11/zdorovyi-obraz-jizni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9" b="44407"/>
          <a:stretch/>
        </p:blipFill>
        <p:spPr bwMode="auto">
          <a:xfrm>
            <a:off x="8586652" y="3142970"/>
            <a:ext cx="2988000" cy="30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119745"/>
            <a:ext cx="8534400" cy="3874655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детского здоровья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детского организма;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ребёнка достаточных двигательных навыков.</a:t>
            </a:r>
          </a:p>
          <a:p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10953750" cy="14287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оздоровительные задачи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6691" y="3923939"/>
            <a:ext cx="4649787" cy="925152"/>
          </a:xfrm>
        </p:spPr>
        <p:txBody>
          <a:bodyPr/>
          <a:lstStyle/>
          <a:p>
            <a:pPr algn="ctr"/>
            <a:r>
              <a:rPr lang="ru-RU" dirty="0" smtClean="0"/>
              <a:t>Закаливание детского организма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2" y="224632"/>
            <a:ext cx="3865418" cy="35607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4036" y="1440873"/>
            <a:ext cx="4970342" cy="976962"/>
          </a:xfrm>
        </p:spPr>
        <p:txBody>
          <a:bodyPr/>
          <a:lstStyle/>
          <a:p>
            <a:pPr algn="ctr"/>
            <a:r>
              <a:rPr lang="ru-RU" dirty="0" smtClean="0"/>
              <a:t>Формирование правильной осанки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2746266"/>
            <a:ext cx="3834679" cy="3834679"/>
          </a:xfrm>
        </p:spPr>
      </p:pic>
    </p:spTree>
    <p:extLst>
      <p:ext uri="{BB962C8B-B14F-4D97-AF65-F5344CB8AC3E}">
        <p14:creationId xmlns:p14="http://schemas.microsoft.com/office/powerpoint/2010/main" val="13162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255" y="415843"/>
            <a:ext cx="6082144" cy="725358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" y="252413"/>
            <a:ext cx="4559789" cy="304137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" y="3539883"/>
            <a:ext cx="4559789" cy="3124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773102"/>
            <a:ext cx="5611090" cy="37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13328"/>
            <a:ext cx="10898187" cy="1082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022764"/>
            <a:ext cx="10316296" cy="397163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устройством организма человека;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базовым физическим навыкам (хождению, лазанию, бегу, прыжкам и пр.);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подвижным играм;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ребёнка самому дозировать физическую нагрузку на свой организм.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724" y="515025"/>
            <a:ext cx="5264727" cy="983673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базовым физическим навыкам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84" y="2078181"/>
            <a:ext cx="3590404" cy="203272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8697"/>
            <a:ext cx="4883510" cy="618908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70" y="1633399"/>
            <a:ext cx="3118139" cy="2477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15" y="4245603"/>
            <a:ext cx="3616036" cy="25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330200"/>
            <a:ext cx="11873346" cy="105525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995055"/>
            <a:ext cx="8534400" cy="399934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смелости;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честности;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культурно-гигиенических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225</TotalTime>
  <Words>208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Муниципальное автономное дошкольное образовательное учреждение «Детский сад № 2» задачи физического развития и оздоровление дошкольников</vt:lpstr>
      <vt:lpstr> </vt:lpstr>
      <vt:lpstr>Физическое воспитание дошкольников призвано решать три группы задач: </vt:lpstr>
      <vt:lpstr>оздоровительные задачи</vt:lpstr>
      <vt:lpstr>Презентация PowerPoint</vt:lpstr>
      <vt:lpstr>Презентация PowerPoint</vt:lpstr>
      <vt:lpstr>образовательные задачи : </vt:lpstr>
      <vt:lpstr>Презентация PowerPoint</vt:lpstr>
      <vt:lpstr>воспитательные задачи относится: </vt:lpstr>
      <vt:lpstr>Принципы физического развития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задачи физического </dc:title>
  <dc:creator>ACER</dc:creator>
  <cp:lastModifiedBy>User</cp:lastModifiedBy>
  <cp:revision>26</cp:revision>
  <dcterms:created xsi:type="dcterms:W3CDTF">2021-02-12T09:54:13Z</dcterms:created>
  <dcterms:modified xsi:type="dcterms:W3CDTF">2023-11-18T09:21:27Z</dcterms:modified>
</cp:coreProperties>
</file>