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sldIdLst>
    <p:sldId id="256" r:id="rId2"/>
    <p:sldId id="289" r:id="rId3"/>
    <p:sldId id="295" r:id="rId4"/>
    <p:sldId id="280" r:id="rId5"/>
    <p:sldId id="281" r:id="rId6"/>
    <p:sldId id="292" r:id="rId7"/>
    <p:sldId id="283" r:id="rId8"/>
    <p:sldId id="284" r:id="rId9"/>
    <p:sldId id="285" r:id="rId10"/>
    <p:sldId id="287" r:id="rId11"/>
    <p:sldId id="288" r:id="rId12"/>
    <p:sldId id="290" r:id="rId13"/>
    <p:sldId id="29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рия Александровна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350838"/>
            <a:ext cx="10694988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60039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города Иркутска детский сад № 168</a:t>
            </a:r>
            <a:endParaRPr lang="ru-RU" sz="1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772816"/>
            <a:ext cx="6800800" cy="3528392"/>
          </a:xfrm>
        </p:spPr>
        <p:txBody>
          <a:bodyPr>
            <a:normAutofit fontScale="70000" lnSpcReduction="20000"/>
          </a:bodyPr>
          <a:lstStyle/>
          <a:p>
            <a:r>
              <a:rPr lang="ru-RU" sz="5900" b="1" dirty="0" smtClean="0">
                <a:solidFill>
                  <a:schemeClr val="accent2">
                    <a:lumMod val="50000"/>
                  </a:schemeClr>
                </a:solidFill>
              </a:rPr>
              <a:t>Презентация </a:t>
            </a:r>
          </a:p>
          <a:p>
            <a:r>
              <a:rPr lang="ru-RU" sz="5900" b="1" dirty="0" smtClean="0">
                <a:solidFill>
                  <a:schemeClr val="accent2">
                    <a:lumMod val="50000"/>
                  </a:schemeClr>
                </a:solidFill>
              </a:rPr>
              <a:t>«Познаем мир через игру» </a:t>
            </a:r>
          </a:p>
          <a:p>
            <a:endParaRPr lang="ru-RU" sz="59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5900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                           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воспитатель: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Вилкова О.В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Мария Александровна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315416"/>
            <a:ext cx="10694988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«Найди и соедини»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2" descr="C:\Users\Юля\Desktop\фото речь\IMG_20220204_1349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2736304" cy="37296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764704"/>
            <a:ext cx="3534544" cy="26509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573016"/>
            <a:ext cx="3600400" cy="2700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Мария Александровна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350838"/>
            <a:ext cx="10694988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«Радужные камешки»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2" descr="C:\Users\Юля\Desktop\фото речь\IMG_20220204_1356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3384829" cy="4525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5" y="1772816"/>
            <a:ext cx="4824535" cy="39604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рия Александровна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350838"/>
            <a:ext cx="10694988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36004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«Магнитная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мозайка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Юля\Desktop\фото речь 2\IMG_20220207_1706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16532" y="1664804"/>
            <a:ext cx="3960440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980728"/>
            <a:ext cx="2591780" cy="34557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924943"/>
            <a:ext cx="2807804" cy="37437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рия Александровна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135" y="-383952"/>
            <a:ext cx="10694988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9965469">
            <a:off x="1918118" y="2177825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923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рия Александровна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350838"/>
            <a:ext cx="10694988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640960" cy="561662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827584" y="439259"/>
            <a:ext cx="7560840" cy="40626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«Игры детей – вовсе не игры, а правильнее смотреть на них как на самое значительное и глубокомысленное занятие этого возраста».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                 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М.Монтель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«Игра пронизывает всю жизнь ребёнка. Это норма даже тогда, когда малыш делает серьёзное дело…                               Более того, следует пропитать этой игрой всю его жизнь. Вся его жизнь – это игра»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 С. Макаренко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рия Александровна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350838"/>
            <a:ext cx="10694988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136904" cy="453650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дошкольном возрасте  игра – это средство познания мира. В игре развивается умение наблюдать, расширяется круг интересов, выявляются вкусы и запросы.                                                                                Особый вариант педагогического общения представляют дидактические игры, в ходе которых цели обучения достигаются при помощи и посредством решения игровых задач.                                                                                                   Главная особенность дидактических игр в том, что дети играют, не подозревая, что осваивают новые знания, овладевают навыками действий с определенными предметами, учатся культуре общения друг с другом.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рия Александровна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350838"/>
            <a:ext cx="10694988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«Соберем урожай»</a:t>
            </a:r>
            <a:endParaRPr lang="ru-RU" sz="31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2" descr="C:\Users\Юля\Desktop\фото речь\IMG_20220201_1103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48625" y="1740913"/>
            <a:ext cx="4508194" cy="3131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980728"/>
            <a:ext cx="4053495" cy="54046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рия Александровна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350838"/>
            <a:ext cx="10694988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34605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«Мой дом»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2" descr="C:\Users\Юля\Desktop\фото речь\IMG_20220201_1107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11560" y="548680"/>
            <a:ext cx="2592288" cy="3312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276872"/>
            <a:ext cx="4968552" cy="3915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рия Александровна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350838"/>
            <a:ext cx="10694988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34605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«Кто где живет?»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Юля\Desktop\фото речь\IMG_20220125_17313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2915816" cy="2520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2856" y="1556793"/>
            <a:ext cx="5280587" cy="39604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ария Александровна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350838"/>
            <a:ext cx="10694988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«Божья коровка летит в гости»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340768"/>
            <a:ext cx="3817944" cy="50905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24744"/>
            <a:ext cx="3261810" cy="43490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ария Александровна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0"/>
            <a:ext cx="10694988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«Зашумленные картинки»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2" descr="C:\Users\Юля\Desktop\фото речь\IMG_20220201_1114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51086" y="653170"/>
            <a:ext cx="1944218" cy="25993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204864"/>
            <a:ext cx="5580112" cy="41850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ария Александровна\Desktop\1600221110_12-p-krasivie-foni-dlya-detskikh-prezentatsii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363414"/>
            <a:ext cx="10694988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«Путаница»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2" descr="C:\Users\Юля\Desktop\фото речь\IMG_20220201_112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19275" y="468957"/>
            <a:ext cx="2182810" cy="29183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9" y="1412776"/>
            <a:ext cx="5400600" cy="4248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33056"/>
            <a:ext cx="2940157" cy="22051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</TotalTime>
  <Words>183</Words>
  <Application>Microsoft Office PowerPoint</Application>
  <PresentationFormat>Экран (4:3)</PresentationFormat>
  <Paragraphs>22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Муниципальное бюджетное дошкольное образовательное учреждение города Иркутска детский сад № 168</vt:lpstr>
      <vt:lpstr> </vt:lpstr>
      <vt:lpstr>В дошкольном возрасте  игра – это средство познания мира. В игре развивается умение наблюдать, расширяется круг интересов, выявляются вкусы и запросы.                                                                                Особый вариант педагогического общения представляют дидактические игры, в ходе которых цели обучения достигаются при помощи и посредством решения игровых задач.                                                                                                   Главная особенность дидактических игр в том, что дети играют, не подозревая, что осваивают новые знания, овладевают навыками действий с определенными предметами, учатся культуре общения друг с другом.</vt:lpstr>
      <vt:lpstr> Дидактическая игра «Соберем урожай»</vt:lpstr>
      <vt:lpstr>Дидактическая игра «Мой дом»</vt:lpstr>
      <vt:lpstr>Дидактическая игра «Кто где живет?»</vt:lpstr>
      <vt:lpstr>Дидактическая игра  «Божья коровка летит в гости»</vt:lpstr>
      <vt:lpstr>Дидактическая игра «Зашумленные картинки»</vt:lpstr>
      <vt:lpstr>Дидактическая игра «Путаница»</vt:lpstr>
      <vt:lpstr>Дидактическая игра «Найди и соедини»</vt:lpstr>
      <vt:lpstr>Дидактическая игра «Радужные камешки»</vt:lpstr>
      <vt:lpstr>Дидактическая игра «Магнитная мозайка»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города Иркутска детский сад № 168</dc:title>
  <dc:creator>Люля</dc:creator>
  <cp:lastModifiedBy>Романчик</cp:lastModifiedBy>
  <cp:revision>69</cp:revision>
  <dcterms:created xsi:type="dcterms:W3CDTF">2022-02-05T08:23:45Z</dcterms:created>
  <dcterms:modified xsi:type="dcterms:W3CDTF">2022-11-22T03:38:49Z</dcterms:modified>
</cp:coreProperties>
</file>