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73" r:id="rId3"/>
    <p:sldId id="257" r:id="rId4"/>
    <p:sldId id="258" r:id="rId5"/>
    <p:sldId id="261" r:id="rId6"/>
    <p:sldId id="262" r:id="rId7"/>
    <p:sldId id="276" r:id="rId8"/>
    <p:sldId id="259" r:id="rId9"/>
    <p:sldId id="260" r:id="rId10"/>
    <p:sldId id="272" r:id="rId11"/>
    <p:sldId id="274" r:id="rId12"/>
    <p:sldId id="275" r:id="rId13"/>
    <p:sldId id="277" r:id="rId14"/>
    <p:sldId id="278" r:id="rId15"/>
    <p:sldId id="270" r:id="rId16"/>
    <p:sldId id="279" r:id="rId17"/>
    <p:sldId id="267" r:id="rId18"/>
    <p:sldId id="268" r:id="rId19"/>
    <p:sldId id="280" r:id="rId20"/>
    <p:sldId id="269" r:id="rId21"/>
    <p:sldId id="271" r:id="rId22"/>
    <p:sldId id="263" r:id="rId23"/>
    <p:sldId id="264" r:id="rId24"/>
    <p:sldId id="265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39E4-BFDE-4212-8BD6-26C0B3CAA55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BF30-0C90-4C54-BD98-13AE44BFB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CE25D4-042D-45D9-85FE-53024EFECE3B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A94078-DA21-4CDD-A4AD-3309D931B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412776"/>
            <a:ext cx="6840760" cy="2304256"/>
          </a:xfrm>
        </p:spPr>
        <p:txBody>
          <a:bodyPr/>
          <a:lstStyle/>
          <a:p>
            <a:r>
              <a:rPr lang="ru-RU" dirty="0" smtClean="0"/>
              <a:t>Моделирование в экологическом воспитании (абстрактные модели)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941168"/>
            <a:ext cx="3096344" cy="15841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</a:t>
            </a:r>
          </a:p>
          <a:p>
            <a:r>
              <a:rPr lang="ru-RU" dirty="0" smtClean="0"/>
              <a:t>Лебедева А.В.</a:t>
            </a:r>
          </a:p>
          <a:p>
            <a:r>
              <a:rPr lang="ru-RU" dirty="0" smtClean="0"/>
              <a:t>Детский сад№85 </a:t>
            </a:r>
          </a:p>
          <a:p>
            <a:r>
              <a:rPr lang="ru-RU" dirty="0" smtClean="0"/>
              <a:t>Г.Каменск </a:t>
            </a:r>
            <a:r>
              <a:rPr lang="ru-RU" dirty="0" smtClean="0"/>
              <a:t>-</a:t>
            </a:r>
            <a:r>
              <a:rPr lang="ru-RU" dirty="0" smtClean="0"/>
              <a:t>Уральский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57200"/>
            <a:ext cx="7488386" cy="841248"/>
          </a:xfrm>
        </p:spPr>
        <p:txBody>
          <a:bodyPr/>
          <a:lstStyle/>
          <a:p>
            <a:r>
              <a:rPr lang="ru-RU" dirty="0" smtClean="0"/>
              <a:t>Модель экосистемы леса</a:t>
            </a:r>
            <a:endParaRPr lang="ru-RU" dirty="0"/>
          </a:p>
        </p:txBody>
      </p:sp>
      <p:pic>
        <p:nvPicPr>
          <p:cNvPr id="3" name="Picture 2" descr="1 008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0034" y="1214422"/>
            <a:ext cx="807243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наблюдений за птицами</a:t>
            </a:r>
            <a:endParaRPr lang="ru-RU" dirty="0"/>
          </a:p>
        </p:txBody>
      </p:sp>
      <p:pic>
        <p:nvPicPr>
          <p:cNvPr id="3" name="Picture 2" descr="1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12"/>
            <a:ext cx="72390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18" descr="D:\Documents and Settings\ден\Мои документы\Мои результаты сканирования\2009-06 (июн)\сканирование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0"/>
            <a:ext cx="6858000" cy="881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45708" cy="2471734"/>
          </a:xfrm>
        </p:spPr>
        <p:txBody>
          <a:bodyPr>
            <a:normAutofit/>
          </a:bodyPr>
          <a:lstStyle/>
          <a:p>
            <a:r>
              <a:rPr lang="ru-RU" dirty="0" smtClean="0"/>
              <a:t>Календари</a:t>
            </a:r>
            <a:br>
              <a:rPr lang="ru-RU" dirty="0" smtClean="0"/>
            </a:br>
            <a:r>
              <a:rPr lang="ru-RU" dirty="0" smtClean="0"/>
              <a:t>наблюдений</a:t>
            </a:r>
            <a:br>
              <a:rPr lang="ru-RU" dirty="0" smtClean="0"/>
            </a:br>
            <a:r>
              <a:rPr lang="ru-RU" dirty="0" smtClean="0"/>
              <a:t>за погодой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1" descr="D:\Documents and Settings\ден\Мои документы\Мои результаты сканирования\2009-06 (июн)\сканирование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163" y="-500090"/>
            <a:ext cx="5938837" cy="81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8274204" cy="841248"/>
          </a:xfrm>
        </p:spPr>
        <p:txBody>
          <a:bodyPr>
            <a:normAutofit/>
          </a:bodyPr>
          <a:lstStyle/>
          <a:p>
            <a:r>
              <a:rPr lang="ru-RU" dirty="0" smtClean="0"/>
              <a:t>Схематическая модель «сезоны года»</a:t>
            </a:r>
            <a:endParaRPr lang="ru-RU" dirty="0"/>
          </a:p>
        </p:txBody>
      </p:sp>
      <p:pic>
        <p:nvPicPr>
          <p:cNvPr id="3" name="Picture 3" descr="C:\Documents and Settings\админ\Мои документы\ВАГАНОВА\Методика экол. воспит. в ДОУ\Диплом НИНА\кр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188690" cy="4929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Объёмные модели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40274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52956" y="142852"/>
            <a:ext cx="4095778" cy="3071834"/>
          </a:xfrm>
        </p:spPr>
      </p:pic>
      <p:pic>
        <p:nvPicPr>
          <p:cNvPr id="6" name="Рисунок 5" descr="img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4445957" cy="3071834"/>
          </a:xfrm>
          <a:prstGeom prst="rect">
            <a:avLst/>
          </a:prstGeom>
        </p:spPr>
      </p:pic>
      <p:pic>
        <p:nvPicPr>
          <p:cNvPr id="7" name="Рисунок 6" descr="S4027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470" y="3429000"/>
            <a:ext cx="409577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845576" cy="841248"/>
          </a:xfrm>
        </p:spPr>
        <p:txBody>
          <a:bodyPr/>
          <a:lstStyle/>
          <a:p>
            <a:r>
              <a:rPr lang="ru-RU" dirty="0" smtClean="0"/>
              <a:t>Объёмная модель «аквариум»</a:t>
            </a:r>
            <a:endParaRPr lang="ru-RU" dirty="0"/>
          </a:p>
        </p:txBody>
      </p:sp>
      <p:pic>
        <p:nvPicPr>
          <p:cNvPr id="3" name="Picture 2" descr="F:\аквариу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268760"/>
            <a:ext cx="705505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2832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Календарь природы – пространственно- временные схематические модели</a:t>
            </a:r>
            <a:endParaRPr lang="ru-RU" dirty="0"/>
          </a:p>
        </p:txBody>
      </p:sp>
      <p:pic>
        <p:nvPicPr>
          <p:cNvPr id="6" name="Содержимое 5" descr="практика (124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429288" cy="4071966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"/>
            <a:ext cx="8345642" cy="1543040"/>
          </a:xfrm>
        </p:spPr>
        <p:txBody>
          <a:bodyPr>
            <a:normAutofit/>
          </a:bodyPr>
          <a:lstStyle/>
          <a:p>
            <a:r>
              <a:rPr lang="ru-RU" dirty="0" smtClean="0"/>
              <a:t>Календарь </a:t>
            </a:r>
            <a:br>
              <a:rPr lang="ru-RU" dirty="0" smtClean="0"/>
            </a:br>
            <a:r>
              <a:rPr lang="ru-RU" dirty="0" smtClean="0"/>
              <a:t>природы</a:t>
            </a:r>
            <a:endParaRPr lang="ru-RU" dirty="0"/>
          </a:p>
        </p:txBody>
      </p:sp>
      <p:pic>
        <p:nvPicPr>
          <p:cNvPr id="5" name="Содержимое 4" descr="практика (12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50397" y="964390"/>
            <a:ext cx="6572296" cy="492922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Documents and Settings\админ\Мои документы\ВАГАНОВА\Методика экол. воспит. в ДОУ\Диплом НИНА\календ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857232"/>
            <a:ext cx="6786563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экологических </a:t>
            </a:r>
            <a:r>
              <a:rPr lang="ru-RU" dirty="0" smtClean="0">
                <a:solidFill>
                  <a:srgbClr val="002060"/>
                </a:solidFill>
              </a:rPr>
              <a:t>моделей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772816"/>
            <a:ext cx="64294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00"/>
              </a:buCl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Иконические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Сенсорные </a:t>
            </a: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Абстрактные</a:t>
            </a: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Графические</a:t>
            </a: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Предметы заместители</a:t>
            </a: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Объёмные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1124744"/>
            <a:ext cx="6172200" cy="2880320"/>
          </a:xfrm>
        </p:spPr>
        <p:txBody>
          <a:bodyPr>
            <a:noAutofit/>
          </a:bodyPr>
          <a:lstStyle/>
          <a:p>
            <a:r>
              <a:rPr lang="ru-RU" sz="4400" dirty="0" smtClean="0"/>
              <a:t>Использование моделей в разных видах деятельности</a:t>
            </a:r>
            <a:endParaRPr lang="ru-RU" sz="4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62" y="1412776"/>
            <a:ext cx="694313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фланелеграфа</a:t>
            </a:r>
            <a:endParaRPr lang="ru-RU" dirty="0"/>
          </a:p>
        </p:txBody>
      </p:sp>
      <p:pic>
        <p:nvPicPr>
          <p:cNvPr id="7" name="Содержимое 6" descr="img21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50658"/>
            <a:ext cx="3657600" cy="2509283"/>
          </a:xfrm>
        </p:spPr>
      </p:pic>
      <p:pic>
        <p:nvPicPr>
          <p:cNvPr id="8" name="Содержимое 7" descr="img2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3031165"/>
            <a:ext cx="3657600" cy="2548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дели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905653" y="1166019"/>
            <a:ext cx="685799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553001" y="3381551"/>
            <a:ext cx="6309360" cy="948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модели 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916326" y="1273462"/>
            <a:ext cx="6476059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дели 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933435" y="1101233"/>
            <a:ext cx="6690202" cy="4823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дели 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596401" y="-1096390"/>
            <a:ext cx="5645566" cy="8409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одели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6557" y="1700808"/>
            <a:ext cx="8537931" cy="4253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дели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5892" y="1214422"/>
            <a:ext cx="8044007" cy="4911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дели 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1386"/>
            <a:ext cx="8648609" cy="6044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дели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7716447" cy="5483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2832" cy="841248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Что необходимо для роста и развития растений</a:t>
            </a:r>
            <a:endParaRPr lang="ru-RU" sz="24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28813"/>
            <a:ext cx="8929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428625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вода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4286256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свет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4286256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почва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29520" y="4286256"/>
            <a:ext cx="74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уход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дели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49283" y="1773872"/>
            <a:ext cx="6683433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дели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8091" y="1773872"/>
            <a:ext cx="7065818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88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Моделирование в экологическом воспитании (абстрактные модели)</vt:lpstr>
      <vt:lpstr>Виды экологических моделей</vt:lpstr>
      <vt:lpstr>Слайд 3</vt:lpstr>
      <vt:lpstr>Слайд 4</vt:lpstr>
      <vt:lpstr>Слайд 5</vt:lpstr>
      <vt:lpstr>Слайд 6</vt:lpstr>
      <vt:lpstr>       Что необходимо для роста и развития растений</vt:lpstr>
      <vt:lpstr>Слайд 8</vt:lpstr>
      <vt:lpstr>Слайд 9</vt:lpstr>
      <vt:lpstr>Модель экосистемы леса</vt:lpstr>
      <vt:lpstr>Календарь наблюдений за птицами</vt:lpstr>
      <vt:lpstr>Слайд 12</vt:lpstr>
      <vt:lpstr>Календари наблюдений за погодой </vt:lpstr>
      <vt:lpstr>Схематическая модель «сезоны года»</vt:lpstr>
      <vt:lpstr>Объёмные модели</vt:lpstr>
      <vt:lpstr>Объёмная модель «аквариум»</vt:lpstr>
      <vt:lpstr>Календарь природы – пространственно- временные схематические модели</vt:lpstr>
      <vt:lpstr>Календарь  природы</vt:lpstr>
      <vt:lpstr>Слайд 19</vt:lpstr>
      <vt:lpstr>Использование моделей в разных видах деятельности</vt:lpstr>
      <vt:lpstr>Использование фланелеграфа</vt:lpstr>
      <vt:lpstr>Слайд 22</vt:lpstr>
      <vt:lpstr>Слайд 23</vt:lpstr>
      <vt:lpstr>Слайд 24</vt:lpstr>
      <vt:lpstr>Слайд 25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 экологическом воспитании</dc:title>
  <dc:creator>MAMA</dc:creator>
  <cp:lastModifiedBy>User</cp:lastModifiedBy>
  <cp:revision>12</cp:revision>
  <dcterms:created xsi:type="dcterms:W3CDTF">2009-12-14T19:08:54Z</dcterms:created>
  <dcterms:modified xsi:type="dcterms:W3CDTF">2022-11-12T14:06:16Z</dcterms:modified>
</cp:coreProperties>
</file>