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7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7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png" ContentType="image/pn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703FA2D-5098-48A7-AF3F-85410A63AD0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2F335E2-DCDF-4C7B-BA5A-5469F787F40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938AA53-C9FA-4A42-AE91-D4973A16436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C639935-66FC-4634-A538-AD45365AB94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D4B1DE3-8112-40DD-A76E-33E9AC5719C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371C0E1-AF91-4FD3-850C-796E7DD6CF3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C17CB46-9AED-48A0-A647-9238DAEFCF7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0E2A149-40E5-4EE6-92FF-CD8F3AF51B9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717313C-F624-48B2-8CBF-F42BA14EFD2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FB42AC2-5877-47A9-BF75-3AD5E511AA1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D6B1A54-4665-453F-85BA-E3C965F6807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8A1B8DE-67E6-40A1-8979-B96386BF6A2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0DDEF1A-3CC6-41FE-B874-9E9BCE34EAF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D0267DA-465E-467F-BC41-A8A514FDFFB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CCABE54-49B2-4889-8CC2-9CBAA2D1950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82ECE2A-37A7-45A6-9429-9E879573C36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D297AA9-4417-4B83-AA05-C5918EA19CBA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7F3407E3-8235-429E-98BF-5A8163CF37D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025B108-873C-49CD-8F24-7C63D6B2B0F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6D9E2F0-187B-4570-A6C4-DF3ECEE8F83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F01A1141-4848-4F6A-BD2C-297D0BAF043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CBA806F3-DD6F-474D-9B6E-963B0AF35AB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B8E720F-F9F5-479D-8159-AC0B8EE2E77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6D7511B4-3589-42F0-BE26-7D6E6BE00ED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0518E603-D34A-4BE2-9B03-6DE47D4BFBE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0D04775A-0A77-4903-8D74-D53579024EE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7B0535E5-3834-47AE-B730-56DFD1A085A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19F79336-E81C-436D-A3CF-FD1E0BE27DA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D55EC463-2431-413D-AF8A-BA065A7EEA0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6F45FB11-97EF-487B-AA8A-1306C236FD9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D75D5070-B278-4B66-95F4-A817706DBBF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D7A76268-FE2A-4D4C-AF8E-7D42ABEBBEF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7B300F34-E0F6-4B6E-84ED-2F7CF7AAC58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8633645-5AD1-4FAB-BB98-A94A059224F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B3FC4BAB-F53B-4D1F-A7DD-618525CE461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DC4109C2-B8ED-4884-AD24-F1854C4A159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5F819B6C-FE6C-45E6-A80E-4D75443C392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D46B254E-6A98-4428-B19D-696EFCC380B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94C7A6A2-A934-4D1F-A76F-01AD0D30419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959B9E64-9C30-4E5A-8BD3-72D4E974491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688A2AC5-322A-4640-AF0B-E5A0631AB7F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1895E58B-B142-4F51-A956-B68E4B684AC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358A1C04-5048-4095-B31F-E96EB52529D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B5B0E573-5AF1-47A7-B7C8-574C0925CFF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B70A420-720B-4548-B2BE-5BA409261A7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E8C3198F-D43A-463D-9EFA-62AD991BE77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64D62C35-07C0-4F40-920F-589DE20664C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26B373F0-C3A2-4C09-B1C2-E6748D62C3B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ACD8D41F-7FB3-4676-854C-90CAD5D9514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242E45E6-A0FD-43AD-8141-F2BE6B0122A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7A0BEDAC-A86D-4AC1-8711-02285113C78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B5AB2B59-6391-42BE-A272-2E695D55E0F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1B06BE8B-82B4-4A1B-87BC-C2EB3EE9A11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4BA89377-9989-45C4-83CE-6482A20AF52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1925AFEE-D7FF-4211-BE80-6954B845778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7167135-4B05-43F7-81FB-32C682DA3B7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0C3C16AB-4F26-4C1D-98A5-59F009F5DBEA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76D537E8-938E-42CB-BAA8-97F04F0DC94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6E406D42-87A6-43B7-B873-B1F759A5275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F74CC832-0C35-4166-8B92-F988D37DFE5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322D2215-5275-4E2E-B906-6FC17F00C05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F06CE885-51A3-4040-8FF4-884D983BE8E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935CD115-5394-4448-95F1-45009EE2737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3CE0EA8D-E35F-4703-AF62-DEE4D8824DE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8F5CEB8F-5D86-4B33-9B1F-BB38BDD195A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15304876-C5E5-4A89-B2C2-BF27BF4D758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9DDAAE5-6FE5-4BDA-85EF-29DDFDF1069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9506360E-BDA3-429C-9FD7-DA6C6486D68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34B85903-B228-43BD-B9EB-0A6330A31F47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EFDED724-CC6E-4485-8C33-1361C19E351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690620A8-987C-47AB-BCE9-DFE2BC5EA60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4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3C76BE86-6835-4E6E-8878-DFA517AD095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D47474F6-FFB6-4CF7-BDEE-AFCE65FD65C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F6331599-B466-4B1F-BECE-00587E0A2E2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F23C8B08-C7C3-4953-8ED1-695436917AD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9007051B-EF80-41E4-9E74-C6E18BEE676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5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451F9FFA-6338-47F9-90E6-6396DE0B4BF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2BB3DA4-4A11-4C11-BF76-B08E83348D5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C53C343C-C968-4C3F-AE87-8F8107690F7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599684EF-D897-4E1A-A6A8-26E05794AE0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4D690ED8-5937-4621-889F-E6DD7E1FBDE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7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7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D1363B47-DB43-4FBF-BCB4-28A616A9F8C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7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7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8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8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8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0C3E7AAB-2AA5-4F0F-8A80-FE4BA16FB68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13ACA95-8292-4E76-8FEF-28FA1632595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22"/>
          <p:cNvGrpSpPr/>
          <p:nvPr/>
        </p:nvGrpSpPr>
        <p:grpSpPr>
          <a:xfrm>
            <a:off x="0" y="228600"/>
            <a:ext cx="2849760" cy="6636960"/>
            <a:chOff x="0" y="228600"/>
            <a:chExt cx="2849760" cy="6636960"/>
          </a:xfrm>
        </p:grpSpPr>
        <p:sp>
          <p:nvSpPr>
            <p:cNvPr id="1" name="Freeform 11"/>
            <p:cNvSpPr/>
            <p:nvPr/>
          </p:nvSpPr>
          <p:spPr>
            <a:xfrm>
              <a:off x="0" y="2575080"/>
              <a:ext cx="99000" cy="62424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" name="Freeform 12"/>
            <p:cNvSpPr/>
            <p:nvPr/>
          </p:nvSpPr>
          <p:spPr>
            <a:xfrm>
              <a:off x="128520" y="3156480"/>
              <a:ext cx="644760" cy="232056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" name="Freeform 13"/>
            <p:cNvSpPr/>
            <p:nvPr/>
          </p:nvSpPr>
          <p:spPr>
            <a:xfrm>
              <a:off x="807120" y="5447160"/>
              <a:ext cx="607680" cy="141840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" name="Freeform 14"/>
            <p:cNvSpPr/>
            <p:nvPr/>
          </p:nvSpPr>
          <p:spPr>
            <a:xfrm>
              <a:off x="959760" y="6503760"/>
              <a:ext cx="169560" cy="36180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" name="Freeform 15"/>
            <p:cNvSpPr/>
            <p:nvPr/>
          </p:nvSpPr>
          <p:spPr>
            <a:xfrm>
              <a:off x="100800" y="3201120"/>
              <a:ext cx="820080" cy="332676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" name="Freeform 16"/>
            <p:cNvSpPr/>
            <p:nvPr/>
          </p:nvSpPr>
          <p:spPr>
            <a:xfrm>
              <a:off x="22320" y="228600"/>
              <a:ext cx="104400" cy="292608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" name="Freeform 17"/>
            <p:cNvSpPr/>
            <p:nvPr/>
          </p:nvSpPr>
          <p:spPr>
            <a:xfrm>
              <a:off x="78120" y="2944080"/>
              <a:ext cx="76320" cy="49212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" name="Freeform 18"/>
            <p:cNvSpPr/>
            <p:nvPr/>
          </p:nvSpPr>
          <p:spPr>
            <a:xfrm>
              <a:off x="769680" y="5478840"/>
              <a:ext cx="188280" cy="102312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" name="Freeform 19"/>
            <p:cNvSpPr/>
            <p:nvPr/>
          </p:nvSpPr>
          <p:spPr>
            <a:xfrm>
              <a:off x="775440" y="1398960"/>
              <a:ext cx="2074320" cy="404640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" name="Freeform 20"/>
            <p:cNvSpPr/>
            <p:nvPr/>
          </p:nvSpPr>
          <p:spPr>
            <a:xfrm>
              <a:off x="922680" y="6530040"/>
              <a:ext cx="160200" cy="33552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" name="Freeform 21"/>
            <p:cNvSpPr/>
            <p:nvPr/>
          </p:nvSpPr>
          <p:spPr>
            <a:xfrm>
              <a:off x="769680" y="5359320"/>
              <a:ext cx="35640" cy="21996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" name="Freeform 22"/>
            <p:cNvSpPr/>
            <p:nvPr/>
          </p:nvSpPr>
          <p:spPr>
            <a:xfrm>
              <a:off x="849960" y="6244560"/>
              <a:ext cx="236880" cy="62064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" name="Group 9"/>
          <p:cNvGrpSpPr/>
          <p:nvPr/>
        </p:nvGrpSpPr>
        <p:grpSpPr>
          <a:xfrm>
            <a:off x="27360" y="-720"/>
            <a:ext cx="2354760" cy="6852240"/>
            <a:chOff x="27360" y="-720"/>
            <a:chExt cx="2354760" cy="6852240"/>
          </a:xfrm>
        </p:grpSpPr>
        <p:sp>
          <p:nvSpPr>
            <p:cNvPr id="14" name="Freeform 27"/>
            <p:cNvSpPr/>
            <p:nvPr/>
          </p:nvSpPr>
          <p:spPr>
            <a:xfrm>
              <a:off x="27360" y="-720"/>
              <a:ext cx="492480" cy="439920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" name="Freeform 28"/>
            <p:cNvSpPr/>
            <p:nvPr/>
          </p:nvSpPr>
          <p:spPr>
            <a:xfrm>
              <a:off x="550440" y="4316400"/>
              <a:ext cx="421560" cy="157896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" name="Freeform 29"/>
            <p:cNvSpPr/>
            <p:nvPr/>
          </p:nvSpPr>
          <p:spPr>
            <a:xfrm>
              <a:off x="1006200" y="5862600"/>
              <a:ext cx="429120" cy="98892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" name="Freeform 30"/>
            <p:cNvSpPr/>
            <p:nvPr/>
          </p:nvSpPr>
          <p:spPr>
            <a:xfrm>
              <a:off x="521640" y="4364280"/>
              <a:ext cx="550080" cy="223416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" name="Freeform 31"/>
            <p:cNvSpPr/>
            <p:nvPr/>
          </p:nvSpPr>
          <p:spPr>
            <a:xfrm>
              <a:off x="468000" y="1289160"/>
              <a:ext cx="172440" cy="302544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" name="Freeform 32"/>
            <p:cNvSpPr/>
            <p:nvPr/>
          </p:nvSpPr>
          <p:spPr>
            <a:xfrm>
              <a:off x="1111680" y="6571440"/>
              <a:ext cx="132480" cy="27972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" name="Freeform 33"/>
            <p:cNvSpPr/>
            <p:nvPr/>
          </p:nvSpPr>
          <p:spPr>
            <a:xfrm>
              <a:off x="502560" y="4107600"/>
              <a:ext cx="80640" cy="50976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" name="Freeform 34"/>
            <p:cNvSpPr/>
            <p:nvPr/>
          </p:nvSpPr>
          <p:spPr>
            <a:xfrm>
              <a:off x="973800" y="3145680"/>
              <a:ext cx="1408320" cy="271512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" name="Freeform 35"/>
            <p:cNvSpPr/>
            <p:nvPr/>
          </p:nvSpPr>
          <p:spPr>
            <a:xfrm>
              <a:off x="1073520" y="6600240"/>
              <a:ext cx="118800" cy="25128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" name="Freeform 36"/>
            <p:cNvSpPr/>
            <p:nvPr/>
          </p:nvSpPr>
          <p:spPr>
            <a:xfrm>
              <a:off x="973800" y="5897160"/>
              <a:ext cx="136080" cy="67248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" name="Freeform 37"/>
            <p:cNvSpPr/>
            <p:nvPr/>
          </p:nvSpPr>
          <p:spPr>
            <a:xfrm>
              <a:off x="973800" y="5772600"/>
              <a:ext cx="36360" cy="22608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" name="Freeform 38"/>
            <p:cNvSpPr/>
            <p:nvPr/>
          </p:nvSpPr>
          <p:spPr>
            <a:xfrm>
              <a:off x="1006200" y="6322680"/>
              <a:ext cx="208800" cy="52884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" name="Rectangle 6"/>
          <p:cNvSpPr/>
          <p:nvPr/>
        </p:nvSpPr>
        <p:spPr>
          <a:xfrm>
            <a:off x="0" y="0"/>
            <a:ext cx="181080" cy="6856200"/>
          </a:xfrm>
          <a:prstGeom prst="rect">
            <a:avLst/>
          </a:prstGeom>
          <a:solidFill>
            <a:srgbClr val="766f54"/>
          </a:solidFill>
          <a:ln w="9360"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7" name="Freeform 11"/>
          <p:cNvSpPr/>
          <p:nvPr/>
        </p:nvSpPr>
        <p:spPr>
          <a:xfrm flipV="1">
            <a:off x="-2520" y="711000"/>
            <a:ext cx="1586880" cy="505440"/>
          </a:xfrm>
          <a:custGeom>
            <a:avLst/>
            <a:gd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rgbClr val="a5301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ftr" idx="1"/>
          </p:nvPr>
        </p:nvSpPr>
        <p:spPr>
          <a:xfrm>
            <a:off x="2589120" y="6135840"/>
            <a:ext cx="761832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sldNum" idx="2"/>
          </p:nvPr>
        </p:nvSpPr>
        <p:spPr>
          <a:xfrm>
            <a:off x="531720" y="787680"/>
            <a:ext cx="77796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2000" spc="-1" strike="noStrike">
                <a:solidFill>
                  <a:srgbClr val="feffff"/>
                </a:solidFill>
                <a:latin typeface="Century Gothic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22985DA-4067-4FD3-B699-7C53DF8014F7}" type="slidenum">
              <a:rPr b="0" lang="ru-RU" sz="2000" spc="-1" strike="noStrike">
                <a:solidFill>
                  <a:srgbClr val="feffff"/>
                </a:solidFill>
                <a:latin typeface="Century Gothic"/>
              </a:rPr>
              <a:t>&lt;номер&gt;</a:t>
            </a:fld>
            <a:endParaRPr b="0" lang="ru-RU" sz="2000" spc="-1" strike="noStrike">
              <a:latin typeface="Times New Roman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dt" idx="3"/>
          </p:nvPr>
        </p:nvSpPr>
        <p:spPr>
          <a:xfrm>
            <a:off x="10361520" y="6130440"/>
            <a:ext cx="1144440" cy="36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ru-RU" sz="1400" spc="-1" strike="noStrike">
                <a:latin typeface="Times New Roman"/>
              </a:defRPr>
            </a:lvl1pPr>
          </a:lstStyle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22"/>
          <p:cNvGrpSpPr/>
          <p:nvPr/>
        </p:nvGrpSpPr>
        <p:grpSpPr>
          <a:xfrm>
            <a:off x="0" y="228600"/>
            <a:ext cx="2849760" cy="6636960"/>
            <a:chOff x="0" y="228600"/>
            <a:chExt cx="2849760" cy="6636960"/>
          </a:xfrm>
        </p:grpSpPr>
        <p:sp>
          <p:nvSpPr>
            <p:cNvPr id="70" name="Freeform 11"/>
            <p:cNvSpPr/>
            <p:nvPr/>
          </p:nvSpPr>
          <p:spPr>
            <a:xfrm>
              <a:off x="0" y="2575080"/>
              <a:ext cx="99000" cy="62424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" name="Freeform 12"/>
            <p:cNvSpPr/>
            <p:nvPr/>
          </p:nvSpPr>
          <p:spPr>
            <a:xfrm>
              <a:off x="128520" y="3156480"/>
              <a:ext cx="644760" cy="232056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" name="Freeform 13"/>
            <p:cNvSpPr/>
            <p:nvPr/>
          </p:nvSpPr>
          <p:spPr>
            <a:xfrm>
              <a:off x="807120" y="5447160"/>
              <a:ext cx="607680" cy="141840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" name="Freeform 14"/>
            <p:cNvSpPr/>
            <p:nvPr/>
          </p:nvSpPr>
          <p:spPr>
            <a:xfrm>
              <a:off x="959760" y="6503760"/>
              <a:ext cx="169560" cy="36180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" name="Freeform 15"/>
            <p:cNvSpPr/>
            <p:nvPr/>
          </p:nvSpPr>
          <p:spPr>
            <a:xfrm>
              <a:off x="100800" y="3201120"/>
              <a:ext cx="820080" cy="332676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" name="Freeform 16"/>
            <p:cNvSpPr/>
            <p:nvPr/>
          </p:nvSpPr>
          <p:spPr>
            <a:xfrm>
              <a:off x="22320" y="228600"/>
              <a:ext cx="104400" cy="292608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" name="Freeform 17"/>
            <p:cNvSpPr/>
            <p:nvPr/>
          </p:nvSpPr>
          <p:spPr>
            <a:xfrm>
              <a:off x="78120" y="2944080"/>
              <a:ext cx="76320" cy="49212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" name="Freeform 18"/>
            <p:cNvSpPr/>
            <p:nvPr/>
          </p:nvSpPr>
          <p:spPr>
            <a:xfrm>
              <a:off x="769680" y="5478840"/>
              <a:ext cx="188280" cy="102312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" name="Freeform 19"/>
            <p:cNvSpPr/>
            <p:nvPr/>
          </p:nvSpPr>
          <p:spPr>
            <a:xfrm>
              <a:off x="775440" y="1398960"/>
              <a:ext cx="2074320" cy="404640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" name="Freeform 20"/>
            <p:cNvSpPr/>
            <p:nvPr/>
          </p:nvSpPr>
          <p:spPr>
            <a:xfrm>
              <a:off x="922680" y="6530040"/>
              <a:ext cx="160200" cy="33552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" name="Freeform 21"/>
            <p:cNvSpPr/>
            <p:nvPr/>
          </p:nvSpPr>
          <p:spPr>
            <a:xfrm>
              <a:off x="769680" y="5359320"/>
              <a:ext cx="35640" cy="21996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" name="Freeform 22"/>
            <p:cNvSpPr/>
            <p:nvPr/>
          </p:nvSpPr>
          <p:spPr>
            <a:xfrm>
              <a:off x="849960" y="6244560"/>
              <a:ext cx="236880" cy="62064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2" name="Group 9"/>
          <p:cNvGrpSpPr/>
          <p:nvPr/>
        </p:nvGrpSpPr>
        <p:grpSpPr>
          <a:xfrm>
            <a:off x="27360" y="-720"/>
            <a:ext cx="2354760" cy="6852240"/>
            <a:chOff x="27360" y="-720"/>
            <a:chExt cx="2354760" cy="6852240"/>
          </a:xfrm>
        </p:grpSpPr>
        <p:sp>
          <p:nvSpPr>
            <p:cNvPr id="83" name="Freeform 27"/>
            <p:cNvSpPr/>
            <p:nvPr/>
          </p:nvSpPr>
          <p:spPr>
            <a:xfrm>
              <a:off x="27360" y="-720"/>
              <a:ext cx="492480" cy="439920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" name="Freeform 28"/>
            <p:cNvSpPr/>
            <p:nvPr/>
          </p:nvSpPr>
          <p:spPr>
            <a:xfrm>
              <a:off x="550440" y="4316400"/>
              <a:ext cx="421560" cy="157896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" name="Freeform 29"/>
            <p:cNvSpPr/>
            <p:nvPr/>
          </p:nvSpPr>
          <p:spPr>
            <a:xfrm>
              <a:off x="1006200" y="5862600"/>
              <a:ext cx="429120" cy="98892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" name="Freeform 30"/>
            <p:cNvSpPr/>
            <p:nvPr/>
          </p:nvSpPr>
          <p:spPr>
            <a:xfrm>
              <a:off x="521640" y="4364280"/>
              <a:ext cx="550080" cy="223416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" name="Freeform 31"/>
            <p:cNvSpPr/>
            <p:nvPr/>
          </p:nvSpPr>
          <p:spPr>
            <a:xfrm>
              <a:off x="468000" y="1289160"/>
              <a:ext cx="172440" cy="302544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" name="Freeform 32"/>
            <p:cNvSpPr/>
            <p:nvPr/>
          </p:nvSpPr>
          <p:spPr>
            <a:xfrm>
              <a:off x="1111680" y="6571440"/>
              <a:ext cx="132480" cy="27972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" name="Freeform 33"/>
            <p:cNvSpPr/>
            <p:nvPr/>
          </p:nvSpPr>
          <p:spPr>
            <a:xfrm>
              <a:off x="502560" y="4107600"/>
              <a:ext cx="80640" cy="50976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" name="Freeform 34"/>
            <p:cNvSpPr/>
            <p:nvPr/>
          </p:nvSpPr>
          <p:spPr>
            <a:xfrm>
              <a:off x="973800" y="3145680"/>
              <a:ext cx="1408320" cy="271512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" name="Freeform 35"/>
            <p:cNvSpPr/>
            <p:nvPr/>
          </p:nvSpPr>
          <p:spPr>
            <a:xfrm>
              <a:off x="1073520" y="6600240"/>
              <a:ext cx="118800" cy="25128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" name="Freeform 36"/>
            <p:cNvSpPr/>
            <p:nvPr/>
          </p:nvSpPr>
          <p:spPr>
            <a:xfrm>
              <a:off x="973800" y="5897160"/>
              <a:ext cx="136080" cy="67248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" name="Freeform 37"/>
            <p:cNvSpPr/>
            <p:nvPr/>
          </p:nvSpPr>
          <p:spPr>
            <a:xfrm>
              <a:off x="973800" y="5772600"/>
              <a:ext cx="36360" cy="22608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" name="Freeform 38"/>
            <p:cNvSpPr/>
            <p:nvPr/>
          </p:nvSpPr>
          <p:spPr>
            <a:xfrm>
              <a:off x="1006200" y="6322680"/>
              <a:ext cx="208800" cy="52884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5" name="Rectangle 6"/>
          <p:cNvSpPr/>
          <p:nvPr/>
        </p:nvSpPr>
        <p:spPr>
          <a:xfrm>
            <a:off x="0" y="0"/>
            <a:ext cx="181080" cy="6856200"/>
          </a:xfrm>
          <a:prstGeom prst="rect">
            <a:avLst/>
          </a:prstGeom>
          <a:solidFill>
            <a:srgbClr val="766f54"/>
          </a:solidFill>
          <a:ln w="9360"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96" name="Freeform 11"/>
          <p:cNvSpPr/>
          <p:nvPr/>
        </p:nvSpPr>
        <p:spPr>
          <a:xfrm flipV="1">
            <a:off x="-2520" y="711000"/>
            <a:ext cx="1586880" cy="505440"/>
          </a:xfrm>
          <a:custGeom>
            <a:avLst/>
            <a:gd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rgbClr val="a5301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PlaceHolder 1"/>
          <p:cNvSpPr>
            <a:spLocks noGrp="1"/>
          </p:cNvSpPr>
          <p:nvPr>
            <p:ph type="ftr" idx="4"/>
          </p:nvPr>
        </p:nvSpPr>
        <p:spPr>
          <a:xfrm>
            <a:off x="2589120" y="6135840"/>
            <a:ext cx="761832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sldNum" idx="5"/>
          </p:nvPr>
        </p:nvSpPr>
        <p:spPr>
          <a:xfrm>
            <a:off x="531720" y="787680"/>
            <a:ext cx="77796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2000" spc="-1" strike="noStrike">
                <a:solidFill>
                  <a:srgbClr val="feffff"/>
                </a:solidFill>
                <a:latin typeface="Century Gothic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52C1280-54F2-4454-89C4-BCF80AC282D4}" type="slidenum">
              <a:rPr b="0" lang="ru-RU" sz="2000" spc="-1" strike="noStrike">
                <a:solidFill>
                  <a:srgbClr val="feffff"/>
                </a:solidFill>
                <a:latin typeface="Century Gothic"/>
              </a:rPr>
              <a:t>&lt;номер&gt;</a:t>
            </a:fld>
            <a:endParaRPr b="0" lang="ru-RU" sz="2000" spc="-1" strike="noStrike">
              <a:latin typeface="Times New Roman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dt" idx="6"/>
          </p:nvPr>
        </p:nvSpPr>
        <p:spPr>
          <a:xfrm>
            <a:off x="10361520" y="6130440"/>
            <a:ext cx="1144440" cy="36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ru-RU" sz="1400" spc="-1" strike="noStrike">
                <a:latin typeface="Times New Roman"/>
              </a:defRPr>
            </a:lvl1pPr>
          </a:lstStyle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0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22"/>
          <p:cNvGrpSpPr/>
          <p:nvPr/>
        </p:nvGrpSpPr>
        <p:grpSpPr>
          <a:xfrm>
            <a:off x="0" y="228600"/>
            <a:ext cx="2849760" cy="6636960"/>
            <a:chOff x="0" y="228600"/>
            <a:chExt cx="2849760" cy="6636960"/>
          </a:xfrm>
        </p:grpSpPr>
        <p:sp>
          <p:nvSpPr>
            <p:cNvPr id="139" name="Freeform 11"/>
            <p:cNvSpPr/>
            <p:nvPr/>
          </p:nvSpPr>
          <p:spPr>
            <a:xfrm>
              <a:off x="0" y="2575080"/>
              <a:ext cx="99000" cy="62424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" name="Freeform 12"/>
            <p:cNvSpPr/>
            <p:nvPr/>
          </p:nvSpPr>
          <p:spPr>
            <a:xfrm>
              <a:off x="128520" y="3156480"/>
              <a:ext cx="644760" cy="232056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" name="Freeform 13"/>
            <p:cNvSpPr/>
            <p:nvPr/>
          </p:nvSpPr>
          <p:spPr>
            <a:xfrm>
              <a:off x="807120" y="5447160"/>
              <a:ext cx="607680" cy="141840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" name="Freeform 14"/>
            <p:cNvSpPr/>
            <p:nvPr/>
          </p:nvSpPr>
          <p:spPr>
            <a:xfrm>
              <a:off x="959760" y="6503760"/>
              <a:ext cx="169560" cy="36180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3" name="Freeform 15"/>
            <p:cNvSpPr/>
            <p:nvPr/>
          </p:nvSpPr>
          <p:spPr>
            <a:xfrm>
              <a:off x="100800" y="3201120"/>
              <a:ext cx="820080" cy="332676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" name="Freeform 16"/>
            <p:cNvSpPr/>
            <p:nvPr/>
          </p:nvSpPr>
          <p:spPr>
            <a:xfrm>
              <a:off x="22320" y="228600"/>
              <a:ext cx="104400" cy="292608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" name="Freeform 17"/>
            <p:cNvSpPr/>
            <p:nvPr/>
          </p:nvSpPr>
          <p:spPr>
            <a:xfrm>
              <a:off x="78120" y="2944080"/>
              <a:ext cx="76320" cy="49212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" name="Freeform 18"/>
            <p:cNvSpPr/>
            <p:nvPr/>
          </p:nvSpPr>
          <p:spPr>
            <a:xfrm>
              <a:off x="769680" y="5478840"/>
              <a:ext cx="188280" cy="102312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" name="Freeform 19"/>
            <p:cNvSpPr/>
            <p:nvPr/>
          </p:nvSpPr>
          <p:spPr>
            <a:xfrm>
              <a:off x="775440" y="1398960"/>
              <a:ext cx="2074320" cy="404640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" name="Freeform 20"/>
            <p:cNvSpPr/>
            <p:nvPr/>
          </p:nvSpPr>
          <p:spPr>
            <a:xfrm>
              <a:off x="922680" y="6530040"/>
              <a:ext cx="160200" cy="33552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" name="Freeform 21"/>
            <p:cNvSpPr/>
            <p:nvPr/>
          </p:nvSpPr>
          <p:spPr>
            <a:xfrm>
              <a:off x="769680" y="5359320"/>
              <a:ext cx="35640" cy="21996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" name="Freeform 22"/>
            <p:cNvSpPr/>
            <p:nvPr/>
          </p:nvSpPr>
          <p:spPr>
            <a:xfrm>
              <a:off x="849960" y="6244560"/>
              <a:ext cx="236880" cy="62064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51" name="Group 9"/>
          <p:cNvGrpSpPr/>
          <p:nvPr/>
        </p:nvGrpSpPr>
        <p:grpSpPr>
          <a:xfrm>
            <a:off x="27360" y="-720"/>
            <a:ext cx="2354760" cy="6852240"/>
            <a:chOff x="27360" y="-720"/>
            <a:chExt cx="2354760" cy="6852240"/>
          </a:xfrm>
        </p:grpSpPr>
        <p:sp>
          <p:nvSpPr>
            <p:cNvPr id="152" name="Freeform 27"/>
            <p:cNvSpPr/>
            <p:nvPr/>
          </p:nvSpPr>
          <p:spPr>
            <a:xfrm>
              <a:off x="27360" y="-720"/>
              <a:ext cx="492480" cy="439920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" name="Freeform 28"/>
            <p:cNvSpPr/>
            <p:nvPr/>
          </p:nvSpPr>
          <p:spPr>
            <a:xfrm>
              <a:off x="550440" y="4316400"/>
              <a:ext cx="421560" cy="157896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" name="Freeform 29"/>
            <p:cNvSpPr/>
            <p:nvPr/>
          </p:nvSpPr>
          <p:spPr>
            <a:xfrm>
              <a:off x="1006200" y="5862600"/>
              <a:ext cx="429120" cy="98892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" name="Freeform 30"/>
            <p:cNvSpPr/>
            <p:nvPr/>
          </p:nvSpPr>
          <p:spPr>
            <a:xfrm>
              <a:off x="521640" y="4364280"/>
              <a:ext cx="550080" cy="223416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" name="Freeform 31"/>
            <p:cNvSpPr/>
            <p:nvPr/>
          </p:nvSpPr>
          <p:spPr>
            <a:xfrm>
              <a:off x="468000" y="1289160"/>
              <a:ext cx="172440" cy="302544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" name="Freeform 32"/>
            <p:cNvSpPr/>
            <p:nvPr/>
          </p:nvSpPr>
          <p:spPr>
            <a:xfrm>
              <a:off x="1111680" y="6571440"/>
              <a:ext cx="132480" cy="27972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" name="Freeform 33"/>
            <p:cNvSpPr/>
            <p:nvPr/>
          </p:nvSpPr>
          <p:spPr>
            <a:xfrm>
              <a:off x="502560" y="4107600"/>
              <a:ext cx="80640" cy="50976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" name="Freeform 34"/>
            <p:cNvSpPr/>
            <p:nvPr/>
          </p:nvSpPr>
          <p:spPr>
            <a:xfrm>
              <a:off x="973800" y="3145680"/>
              <a:ext cx="1408320" cy="271512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" name="Freeform 35"/>
            <p:cNvSpPr/>
            <p:nvPr/>
          </p:nvSpPr>
          <p:spPr>
            <a:xfrm>
              <a:off x="1073520" y="6600240"/>
              <a:ext cx="118800" cy="25128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" name="Freeform 36"/>
            <p:cNvSpPr/>
            <p:nvPr/>
          </p:nvSpPr>
          <p:spPr>
            <a:xfrm>
              <a:off x="973800" y="5897160"/>
              <a:ext cx="136080" cy="67248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" name="Freeform 37"/>
            <p:cNvSpPr/>
            <p:nvPr/>
          </p:nvSpPr>
          <p:spPr>
            <a:xfrm>
              <a:off x="973800" y="5772600"/>
              <a:ext cx="36360" cy="22608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" name="Freeform 38"/>
            <p:cNvSpPr/>
            <p:nvPr/>
          </p:nvSpPr>
          <p:spPr>
            <a:xfrm>
              <a:off x="1006200" y="6322680"/>
              <a:ext cx="208800" cy="52884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64" name="Rectangle 6"/>
          <p:cNvSpPr/>
          <p:nvPr/>
        </p:nvSpPr>
        <p:spPr>
          <a:xfrm>
            <a:off x="0" y="0"/>
            <a:ext cx="181080" cy="6856200"/>
          </a:xfrm>
          <a:prstGeom prst="rect">
            <a:avLst/>
          </a:prstGeom>
          <a:solidFill>
            <a:srgbClr val="766f54"/>
          </a:solidFill>
          <a:ln w="9360"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65" name="Freeform 11"/>
          <p:cNvSpPr/>
          <p:nvPr/>
        </p:nvSpPr>
        <p:spPr>
          <a:xfrm flipV="1">
            <a:off x="-2520" y="711000"/>
            <a:ext cx="1586880" cy="505440"/>
          </a:xfrm>
          <a:custGeom>
            <a:avLst/>
            <a:gd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rgbClr val="a5301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PlaceHolder 1"/>
          <p:cNvSpPr>
            <a:spLocks noGrp="1"/>
          </p:cNvSpPr>
          <p:nvPr>
            <p:ph type="ftr" idx="7"/>
          </p:nvPr>
        </p:nvSpPr>
        <p:spPr>
          <a:xfrm>
            <a:off x="2589120" y="6135840"/>
            <a:ext cx="761832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ldNum" idx="8"/>
          </p:nvPr>
        </p:nvSpPr>
        <p:spPr>
          <a:xfrm>
            <a:off x="531720" y="787680"/>
            <a:ext cx="77796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2000" spc="-1" strike="noStrike">
                <a:solidFill>
                  <a:srgbClr val="feffff"/>
                </a:solidFill>
                <a:latin typeface="Century Gothic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1C8E9A0-B127-4C59-83FD-936721C2479F}" type="slidenum">
              <a:rPr b="0" lang="ru-RU" sz="2000" spc="-1" strike="noStrike">
                <a:solidFill>
                  <a:srgbClr val="feffff"/>
                </a:solidFill>
                <a:latin typeface="Century Gothic"/>
              </a:rPr>
              <a:t>&lt;номер&gt;</a:t>
            </a:fld>
            <a:endParaRPr b="0" lang="ru-RU" sz="2000" spc="-1" strike="noStrike">
              <a:latin typeface="Times New Roman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dt" idx="9"/>
          </p:nvPr>
        </p:nvSpPr>
        <p:spPr>
          <a:xfrm>
            <a:off x="10361520" y="6130440"/>
            <a:ext cx="1144440" cy="36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ru-RU" sz="1400" spc="-1" strike="noStrike">
                <a:latin typeface="Times New Roman"/>
              </a:defRPr>
            </a:lvl1pPr>
          </a:lstStyle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7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roup 22"/>
          <p:cNvGrpSpPr/>
          <p:nvPr/>
        </p:nvGrpSpPr>
        <p:grpSpPr>
          <a:xfrm>
            <a:off x="0" y="228600"/>
            <a:ext cx="2849760" cy="6636960"/>
            <a:chOff x="0" y="228600"/>
            <a:chExt cx="2849760" cy="6636960"/>
          </a:xfrm>
        </p:grpSpPr>
        <p:sp>
          <p:nvSpPr>
            <p:cNvPr id="208" name="Freeform 11"/>
            <p:cNvSpPr/>
            <p:nvPr/>
          </p:nvSpPr>
          <p:spPr>
            <a:xfrm>
              <a:off x="0" y="2575080"/>
              <a:ext cx="99000" cy="62424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" name="Freeform 12"/>
            <p:cNvSpPr/>
            <p:nvPr/>
          </p:nvSpPr>
          <p:spPr>
            <a:xfrm>
              <a:off x="128520" y="3156480"/>
              <a:ext cx="644760" cy="232056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" name="Freeform 13"/>
            <p:cNvSpPr/>
            <p:nvPr/>
          </p:nvSpPr>
          <p:spPr>
            <a:xfrm>
              <a:off x="807120" y="5447160"/>
              <a:ext cx="607680" cy="141840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1" name="Freeform 14"/>
            <p:cNvSpPr/>
            <p:nvPr/>
          </p:nvSpPr>
          <p:spPr>
            <a:xfrm>
              <a:off x="959760" y="6503760"/>
              <a:ext cx="169560" cy="36180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" name="Freeform 15"/>
            <p:cNvSpPr/>
            <p:nvPr/>
          </p:nvSpPr>
          <p:spPr>
            <a:xfrm>
              <a:off x="100800" y="3201120"/>
              <a:ext cx="820080" cy="332676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3" name="Freeform 16"/>
            <p:cNvSpPr/>
            <p:nvPr/>
          </p:nvSpPr>
          <p:spPr>
            <a:xfrm>
              <a:off x="22320" y="228600"/>
              <a:ext cx="104400" cy="292608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" name="Freeform 17"/>
            <p:cNvSpPr/>
            <p:nvPr/>
          </p:nvSpPr>
          <p:spPr>
            <a:xfrm>
              <a:off x="78120" y="2944080"/>
              <a:ext cx="76320" cy="49212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" name="Freeform 18"/>
            <p:cNvSpPr/>
            <p:nvPr/>
          </p:nvSpPr>
          <p:spPr>
            <a:xfrm>
              <a:off x="769680" y="5478840"/>
              <a:ext cx="188280" cy="102312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6" name="Freeform 19"/>
            <p:cNvSpPr/>
            <p:nvPr/>
          </p:nvSpPr>
          <p:spPr>
            <a:xfrm>
              <a:off x="775440" y="1398960"/>
              <a:ext cx="2074320" cy="404640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" name="Freeform 20"/>
            <p:cNvSpPr/>
            <p:nvPr/>
          </p:nvSpPr>
          <p:spPr>
            <a:xfrm>
              <a:off x="922680" y="6530040"/>
              <a:ext cx="160200" cy="33552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" name="Freeform 21"/>
            <p:cNvSpPr/>
            <p:nvPr/>
          </p:nvSpPr>
          <p:spPr>
            <a:xfrm>
              <a:off x="769680" y="5359320"/>
              <a:ext cx="35640" cy="21996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" name="Freeform 22"/>
            <p:cNvSpPr/>
            <p:nvPr/>
          </p:nvSpPr>
          <p:spPr>
            <a:xfrm>
              <a:off x="849960" y="6244560"/>
              <a:ext cx="236880" cy="62064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20" name="Group 9"/>
          <p:cNvGrpSpPr/>
          <p:nvPr/>
        </p:nvGrpSpPr>
        <p:grpSpPr>
          <a:xfrm>
            <a:off x="27360" y="-720"/>
            <a:ext cx="2354760" cy="6852240"/>
            <a:chOff x="27360" y="-720"/>
            <a:chExt cx="2354760" cy="6852240"/>
          </a:xfrm>
        </p:grpSpPr>
        <p:sp>
          <p:nvSpPr>
            <p:cNvPr id="221" name="Freeform 27"/>
            <p:cNvSpPr/>
            <p:nvPr/>
          </p:nvSpPr>
          <p:spPr>
            <a:xfrm>
              <a:off x="27360" y="-720"/>
              <a:ext cx="492480" cy="439920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2" name="Freeform 28"/>
            <p:cNvSpPr/>
            <p:nvPr/>
          </p:nvSpPr>
          <p:spPr>
            <a:xfrm>
              <a:off x="550440" y="4316400"/>
              <a:ext cx="421560" cy="157896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3" name="Freeform 29"/>
            <p:cNvSpPr/>
            <p:nvPr/>
          </p:nvSpPr>
          <p:spPr>
            <a:xfrm>
              <a:off x="1006200" y="5862600"/>
              <a:ext cx="429120" cy="98892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" name="Freeform 30"/>
            <p:cNvSpPr/>
            <p:nvPr/>
          </p:nvSpPr>
          <p:spPr>
            <a:xfrm>
              <a:off x="521640" y="4364280"/>
              <a:ext cx="550080" cy="223416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" name="Freeform 31"/>
            <p:cNvSpPr/>
            <p:nvPr/>
          </p:nvSpPr>
          <p:spPr>
            <a:xfrm>
              <a:off x="468000" y="1289160"/>
              <a:ext cx="172440" cy="302544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" name="Freeform 32"/>
            <p:cNvSpPr/>
            <p:nvPr/>
          </p:nvSpPr>
          <p:spPr>
            <a:xfrm>
              <a:off x="1111680" y="6571440"/>
              <a:ext cx="132480" cy="27972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" name="Freeform 33"/>
            <p:cNvSpPr/>
            <p:nvPr/>
          </p:nvSpPr>
          <p:spPr>
            <a:xfrm>
              <a:off x="502560" y="4107600"/>
              <a:ext cx="80640" cy="50976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" name="Freeform 34"/>
            <p:cNvSpPr/>
            <p:nvPr/>
          </p:nvSpPr>
          <p:spPr>
            <a:xfrm>
              <a:off x="973800" y="3145680"/>
              <a:ext cx="1408320" cy="271512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" name="Freeform 35"/>
            <p:cNvSpPr/>
            <p:nvPr/>
          </p:nvSpPr>
          <p:spPr>
            <a:xfrm>
              <a:off x="1073520" y="6600240"/>
              <a:ext cx="118800" cy="25128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0" name="Freeform 36"/>
            <p:cNvSpPr/>
            <p:nvPr/>
          </p:nvSpPr>
          <p:spPr>
            <a:xfrm>
              <a:off x="973800" y="5897160"/>
              <a:ext cx="136080" cy="67248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1" name="Freeform 37"/>
            <p:cNvSpPr/>
            <p:nvPr/>
          </p:nvSpPr>
          <p:spPr>
            <a:xfrm>
              <a:off x="973800" y="5772600"/>
              <a:ext cx="36360" cy="22608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2" name="Freeform 38"/>
            <p:cNvSpPr/>
            <p:nvPr/>
          </p:nvSpPr>
          <p:spPr>
            <a:xfrm>
              <a:off x="1006200" y="6322680"/>
              <a:ext cx="208800" cy="52884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33" name="Rectangle 6"/>
          <p:cNvSpPr/>
          <p:nvPr/>
        </p:nvSpPr>
        <p:spPr>
          <a:xfrm>
            <a:off x="0" y="0"/>
            <a:ext cx="181080" cy="6856200"/>
          </a:xfrm>
          <a:prstGeom prst="rect">
            <a:avLst/>
          </a:prstGeom>
          <a:solidFill>
            <a:srgbClr val="766f54"/>
          </a:solidFill>
          <a:ln w="9360"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34" name="Freeform 11"/>
          <p:cNvSpPr/>
          <p:nvPr/>
        </p:nvSpPr>
        <p:spPr>
          <a:xfrm flipV="1">
            <a:off x="-2520" y="711000"/>
            <a:ext cx="1586880" cy="505440"/>
          </a:xfrm>
          <a:custGeom>
            <a:avLst/>
            <a:gd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rgbClr val="a5301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PlaceHolder 1"/>
          <p:cNvSpPr>
            <a:spLocks noGrp="1"/>
          </p:cNvSpPr>
          <p:nvPr>
            <p:ph type="ftr" idx="10"/>
          </p:nvPr>
        </p:nvSpPr>
        <p:spPr>
          <a:xfrm>
            <a:off x="2589120" y="6135840"/>
            <a:ext cx="761832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sldNum" idx="11"/>
          </p:nvPr>
        </p:nvSpPr>
        <p:spPr>
          <a:xfrm>
            <a:off x="531720" y="787680"/>
            <a:ext cx="77796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2000" spc="-1" strike="noStrike">
                <a:solidFill>
                  <a:srgbClr val="feffff"/>
                </a:solidFill>
                <a:latin typeface="Century Gothic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4518C76-7C20-42A7-957D-094B14512F27}" type="slidenum">
              <a:rPr b="0" lang="ru-RU" sz="2000" spc="-1" strike="noStrike">
                <a:solidFill>
                  <a:srgbClr val="feffff"/>
                </a:solidFill>
                <a:latin typeface="Century Gothic"/>
              </a:rPr>
              <a:t>&lt;номер&gt;</a:t>
            </a:fld>
            <a:endParaRPr b="0" lang="ru-RU" sz="2000" spc="-1" strike="noStrike">
              <a:latin typeface="Times New Roman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dt" idx="12"/>
          </p:nvPr>
        </p:nvSpPr>
        <p:spPr>
          <a:xfrm>
            <a:off x="10361520" y="6130440"/>
            <a:ext cx="1144440" cy="36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ru-RU" sz="1400" spc="-1" strike="noStrike">
                <a:latin typeface="Times New Roman"/>
              </a:defRPr>
            </a:lvl1pPr>
          </a:lstStyle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3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roup 22"/>
          <p:cNvGrpSpPr/>
          <p:nvPr/>
        </p:nvGrpSpPr>
        <p:grpSpPr>
          <a:xfrm>
            <a:off x="0" y="228600"/>
            <a:ext cx="2849760" cy="6636960"/>
            <a:chOff x="0" y="228600"/>
            <a:chExt cx="2849760" cy="6636960"/>
          </a:xfrm>
        </p:grpSpPr>
        <p:sp>
          <p:nvSpPr>
            <p:cNvPr id="277" name="Freeform 11"/>
            <p:cNvSpPr/>
            <p:nvPr/>
          </p:nvSpPr>
          <p:spPr>
            <a:xfrm>
              <a:off x="0" y="2575080"/>
              <a:ext cx="99000" cy="62424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8" name="Freeform 12"/>
            <p:cNvSpPr/>
            <p:nvPr/>
          </p:nvSpPr>
          <p:spPr>
            <a:xfrm>
              <a:off x="128520" y="3156480"/>
              <a:ext cx="644760" cy="232056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9" name="Freeform 13"/>
            <p:cNvSpPr/>
            <p:nvPr/>
          </p:nvSpPr>
          <p:spPr>
            <a:xfrm>
              <a:off x="807120" y="5447160"/>
              <a:ext cx="607680" cy="141840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0" name="Freeform 14"/>
            <p:cNvSpPr/>
            <p:nvPr/>
          </p:nvSpPr>
          <p:spPr>
            <a:xfrm>
              <a:off x="959760" y="6503760"/>
              <a:ext cx="169560" cy="36180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1" name="Freeform 15"/>
            <p:cNvSpPr/>
            <p:nvPr/>
          </p:nvSpPr>
          <p:spPr>
            <a:xfrm>
              <a:off x="100800" y="3201120"/>
              <a:ext cx="820080" cy="332676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2" name="Freeform 16"/>
            <p:cNvSpPr/>
            <p:nvPr/>
          </p:nvSpPr>
          <p:spPr>
            <a:xfrm>
              <a:off x="22320" y="228600"/>
              <a:ext cx="104400" cy="292608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3" name="Freeform 17"/>
            <p:cNvSpPr/>
            <p:nvPr/>
          </p:nvSpPr>
          <p:spPr>
            <a:xfrm>
              <a:off x="78120" y="2944080"/>
              <a:ext cx="76320" cy="49212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4" name="Freeform 18"/>
            <p:cNvSpPr/>
            <p:nvPr/>
          </p:nvSpPr>
          <p:spPr>
            <a:xfrm>
              <a:off x="769680" y="5478840"/>
              <a:ext cx="188280" cy="102312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5" name="Freeform 19"/>
            <p:cNvSpPr/>
            <p:nvPr/>
          </p:nvSpPr>
          <p:spPr>
            <a:xfrm>
              <a:off x="775440" y="1398960"/>
              <a:ext cx="2074320" cy="404640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6" name="Freeform 20"/>
            <p:cNvSpPr/>
            <p:nvPr/>
          </p:nvSpPr>
          <p:spPr>
            <a:xfrm>
              <a:off x="922680" y="6530040"/>
              <a:ext cx="160200" cy="33552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7" name="Freeform 21"/>
            <p:cNvSpPr/>
            <p:nvPr/>
          </p:nvSpPr>
          <p:spPr>
            <a:xfrm>
              <a:off x="769680" y="5359320"/>
              <a:ext cx="35640" cy="21996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8" name="Freeform 22"/>
            <p:cNvSpPr/>
            <p:nvPr/>
          </p:nvSpPr>
          <p:spPr>
            <a:xfrm>
              <a:off x="849960" y="6244560"/>
              <a:ext cx="236880" cy="62064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89" name="Group 9"/>
          <p:cNvGrpSpPr/>
          <p:nvPr/>
        </p:nvGrpSpPr>
        <p:grpSpPr>
          <a:xfrm>
            <a:off x="27360" y="-720"/>
            <a:ext cx="2354760" cy="6852240"/>
            <a:chOff x="27360" y="-720"/>
            <a:chExt cx="2354760" cy="6852240"/>
          </a:xfrm>
        </p:grpSpPr>
        <p:sp>
          <p:nvSpPr>
            <p:cNvPr id="290" name="Freeform 27"/>
            <p:cNvSpPr/>
            <p:nvPr/>
          </p:nvSpPr>
          <p:spPr>
            <a:xfrm>
              <a:off x="27360" y="-720"/>
              <a:ext cx="492480" cy="439920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1" name="Freeform 28"/>
            <p:cNvSpPr/>
            <p:nvPr/>
          </p:nvSpPr>
          <p:spPr>
            <a:xfrm>
              <a:off x="550440" y="4316400"/>
              <a:ext cx="421560" cy="157896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" name="Freeform 29"/>
            <p:cNvSpPr/>
            <p:nvPr/>
          </p:nvSpPr>
          <p:spPr>
            <a:xfrm>
              <a:off x="1006200" y="5862600"/>
              <a:ext cx="429120" cy="98892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3" name="Freeform 30"/>
            <p:cNvSpPr/>
            <p:nvPr/>
          </p:nvSpPr>
          <p:spPr>
            <a:xfrm>
              <a:off x="521640" y="4364280"/>
              <a:ext cx="550080" cy="223416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4" name="Freeform 31"/>
            <p:cNvSpPr/>
            <p:nvPr/>
          </p:nvSpPr>
          <p:spPr>
            <a:xfrm>
              <a:off x="468000" y="1289160"/>
              <a:ext cx="172440" cy="302544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5" name="Freeform 32"/>
            <p:cNvSpPr/>
            <p:nvPr/>
          </p:nvSpPr>
          <p:spPr>
            <a:xfrm>
              <a:off x="1111680" y="6571440"/>
              <a:ext cx="132480" cy="27972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6" name="Freeform 33"/>
            <p:cNvSpPr/>
            <p:nvPr/>
          </p:nvSpPr>
          <p:spPr>
            <a:xfrm>
              <a:off x="502560" y="4107600"/>
              <a:ext cx="80640" cy="50976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7" name="Freeform 34"/>
            <p:cNvSpPr/>
            <p:nvPr/>
          </p:nvSpPr>
          <p:spPr>
            <a:xfrm>
              <a:off x="973800" y="3145680"/>
              <a:ext cx="1408320" cy="271512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8" name="Freeform 35"/>
            <p:cNvSpPr/>
            <p:nvPr/>
          </p:nvSpPr>
          <p:spPr>
            <a:xfrm>
              <a:off x="1073520" y="6600240"/>
              <a:ext cx="118800" cy="25128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9" name="Freeform 36"/>
            <p:cNvSpPr/>
            <p:nvPr/>
          </p:nvSpPr>
          <p:spPr>
            <a:xfrm>
              <a:off x="973800" y="5897160"/>
              <a:ext cx="136080" cy="67248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0" name="Freeform 37"/>
            <p:cNvSpPr/>
            <p:nvPr/>
          </p:nvSpPr>
          <p:spPr>
            <a:xfrm>
              <a:off x="973800" y="5772600"/>
              <a:ext cx="36360" cy="22608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1" name="Freeform 38"/>
            <p:cNvSpPr/>
            <p:nvPr/>
          </p:nvSpPr>
          <p:spPr>
            <a:xfrm>
              <a:off x="1006200" y="6322680"/>
              <a:ext cx="208800" cy="52884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02" name="Rectangle 6"/>
          <p:cNvSpPr/>
          <p:nvPr/>
        </p:nvSpPr>
        <p:spPr>
          <a:xfrm>
            <a:off x="0" y="0"/>
            <a:ext cx="181080" cy="6856200"/>
          </a:xfrm>
          <a:prstGeom prst="rect">
            <a:avLst/>
          </a:prstGeom>
          <a:solidFill>
            <a:srgbClr val="766f54"/>
          </a:solidFill>
          <a:ln w="9360"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03" name="Freeform 11"/>
          <p:cNvSpPr/>
          <p:nvPr/>
        </p:nvSpPr>
        <p:spPr>
          <a:xfrm flipV="1">
            <a:off x="-2520" y="711000"/>
            <a:ext cx="1586880" cy="505440"/>
          </a:xfrm>
          <a:custGeom>
            <a:avLst/>
            <a:gd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rgbClr val="a5301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PlaceHolder 1"/>
          <p:cNvSpPr>
            <a:spLocks noGrp="1"/>
          </p:cNvSpPr>
          <p:nvPr>
            <p:ph type="ftr" idx="13"/>
          </p:nvPr>
        </p:nvSpPr>
        <p:spPr>
          <a:xfrm>
            <a:off x="2589120" y="6135840"/>
            <a:ext cx="761832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sldNum" idx="14"/>
          </p:nvPr>
        </p:nvSpPr>
        <p:spPr>
          <a:xfrm>
            <a:off x="531720" y="787680"/>
            <a:ext cx="77796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2000" spc="-1" strike="noStrike">
                <a:solidFill>
                  <a:srgbClr val="feffff"/>
                </a:solidFill>
                <a:latin typeface="Century Gothic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02E8D10-CD14-45C9-B2A6-DDFA7630CFAA}" type="slidenum">
              <a:rPr b="0" lang="ru-RU" sz="2000" spc="-1" strike="noStrike">
                <a:solidFill>
                  <a:srgbClr val="feffff"/>
                </a:solidFill>
                <a:latin typeface="Century Gothic"/>
              </a:rPr>
              <a:t>&lt;номер&gt;</a:t>
            </a:fld>
            <a:endParaRPr b="0" lang="ru-RU" sz="2000" spc="-1" strike="noStrike">
              <a:latin typeface="Times New Roman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 type="dt" idx="15"/>
          </p:nvPr>
        </p:nvSpPr>
        <p:spPr>
          <a:xfrm>
            <a:off x="10361520" y="6130440"/>
            <a:ext cx="1144440" cy="36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ru-RU" sz="1400" spc="-1" strike="noStrike">
                <a:latin typeface="Times New Roman"/>
              </a:defRPr>
            </a:lvl1pPr>
          </a:lstStyle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30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0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roup 22"/>
          <p:cNvGrpSpPr/>
          <p:nvPr/>
        </p:nvGrpSpPr>
        <p:grpSpPr>
          <a:xfrm>
            <a:off x="0" y="228600"/>
            <a:ext cx="2849760" cy="6636960"/>
            <a:chOff x="0" y="228600"/>
            <a:chExt cx="2849760" cy="6636960"/>
          </a:xfrm>
        </p:grpSpPr>
        <p:sp>
          <p:nvSpPr>
            <p:cNvPr id="346" name="Freeform 11"/>
            <p:cNvSpPr/>
            <p:nvPr/>
          </p:nvSpPr>
          <p:spPr>
            <a:xfrm>
              <a:off x="0" y="2575080"/>
              <a:ext cx="99000" cy="62424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7" name="Freeform 12"/>
            <p:cNvSpPr/>
            <p:nvPr/>
          </p:nvSpPr>
          <p:spPr>
            <a:xfrm>
              <a:off x="128520" y="3156480"/>
              <a:ext cx="644760" cy="232056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8" name="Freeform 13"/>
            <p:cNvSpPr/>
            <p:nvPr/>
          </p:nvSpPr>
          <p:spPr>
            <a:xfrm>
              <a:off x="807120" y="5447160"/>
              <a:ext cx="607680" cy="141840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9" name="Freeform 14"/>
            <p:cNvSpPr/>
            <p:nvPr/>
          </p:nvSpPr>
          <p:spPr>
            <a:xfrm>
              <a:off x="959760" y="6503760"/>
              <a:ext cx="169560" cy="36180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0" name="Freeform 15"/>
            <p:cNvSpPr/>
            <p:nvPr/>
          </p:nvSpPr>
          <p:spPr>
            <a:xfrm>
              <a:off x="100800" y="3201120"/>
              <a:ext cx="820080" cy="332676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1" name="Freeform 16"/>
            <p:cNvSpPr/>
            <p:nvPr/>
          </p:nvSpPr>
          <p:spPr>
            <a:xfrm>
              <a:off x="22320" y="228600"/>
              <a:ext cx="104400" cy="292608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2" name="Freeform 17"/>
            <p:cNvSpPr/>
            <p:nvPr/>
          </p:nvSpPr>
          <p:spPr>
            <a:xfrm>
              <a:off x="78120" y="2944080"/>
              <a:ext cx="76320" cy="49212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3" name="Freeform 18"/>
            <p:cNvSpPr/>
            <p:nvPr/>
          </p:nvSpPr>
          <p:spPr>
            <a:xfrm>
              <a:off x="769680" y="5478840"/>
              <a:ext cx="188280" cy="102312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4" name="Freeform 19"/>
            <p:cNvSpPr/>
            <p:nvPr/>
          </p:nvSpPr>
          <p:spPr>
            <a:xfrm>
              <a:off x="775440" y="1398960"/>
              <a:ext cx="2074320" cy="404640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5" name="Freeform 20"/>
            <p:cNvSpPr/>
            <p:nvPr/>
          </p:nvSpPr>
          <p:spPr>
            <a:xfrm>
              <a:off x="922680" y="6530040"/>
              <a:ext cx="160200" cy="33552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6" name="Freeform 21"/>
            <p:cNvSpPr/>
            <p:nvPr/>
          </p:nvSpPr>
          <p:spPr>
            <a:xfrm>
              <a:off x="769680" y="5359320"/>
              <a:ext cx="35640" cy="21996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7" name="Freeform 22"/>
            <p:cNvSpPr/>
            <p:nvPr/>
          </p:nvSpPr>
          <p:spPr>
            <a:xfrm>
              <a:off x="849960" y="6244560"/>
              <a:ext cx="236880" cy="62064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58" name="Group 9"/>
          <p:cNvGrpSpPr/>
          <p:nvPr/>
        </p:nvGrpSpPr>
        <p:grpSpPr>
          <a:xfrm>
            <a:off x="27360" y="-720"/>
            <a:ext cx="2354760" cy="6852240"/>
            <a:chOff x="27360" y="-720"/>
            <a:chExt cx="2354760" cy="6852240"/>
          </a:xfrm>
        </p:grpSpPr>
        <p:sp>
          <p:nvSpPr>
            <p:cNvPr id="359" name="Freeform 27"/>
            <p:cNvSpPr/>
            <p:nvPr/>
          </p:nvSpPr>
          <p:spPr>
            <a:xfrm>
              <a:off x="27360" y="-720"/>
              <a:ext cx="492480" cy="439920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0" name="Freeform 28"/>
            <p:cNvSpPr/>
            <p:nvPr/>
          </p:nvSpPr>
          <p:spPr>
            <a:xfrm>
              <a:off x="550440" y="4316400"/>
              <a:ext cx="421560" cy="157896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1" name="Freeform 29"/>
            <p:cNvSpPr/>
            <p:nvPr/>
          </p:nvSpPr>
          <p:spPr>
            <a:xfrm>
              <a:off x="1006200" y="5862600"/>
              <a:ext cx="429120" cy="98892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2" name="Freeform 30"/>
            <p:cNvSpPr/>
            <p:nvPr/>
          </p:nvSpPr>
          <p:spPr>
            <a:xfrm>
              <a:off x="521640" y="4364280"/>
              <a:ext cx="550080" cy="223416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3" name="Freeform 31"/>
            <p:cNvSpPr/>
            <p:nvPr/>
          </p:nvSpPr>
          <p:spPr>
            <a:xfrm>
              <a:off x="468000" y="1289160"/>
              <a:ext cx="172440" cy="302544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4" name="Freeform 32"/>
            <p:cNvSpPr/>
            <p:nvPr/>
          </p:nvSpPr>
          <p:spPr>
            <a:xfrm>
              <a:off x="1111680" y="6571440"/>
              <a:ext cx="132480" cy="27972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5" name="Freeform 33"/>
            <p:cNvSpPr/>
            <p:nvPr/>
          </p:nvSpPr>
          <p:spPr>
            <a:xfrm>
              <a:off x="502560" y="4107600"/>
              <a:ext cx="80640" cy="50976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6" name="Freeform 34"/>
            <p:cNvSpPr/>
            <p:nvPr/>
          </p:nvSpPr>
          <p:spPr>
            <a:xfrm>
              <a:off x="973800" y="3145680"/>
              <a:ext cx="1408320" cy="271512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7" name="Freeform 35"/>
            <p:cNvSpPr/>
            <p:nvPr/>
          </p:nvSpPr>
          <p:spPr>
            <a:xfrm>
              <a:off x="1073520" y="6600240"/>
              <a:ext cx="118800" cy="25128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8" name="Freeform 36"/>
            <p:cNvSpPr/>
            <p:nvPr/>
          </p:nvSpPr>
          <p:spPr>
            <a:xfrm>
              <a:off x="973800" y="5897160"/>
              <a:ext cx="136080" cy="67248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9" name="Freeform 37"/>
            <p:cNvSpPr/>
            <p:nvPr/>
          </p:nvSpPr>
          <p:spPr>
            <a:xfrm>
              <a:off x="973800" y="5772600"/>
              <a:ext cx="36360" cy="22608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0" name="Freeform 38"/>
            <p:cNvSpPr/>
            <p:nvPr/>
          </p:nvSpPr>
          <p:spPr>
            <a:xfrm>
              <a:off x="1006200" y="6322680"/>
              <a:ext cx="208800" cy="52884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71" name="Rectangle 6"/>
          <p:cNvSpPr/>
          <p:nvPr/>
        </p:nvSpPr>
        <p:spPr>
          <a:xfrm>
            <a:off x="0" y="0"/>
            <a:ext cx="181080" cy="6856200"/>
          </a:xfrm>
          <a:prstGeom prst="rect">
            <a:avLst/>
          </a:prstGeom>
          <a:solidFill>
            <a:srgbClr val="766f54"/>
          </a:solidFill>
          <a:ln w="9360"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72" name="Freeform 11"/>
          <p:cNvSpPr/>
          <p:nvPr/>
        </p:nvSpPr>
        <p:spPr>
          <a:xfrm flipV="1">
            <a:off x="-2520" y="711000"/>
            <a:ext cx="1586880" cy="505440"/>
          </a:xfrm>
          <a:custGeom>
            <a:avLst/>
            <a:gd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rgbClr val="a5301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PlaceHolder 1"/>
          <p:cNvSpPr>
            <a:spLocks noGrp="1"/>
          </p:cNvSpPr>
          <p:nvPr>
            <p:ph type="ftr" idx="16"/>
          </p:nvPr>
        </p:nvSpPr>
        <p:spPr>
          <a:xfrm>
            <a:off x="2589120" y="6135840"/>
            <a:ext cx="761832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sldNum" idx="17"/>
          </p:nvPr>
        </p:nvSpPr>
        <p:spPr>
          <a:xfrm>
            <a:off x="531720" y="787680"/>
            <a:ext cx="77796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2000" spc="-1" strike="noStrike">
                <a:solidFill>
                  <a:srgbClr val="feffff"/>
                </a:solidFill>
                <a:latin typeface="Century Gothic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A2B3ABF-2E25-4AB5-9CDE-291DDCA3E41E}" type="slidenum">
              <a:rPr b="0" lang="ru-RU" sz="2000" spc="-1" strike="noStrike">
                <a:solidFill>
                  <a:srgbClr val="feffff"/>
                </a:solidFill>
                <a:latin typeface="Century Gothic"/>
              </a:rPr>
              <a:t>&lt;номер&gt;</a:t>
            </a:fld>
            <a:endParaRPr b="0" lang="ru-RU" sz="2000" spc="-1" strike="noStrike">
              <a:latin typeface="Times New Roman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 type="dt" idx="18"/>
          </p:nvPr>
        </p:nvSpPr>
        <p:spPr>
          <a:xfrm>
            <a:off x="10361520" y="6130440"/>
            <a:ext cx="1144440" cy="36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ru-RU" sz="1400" spc="-1" strike="noStrike">
                <a:latin typeface="Times New Roman"/>
              </a:defRPr>
            </a:lvl1pPr>
          </a:lstStyle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7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roup 22"/>
          <p:cNvGrpSpPr/>
          <p:nvPr/>
        </p:nvGrpSpPr>
        <p:grpSpPr>
          <a:xfrm>
            <a:off x="0" y="228600"/>
            <a:ext cx="2849760" cy="6636960"/>
            <a:chOff x="0" y="228600"/>
            <a:chExt cx="2849760" cy="6636960"/>
          </a:xfrm>
        </p:grpSpPr>
        <p:sp>
          <p:nvSpPr>
            <p:cNvPr id="415" name="Freeform 11"/>
            <p:cNvSpPr/>
            <p:nvPr/>
          </p:nvSpPr>
          <p:spPr>
            <a:xfrm>
              <a:off x="0" y="2575080"/>
              <a:ext cx="99000" cy="62424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6" name="Freeform 12"/>
            <p:cNvSpPr/>
            <p:nvPr/>
          </p:nvSpPr>
          <p:spPr>
            <a:xfrm>
              <a:off x="128520" y="3156480"/>
              <a:ext cx="644760" cy="232056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7" name="Freeform 13"/>
            <p:cNvSpPr/>
            <p:nvPr/>
          </p:nvSpPr>
          <p:spPr>
            <a:xfrm>
              <a:off x="807120" y="5447160"/>
              <a:ext cx="607680" cy="141840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8" name="Freeform 14"/>
            <p:cNvSpPr/>
            <p:nvPr/>
          </p:nvSpPr>
          <p:spPr>
            <a:xfrm>
              <a:off x="959760" y="6503760"/>
              <a:ext cx="169560" cy="36180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9" name="Freeform 15"/>
            <p:cNvSpPr/>
            <p:nvPr/>
          </p:nvSpPr>
          <p:spPr>
            <a:xfrm>
              <a:off x="100800" y="3201120"/>
              <a:ext cx="820080" cy="332676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0" name="Freeform 16"/>
            <p:cNvSpPr/>
            <p:nvPr/>
          </p:nvSpPr>
          <p:spPr>
            <a:xfrm>
              <a:off x="22320" y="228600"/>
              <a:ext cx="104400" cy="292608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1" name="Freeform 17"/>
            <p:cNvSpPr/>
            <p:nvPr/>
          </p:nvSpPr>
          <p:spPr>
            <a:xfrm>
              <a:off x="78120" y="2944080"/>
              <a:ext cx="76320" cy="49212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2" name="Freeform 18"/>
            <p:cNvSpPr/>
            <p:nvPr/>
          </p:nvSpPr>
          <p:spPr>
            <a:xfrm>
              <a:off x="769680" y="5478840"/>
              <a:ext cx="188280" cy="102312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3" name="Freeform 19"/>
            <p:cNvSpPr/>
            <p:nvPr/>
          </p:nvSpPr>
          <p:spPr>
            <a:xfrm>
              <a:off x="775440" y="1398960"/>
              <a:ext cx="2074320" cy="404640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4" name="Freeform 20"/>
            <p:cNvSpPr/>
            <p:nvPr/>
          </p:nvSpPr>
          <p:spPr>
            <a:xfrm>
              <a:off x="922680" y="6530040"/>
              <a:ext cx="160200" cy="33552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5" name="Freeform 21"/>
            <p:cNvSpPr/>
            <p:nvPr/>
          </p:nvSpPr>
          <p:spPr>
            <a:xfrm>
              <a:off x="769680" y="5359320"/>
              <a:ext cx="35640" cy="21996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6" name="Freeform 22"/>
            <p:cNvSpPr/>
            <p:nvPr/>
          </p:nvSpPr>
          <p:spPr>
            <a:xfrm>
              <a:off x="849960" y="6244560"/>
              <a:ext cx="236880" cy="62064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427" name="Group 9"/>
          <p:cNvGrpSpPr/>
          <p:nvPr/>
        </p:nvGrpSpPr>
        <p:grpSpPr>
          <a:xfrm>
            <a:off x="27360" y="-720"/>
            <a:ext cx="2354760" cy="6852240"/>
            <a:chOff x="27360" y="-720"/>
            <a:chExt cx="2354760" cy="6852240"/>
          </a:xfrm>
        </p:grpSpPr>
        <p:sp>
          <p:nvSpPr>
            <p:cNvPr id="428" name="Freeform 27"/>
            <p:cNvSpPr/>
            <p:nvPr/>
          </p:nvSpPr>
          <p:spPr>
            <a:xfrm>
              <a:off x="27360" y="-720"/>
              <a:ext cx="492480" cy="439920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9" name="Freeform 28"/>
            <p:cNvSpPr/>
            <p:nvPr/>
          </p:nvSpPr>
          <p:spPr>
            <a:xfrm>
              <a:off x="550440" y="4316400"/>
              <a:ext cx="421560" cy="157896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0" name="Freeform 29"/>
            <p:cNvSpPr/>
            <p:nvPr/>
          </p:nvSpPr>
          <p:spPr>
            <a:xfrm>
              <a:off x="1006200" y="5862600"/>
              <a:ext cx="429120" cy="98892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1" name="Freeform 30"/>
            <p:cNvSpPr/>
            <p:nvPr/>
          </p:nvSpPr>
          <p:spPr>
            <a:xfrm>
              <a:off x="521640" y="4364280"/>
              <a:ext cx="550080" cy="223416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2" name="Freeform 31"/>
            <p:cNvSpPr/>
            <p:nvPr/>
          </p:nvSpPr>
          <p:spPr>
            <a:xfrm>
              <a:off x="468000" y="1289160"/>
              <a:ext cx="172440" cy="302544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3" name="Freeform 32"/>
            <p:cNvSpPr/>
            <p:nvPr/>
          </p:nvSpPr>
          <p:spPr>
            <a:xfrm>
              <a:off x="1111680" y="6571440"/>
              <a:ext cx="132480" cy="27972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4" name="Freeform 33"/>
            <p:cNvSpPr/>
            <p:nvPr/>
          </p:nvSpPr>
          <p:spPr>
            <a:xfrm>
              <a:off x="502560" y="4107600"/>
              <a:ext cx="80640" cy="50976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5" name="Freeform 34"/>
            <p:cNvSpPr/>
            <p:nvPr/>
          </p:nvSpPr>
          <p:spPr>
            <a:xfrm>
              <a:off x="973800" y="3145680"/>
              <a:ext cx="1408320" cy="271512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6" name="Freeform 35"/>
            <p:cNvSpPr/>
            <p:nvPr/>
          </p:nvSpPr>
          <p:spPr>
            <a:xfrm>
              <a:off x="1073520" y="6600240"/>
              <a:ext cx="118800" cy="25128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7" name="Freeform 36"/>
            <p:cNvSpPr/>
            <p:nvPr/>
          </p:nvSpPr>
          <p:spPr>
            <a:xfrm>
              <a:off x="973800" y="5897160"/>
              <a:ext cx="136080" cy="67248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8" name="Freeform 37"/>
            <p:cNvSpPr/>
            <p:nvPr/>
          </p:nvSpPr>
          <p:spPr>
            <a:xfrm>
              <a:off x="973800" y="5772600"/>
              <a:ext cx="36360" cy="22608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39" name="Freeform 38"/>
            <p:cNvSpPr/>
            <p:nvPr/>
          </p:nvSpPr>
          <p:spPr>
            <a:xfrm>
              <a:off x="1006200" y="6322680"/>
              <a:ext cx="208800" cy="52884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40" name="Rectangle 6"/>
          <p:cNvSpPr/>
          <p:nvPr/>
        </p:nvSpPr>
        <p:spPr>
          <a:xfrm>
            <a:off x="0" y="0"/>
            <a:ext cx="181080" cy="6856200"/>
          </a:xfrm>
          <a:prstGeom prst="rect">
            <a:avLst/>
          </a:prstGeom>
          <a:solidFill>
            <a:srgbClr val="766f54"/>
          </a:solidFill>
          <a:ln w="9360">
            <a:noFill/>
          </a:ln>
          <a:effectLst>
            <a:outerShdw blurRad="38160" dir="5400000" dist="25560" rotWithShape="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41" name="Freeform 11"/>
          <p:cNvSpPr/>
          <p:nvPr/>
        </p:nvSpPr>
        <p:spPr>
          <a:xfrm flipV="1">
            <a:off x="-2520" y="711000"/>
            <a:ext cx="1586880" cy="505440"/>
          </a:xfrm>
          <a:custGeom>
            <a:avLst/>
            <a:gd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rgbClr val="a5301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44" name="PlaceHolder 3"/>
          <p:cNvSpPr>
            <a:spLocks noGrp="1"/>
          </p:cNvSpPr>
          <p:nvPr>
            <p:ph type="ftr" idx="19"/>
          </p:nvPr>
        </p:nvSpPr>
        <p:spPr>
          <a:xfrm>
            <a:off x="2589120" y="6135840"/>
            <a:ext cx="761832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45" name="PlaceHolder 4"/>
          <p:cNvSpPr>
            <a:spLocks noGrp="1"/>
          </p:cNvSpPr>
          <p:nvPr>
            <p:ph type="sldNum" idx="20"/>
          </p:nvPr>
        </p:nvSpPr>
        <p:spPr>
          <a:xfrm>
            <a:off x="531720" y="787680"/>
            <a:ext cx="77796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2000" spc="-1" strike="noStrike">
                <a:solidFill>
                  <a:srgbClr val="feffff"/>
                </a:solidFill>
                <a:latin typeface="Century Gothic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8F2E550-5417-4EC5-A6DB-33B60B20F3BE}" type="slidenum">
              <a:rPr b="0" lang="ru-RU" sz="2000" spc="-1" strike="noStrike">
                <a:solidFill>
                  <a:srgbClr val="feffff"/>
                </a:solidFill>
                <a:latin typeface="Century Gothic"/>
              </a:rPr>
              <a:t>&lt;номер&gt;</a:t>
            </a:fld>
            <a:endParaRPr b="0" lang="ru-RU" sz="2000" spc="-1" strike="noStrike">
              <a:latin typeface="Times New Roman"/>
            </a:endParaRPr>
          </a:p>
        </p:txBody>
      </p:sp>
      <p:sp>
        <p:nvSpPr>
          <p:cNvPr id="446" name="PlaceHolder 5"/>
          <p:cNvSpPr>
            <a:spLocks noGrp="1"/>
          </p:cNvSpPr>
          <p:nvPr>
            <p:ph type="dt" idx="21"/>
          </p:nvPr>
        </p:nvSpPr>
        <p:spPr>
          <a:xfrm>
            <a:off x="10361520" y="6130440"/>
            <a:ext cx="1144440" cy="36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ru-RU" sz="1400" spc="-1" strike="noStrike">
                <a:latin typeface="Times New Roman"/>
              </a:defRPr>
            </a:lvl1pPr>
          </a:lstStyle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3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3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3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3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3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4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6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slideLayout" Target="../slideLayouts/slideLayout7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3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3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3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1800000" y="624240"/>
            <a:ext cx="9703080" cy="99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0" lang="ru-RU" sz="4800" spc="-1" strike="noStrike">
                <a:solidFill>
                  <a:srgbClr val="424d22"/>
                </a:solidFill>
                <a:latin typeface="Times New Roman"/>
              </a:rPr>
              <a:t>Мастер- класс Шермановой М.Н.</a:t>
            </a:r>
            <a:endParaRPr b="0" lang="ru-RU" sz="4800" spc="-1" strike="noStrike">
              <a:latin typeface="Arial"/>
            </a:endParaRPr>
          </a:p>
        </p:txBody>
      </p:sp>
      <p:sp>
        <p:nvSpPr>
          <p:cNvPr id="484" name="TextBox 8"/>
          <p:cNvSpPr/>
          <p:nvPr/>
        </p:nvSpPr>
        <p:spPr>
          <a:xfrm>
            <a:off x="1260000" y="5542920"/>
            <a:ext cx="3600000" cy="81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424d22"/>
                </a:solidFill>
                <a:latin typeface="Times New Roman"/>
                <a:ea typeface="DejaVu Sans"/>
              </a:rPr>
              <a:t>Учитель начальных классов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424d22"/>
                </a:solidFill>
                <a:latin typeface="Times New Roman"/>
                <a:ea typeface="DejaVu Sans"/>
              </a:rPr>
              <a:t>МАОУ «Гимназия №3 в Академгородке»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485" name="" descr=""/>
          <p:cNvPicPr/>
          <p:nvPr/>
        </p:nvPicPr>
        <p:blipFill>
          <a:blip r:embed="rId1"/>
          <a:srcRect l="13220" t="10471" r="26232" b="13407"/>
          <a:stretch/>
        </p:blipFill>
        <p:spPr>
          <a:xfrm>
            <a:off x="4320000" y="1800000"/>
            <a:ext cx="6658920" cy="4709520"/>
          </a:xfrm>
          <a:prstGeom prst="rect">
            <a:avLst/>
          </a:prstGeom>
          <a:ln w="0">
            <a:noFill/>
          </a:ln>
        </p:spPr>
      </p:pic>
      <p:pic>
        <p:nvPicPr>
          <p:cNvPr id="486" name="" descr=""/>
          <p:cNvPicPr/>
          <p:nvPr/>
        </p:nvPicPr>
        <p:blipFill>
          <a:blip r:embed="rId2"/>
          <a:stretch/>
        </p:blipFill>
        <p:spPr>
          <a:xfrm>
            <a:off x="1260000" y="1618920"/>
            <a:ext cx="2520000" cy="3564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Рисунок 2" descr=""/>
          <p:cNvPicPr/>
          <p:nvPr/>
        </p:nvPicPr>
        <p:blipFill>
          <a:blip r:embed="rId1"/>
          <a:stretch/>
        </p:blipFill>
        <p:spPr>
          <a:xfrm>
            <a:off x="1080720" y="210960"/>
            <a:ext cx="5607360" cy="6312960"/>
          </a:xfrm>
          <a:prstGeom prst="rect">
            <a:avLst/>
          </a:prstGeom>
          <a:ln w="0">
            <a:noFill/>
          </a:ln>
        </p:spPr>
      </p:pic>
      <p:sp>
        <p:nvSpPr>
          <p:cNvPr id="512" name="TextBox 6"/>
          <p:cNvSpPr/>
          <p:nvPr/>
        </p:nvSpPr>
        <p:spPr>
          <a:xfrm>
            <a:off x="6840000" y="2047680"/>
            <a:ext cx="4680000" cy="27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Прием рефлексии.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Фетровые элементы яркие и красочные;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приятные по тактильным ощущениям.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513" name="TextBox 7"/>
          <p:cNvSpPr/>
          <p:nvPr/>
        </p:nvSpPr>
        <p:spPr>
          <a:xfrm>
            <a:off x="7326360" y="5908320"/>
            <a:ext cx="23781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Встречаем Новый год!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Рисунок 1" descr=""/>
          <p:cNvPicPr/>
          <p:nvPr/>
        </p:nvPicPr>
        <p:blipFill>
          <a:blip r:embed="rId1"/>
          <a:srcRect l="4274" t="0" r="0" b="0"/>
          <a:stretch/>
        </p:blipFill>
        <p:spPr>
          <a:xfrm>
            <a:off x="674280" y="279720"/>
            <a:ext cx="9405720" cy="5840280"/>
          </a:xfrm>
          <a:prstGeom prst="rect">
            <a:avLst/>
          </a:prstGeom>
          <a:ln w="0">
            <a:noFill/>
          </a:ln>
        </p:spPr>
      </p:pic>
      <p:sp>
        <p:nvSpPr>
          <p:cNvPr id="515" name="TextBox 2"/>
          <p:cNvSpPr/>
          <p:nvPr/>
        </p:nvSpPr>
        <p:spPr>
          <a:xfrm>
            <a:off x="2453760" y="6400800"/>
            <a:ext cx="2899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Домашние животные зимой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Рисунок 1" descr=""/>
          <p:cNvPicPr/>
          <p:nvPr/>
        </p:nvPicPr>
        <p:blipFill>
          <a:blip r:embed="rId1"/>
          <a:srcRect l="0" t="0" r="7510" b="0"/>
          <a:stretch/>
        </p:blipFill>
        <p:spPr>
          <a:xfrm>
            <a:off x="369360" y="343800"/>
            <a:ext cx="7967880" cy="6148080"/>
          </a:xfrm>
          <a:prstGeom prst="rect">
            <a:avLst/>
          </a:prstGeom>
          <a:ln w="0">
            <a:noFill/>
          </a:ln>
        </p:spPr>
      </p:pic>
      <p:sp>
        <p:nvSpPr>
          <p:cNvPr id="517" name="TextBox 2"/>
          <p:cNvSpPr/>
          <p:nvPr/>
        </p:nvSpPr>
        <p:spPr>
          <a:xfrm>
            <a:off x="8745480" y="2055600"/>
            <a:ext cx="3038400" cy="222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Составляем рассказ, сказку.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Развитие воображения,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связной речи.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Рисунок 1" descr=""/>
          <p:cNvPicPr/>
          <p:nvPr/>
        </p:nvPicPr>
        <p:blipFill>
          <a:blip r:embed="rId1"/>
          <a:srcRect l="0" t="0" r="1308" b="0"/>
          <a:stretch/>
        </p:blipFill>
        <p:spPr>
          <a:xfrm>
            <a:off x="447840" y="313560"/>
            <a:ext cx="8551800" cy="6387480"/>
          </a:xfrm>
          <a:prstGeom prst="rect">
            <a:avLst/>
          </a:prstGeom>
          <a:ln w="0">
            <a:noFill/>
          </a:ln>
        </p:spPr>
      </p:pic>
      <p:sp>
        <p:nvSpPr>
          <p:cNvPr id="519" name="TextBox 2"/>
          <p:cNvSpPr/>
          <p:nvPr/>
        </p:nvSpPr>
        <p:spPr>
          <a:xfrm>
            <a:off x="9345600" y="5642640"/>
            <a:ext cx="182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Дикие животные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Рисунок 1" descr=""/>
          <p:cNvPicPr/>
          <p:nvPr/>
        </p:nvPicPr>
        <p:blipFill>
          <a:blip r:embed="rId1"/>
          <a:srcRect l="0" t="0" r="1774" b="0"/>
          <a:stretch/>
        </p:blipFill>
        <p:spPr>
          <a:xfrm>
            <a:off x="268560" y="258840"/>
            <a:ext cx="6211440" cy="5861160"/>
          </a:xfrm>
          <a:prstGeom prst="rect">
            <a:avLst/>
          </a:prstGeom>
          <a:ln w="0">
            <a:noFill/>
          </a:ln>
        </p:spPr>
      </p:pic>
      <p:pic>
        <p:nvPicPr>
          <p:cNvPr id="521" name="Рисунок 2" descr=""/>
          <p:cNvPicPr/>
          <p:nvPr/>
        </p:nvPicPr>
        <p:blipFill>
          <a:blip r:embed="rId2"/>
          <a:stretch/>
        </p:blipFill>
        <p:spPr>
          <a:xfrm>
            <a:off x="6660000" y="258840"/>
            <a:ext cx="4309200" cy="5861160"/>
          </a:xfrm>
          <a:prstGeom prst="rect">
            <a:avLst/>
          </a:prstGeom>
          <a:ln w="0">
            <a:noFill/>
          </a:ln>
        </p:spPr>
      </p:pic>
      <p:sp>
        <p:nvSpPr>
          <p:cNvPr id="522" name="TextBox 3"/>
          <p:cNvSpPr/>
          <p:nvPr/>
        </p:nvSpPr>
        <p:spPr>
          <a:xfrm>
            <a:off x="3386160" y="6385320"/>
            <a:ext cx="1925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Зимующие птицы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Рисунок 2" descr=""/>
          <p:cNvPicPr/>
          <p:nvPr/>
        </p:nvPicPr>
        <p:blipFill>
          <a:blip r:embed="rId1"/>
          <a:stretch/>
        </p:blipFill>
        <p:spPr>
          <a:xfrm>
            <a:off x="1676880" y="195480"/>
            <a:ext cx="3462480" cy="6156720"/>
          </a:xfrm>
          <a:prstGeom prst="rect">
            <a:avLst/>
          </a:prstGeom>
          <a:ln w="0">
            <a:noFill/>
          </a:ln>
        </p:spPr>
      </p:pic>
      <p:sp>
        <p:nvSpPr>
          <p:cNvPr id="524" name="TextBox 4"/>
          <p:cNvSpPr/>
          <p:nvPr/>
        </p:nvSpPr>
        <p:spPr>
          <a:xfrm>
            <a:off x="5594760" y="1445760"/>
            <a:ext cx="5474160" cy="338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Фетровый мир дает возможность внести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учебный процесс новое, яркое, увлекательное.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Это  уникальная  возможность для творчества,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фантазии как педагога, так и детей.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Чудесным образом сенсорика, интеллект,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творчество переплетаются с предметами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начальной школы.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638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60480">
              <a:lnSpc>
                <a:spcPct val="115000"/>
              </a:lnSpc>
              <a:buNone/>
            </a:pPr>
            <a:r>
              <a:rPr b="0" lang="ru-RU" sz="2400" spc="-52" strike="noStrike">
                <a:latin typeface="Times New Roman"/>
                <a:ea typeface="Microsoft Sans Serif"/>
              </a:rPr>
              <a:t> </a:t>
            </a:r>
            <a:r>
              <a:rPr b="0" lang="ru-RU" sz="4000" spc="-52" strike="noStrike">
                <a:solidFill>
                  <a:srgbClr val="24466b"/>
                </a:solidFill>
                <a:latin typeface="Times New Roman"/>
                <a:ea typeface="Microsoft Sans Serif"/>
              </a:rPr>
              <a:t>Практикум</a:t>
            </a:r>
            <a:br>
              <a:rPr sz="2400"/>
            </a:br>
            <a:br>
              <a:rPr sz="2400"/>
            </a:br>
            <a:r>
              <a:rPr b="0" lang="ru-RU" sz="2400" spc="-52" strike="noStrike">
                <a:latin typeface="Times New Roman"/>
                <a:ea typeface="Microsoft Sans Serif"/>
              </a:rPr>
              <a:t> Задание: спроектировать и показать фрагменты уроков</a:t>
            </a:r>
            <a:br>
              <a:rPr sz="2400"/>
            </a:br>
            <a:br>
              <a:rPr sz="2400"/>
            </a:br>
            <a:r>
              <a:rPr b="1" lang="ru-RU" sz="2400" spc="-52" strike="noStrike">
                <a:solidFill>
                  <a:srgbClr val="24466b"/>
                </a:solidFill>
                <a:latin typeface="Times New Roman"/>
                <a:ea typeface="Microsoft Sans Serif"/>
              </a:rPr>
              <a:t> окружающего мира</a:t>
            </a:r>
            <a:r>
              <a:rPr b="0" lang="ru-RU" sz="2400" spc="-52" strike="noStrike">
                <a:latin typeface="Times New Roman"/>
                <a:ea typeface="Microsoft Sans Serif"/>
              </a:rPr>
              <a:t> по темам:</a:t>
            </a:r>
            <a:br>
              <a:rPr sz="2400"/>
            </a:br>
            <a:r>
              <a:rPr b="0" lang="ru-RU" sz="2400" spc="-52" strike="noStrike">
                <a:latin typeface="Times New Roman"/>
                <a:ea typeface="Microsoft Sans Serif"/>
              </a:rPr>
              <a:t>«Дикие и домашние животные»,</a:t>
            </a:r>
            <a:br>
              <a:rPr sz="2400"/>
            </a:br>
            <a:r>
              <a:rPr b="0" lang="ru-RU" sz="2400" spc="-52" strike="noStrike">
                <a:latin typeface="Times New Roman"/>
                <a:ea typeface="Microsoft Sans Serif"/>
              </a:rPr>
              <a:t> «Природа и ее сезонные изменения», </a:t>
            </a:r>
            <a:br>
              <a:rPr sz="2400"/>
            </a:br>
            <a:r>
              <a:rPr b="0" lang="ru-RU" sz="2400" spc="-52" strike="noStrike">
                <a:latin typeface="Times New Roman"/>
                <a:ea typeface="Microsoft Sans Serif"/>
              </a:rPr>
              <a:t>«Как животные готовятся к зиме?»;</a:t>
            </a:r>
            <a:br>
              <a:rPr sz="2400"/>
            </a:br>
            <a:br>
              <a:rPr sz="2400"/>
            </a:br>
            <a:r>
              <a:rPr b="1" lang="ru-RU" sz="2400" spc="-1" strike="noStrike">
                <a:solidFill>
                  <a:srgbClr val="24466b"/>
                </a:solidFill>
                <a:latin typeface="Times New Roman"/>
                <a:ea typeface="Microsoft Sans Serif"/>
              </a:rPr>
              <a:t>л</a:t>
            </a:r>
            <a:r>
              <a:rPr b="1" lang="ru-RU" sz="2400" spc="-52" strike="noStrike">
                <a:solidFill>
                  <a:srgbClr val="24466b"/>
                </a:solidFill>
                <a:latin typeface="Times New Roman"/>
                <a:ea typeface="Microsoft Sans Serif"/>
              </a:rPr>
              <a:t>итературного чтения:</a:t>
            </a:r>
            <a:br>
              <a:rPr sz="2400"/>
            </a:br>
            <a:r>
              <a:rPr b="0" lang="ru-RU" sz="2400" spc="-52" strike="noStrike">
                <a:latin typeface="Times New Roman"/>
                <a:ea typeface="Microsoft Sans Serif"/>
              </a:rPr>
              <a:t> «Стихотворение С. Маршака «Апрель», </a:t>
            </a:r>
            <a:br>
              <a:rPr sz="2400"/>
            </a:br>
            <a:r>
              <a:rPr b="0" lang="ru-RU" sz="2400" spc="-52" strike="noStrike">
                <a:latin typeface="Times New Roman"/>
                <a:ea typeface="Microsoft Sans Serif"/>
              </a:rPr>
              <a:t>перевод английской песни «Дом, который построил Джек», </a:t>
            </a:r>
            <a:br>
              <a:rPr sz="2400"/>
            </a:br>
            <a:r>
              <a:rPr b="0" lang="ru-RU" sz="2400" spc="-52" strike="noStrike">
                <a:latin typeface="Times New Roman"/>
                <a:ea typeface="Microsoft Sans Serif"/>
              </a:rPr>
              <a:t>сказка «Теремок» </a:t>
            </a:r>
            <a:br>
              <a:rPr sz="2400"/>
            </a:br>
            <a:r>
              <a:rPr b="0" lang="ru-RU" sz="2400" spc="-52" strike="noStrike">
                <a:latin typeface="Times New Roman"/>
                <a:ea typeface="Microsoft Sans Serif"/>
              </a:rPr>
              <a:t>(</a:t>
            </a:r>
            <a:r>
              <a:rPr b="0" i="1" lang="ru-RU" sz="2400" spc="-52" strike="noStrike">
                <a:latin typeface="Times New Roman"/>
                <a:ea typeface="Microsoft Sans Serif"/>
              </a:rPr>
              <a:t>возможны и другие варианты</a:t>
            </a:r>
            <a:r>
              <a:rPr b="0" lang="ru-RU" sz="2400" spc="-52" strike="noStrike">
                <a:latin typeface="Times New Roman"/>
                <a:ea typeface="Microsoft Sans Serif"/>
              </a:rPr>
              <a:t>).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70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24466b"/>
                </a:solidFill>
                <a:latin typeface="Times New Roman"/>
              </a:rPr>
              <a:t>Презентация фрагментов уроков с использованием комплекта «Фетровый мир»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pic>
        <p:nvPicPr>
          <p:cNvPr id="528" name="" descr=""/>
          <p:cNvPicPr/>
          <p:nvPr/>
        </p:nvPicPr>
        <p:blipFill>
          <a:blip r:embed="rId1"/>
          <a:srcRect l="13220" t="7846" r="23280" b="13407"/>
          <a:stretch/>
        </p:blipFill>
        <p:spPr>
          <a:xfrm>
            <a:off x="2340000" y="1636560"/>
            <a:ext cx="7199280" cy="5022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PlaceHolder 1"/>
          <p:cNvSpPr>
            <a:spLocks noGrp="1"/>
          </p:cNvSpPr>
          <p:nvPr>
            <p:ph type="title"/>
          </p:nvPr>
        </p:nvSpPr>
        <p:spPr>
          <a:xfrm>
            <a:off x="1981080" y="457200"/>
            <a:ext cx="8227800" cy="1141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3600" spc="-1" strike="noStrike">
                <a:solidFill>
                  <a:srgbClr val="424d22"/>
                </a:solidFill>
                <a:latin typeface="Times New Roman"/>
              </a:rPr>
              <a:t>«ОЖИДАНИЯ»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530" name="PlaceHolder 2"/>
          <p:cNvSpPr>
            <a:spLocks noGrp="1"/>
          </p:cNvSpPr>
          <p:nvPr>
            <p:ph/>
          </p:nvPr>
        </p:nvSpPr>
        <p:spPr>
          <a:xfrm>
            <a:off x="374760" y="1371600"/>
            <a:ext cx="11391480" cy="1750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5400" spc="-1" strike="noStrike">
                <a:solidFill>
                  <a:srgbClr val="424d22"/>
                </a:solidFill>
                <a:latin typeface="Times New Roman"/>
              </a:rPr>
              <a:t>            </a:t>
            </a:r>
            <a:r>
              <a:rPr b="0" lang="ru-RU" sz="5400" spc="-1" strike="noStrike">
                <a:solidFill>
                  <a:srgbClr val="424d22"/>
                </a:solidFill>
                <a:latin typeface="Times New Roman"/>
              </a:rPr>
              <a:t>Оправдались ли ожидания?</a:t>
            </a:r>
            <a:endParaRPr b="0" lang="ru-RU" sz="5400" spc="-1" strike="noStrike">
              <a:latin typeface="Arial"/>
            </a:endParaRPr>
          </a:p>
        </p:txBody>
      </p:sp>
      <p:pic>
        <p:nvPicPr>
          <p:cNvPr id="531" name="Picture 5" descr="C:\Users\Home\Desktop\рисунки\символы\vopros.jpg"/>
          <p:cNvPicPr/>
          <p:nvPr/>
        </p:nvPicPr>
        <p:blipFill>
          <a:blip r:embed="rId1"/>
          <a:stretch/>
        </p:blipFill>
        <p:spPr>
          <a:xfrm>
            <a:off x="1028520" y="2388960"/>
            <a:ext cx="5810760" cy="4357440"/>
          </a:xfrm>
          <a:prstGeom prst="rect">
            <a:avLst/>
          </a:prstGeom>
          <a:ln w="0">
            <a:noFill/>
          </a:ln>
        </p:spPr>
      </p:pic>
      <p:pic>
        <p:nvPicPr>
          <p:cNvPr id="532" name="" descr=""/>
          <p:cNvPicPr/>
          <p:nvPr/>
        </p:nvPicPr>
        <p:blipFill>
          <a:blip r:embed="rId2"/>
          <a:stretch/>
        </p:blipFill>
        <p:spPr>
          <a:xfrm>
            <a:off x="7894440" y="2880000"/>
            <a:ext cx="2904840" cy="290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spcBef>
                <a:spcPts val="249"/>
              </a:spcBef>
              <a:spcAft>
                <a:spcPts val="249"/>
              </a:spcAft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ru-RU" sz="4400" spc="-1" strike="noStrike">
                <a:solidFill>
                  <a:srgbClr val="24466b"/>
                </a:solidFill>
                <a:latin typeface="Times New Roman"/>
              </a:rPr>
              <a:t>Рефлексия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53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pic>
        <p:nvPicPr>
          <p:cNvPr id="535" name="Picture 7" descr=""/>
          <p:cNvPicPr/>
          <p:nvPr/>
        </p:nvPicPr>
        <p:blipFill>
          <a:blip r:embed="rId1"/>
          <a:stretch/>
        </p:blipFill>
        <p:spPr>
          <a:xfrm>
            <a:off x="1287000" y="1504800"/>
            <a:ext cx="3032280" cy="2274480"/>
          </a:xfrm>
          <a:prstGeom prst="rect">
            <a:avLst/>
          </a:prstGeom>
          <a:ln w="0">
            <a:noFill/>
          </a:ln>
        </p:spPr>
      </p:pic>
      <p:sp>
        <p:nvSpPr>
          <p:cNvPr id="536" name=""/>
          <p:cNvSpPr/>
          <p:nvPr/>
        </p:nvSpPr>
        <p:spPr>
          <a:xfrm>
            <a:off x="2160000" y="3960000"/>
            <a:ext cx="1619280" cy="89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c9211e"/>
                </a:solidFill>
                <a:latin typeface="Arial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«Чемодан»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»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537" name="Picture 8" descr=""/>
          <p:cNvPicPr/>
          <p:nvPr/>
        </p:nvPicPr>
        <p:blipFill>
          <a:blip r:embed="rId2"/>
          <a:stretch/>
        </p:blipFill>
        <p:spPr>
          <a:xfrm>
            <a:off x="7836480" y="1604520"/>
            <a:ext cx="2962800" cy="2221920"/>
          </a:xfrm>
          <a:prstGeom prst="rect">
            <a:avLst/>
          </a:prstGeom>
          <a:ln w="0">
            <a:noFill/>
          </a:ln>
        </p:spPr>
      </p:pic>
      <p:sp>
        <p:nvSpPr>
          <p:cNvPr id="538" name=""/>
          <p:cNvSpPr/>
          <p:nvPr/>
        </p:nvSpPr>
        <p:spPr>
          <a:xfrm>
            <a:off x="8460000" y="3960000"/>
            <a:ext cx="2699280" cy="53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«Мясорубка»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539" name="Picture 9" descr=""/>
          <p:cNvPicPr/>
          <p:nvPr/>
        </p:nvPicPr>
        <p:blipFill>
          <a:blip r:embed="rId3"/>
          <a:stretch/>
        </p:blipFill>
        <p:spPr>
          <a:xfrm>
            <a:off x="4800240" y="4101120"/>
            <a:ext cx="2211120" cy="1658160"/>
          </a:xfrm>
          <a:prstGeom prst="rect">
            <a:avLst/>
          </a:prstGeom>
          <a:ln w="0">
            <a:noFill/>
          </a:ln>
        </p:spPr>
      </p:pic>
      <p:sp>
        <p:nvSpPr>
          <p:cNvPr id="540" name=""/>
          <p:cNvSpPr/>
          <p:nvPr/>
        </p:nvSpPr>
        <p:spPr>
          <a:xfrm>
            <a:off x="5040000" y="5940000"/>
            <a:ext cx="2159280" cy="53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«Мусорное ведро»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1981080" y="457200"/>
            <a:ext cx="8227800" cy="1141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3600" spc="-1" strike="noStrike">
                <a:solidFill>
                  <a:srgbClr val="424d22"/>
                </a:solidFill>
                <a:latin typeface="Times New Roman"/>
              </a:rPr>
              <a:t>«ОЖИДАНИЯ»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/>
          </p:nvPr>
        </p:nvSpPr>
        <p:spPr>
          <a:xfrm>
            <a:off x="374760" y="1371600"/>
            <a:ext cx="11391480" cy="1750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5400" spc="-1" strike="noStrike">
                <a:solidFill>
                  <a:srgbClr val="424d22"/>
                </a:solidFill>
                <a:latin typeface="Times New Roman"/>
              </a:rPr>
              <a:t>            </a:t>
            </a:r>
            <a:r>
              <a:rPr b="0" lang="ru-RU" sz="5400" spc="-1" strike="noStrike">
                <a:solidFill>
                  <a:srgbClr val="424d22"/>
                </a:solidFill>
                <a:latin typeface="Times New Roman"/>
              </a:rPr>
              <a:t>Чего вы ждёте от встречи?</a:t>
            </a:r>
            <a:endParaRPr b="0" lang="ru-RU" sz="5400" spc="-1" strike="noStrike">
              <a:latin typeface="Arial"/>
            </a:endParaRPr>
          </a:p>
        </p:txBody>
      </p:sp>
      <p:pic>
        <p:nvPicPr>
          <p:cNvPr id="489" name="Picture 2" descr="C:\Users\Home\Desktop\рисунки\символы\vopros.jpg"/>
          <p:cNvPicPr/>
          <p:nvPr/>
        </p:nvPicPr>
        <p:blipFill>
          <a:blip r:embed="rId1"/>
          <a:stretch/>
        </p:blipFill>
        <p:spPr>
          <a:xfrm>
            <a:off x="3093840" y="2388960"/>
            <a:ext cx="5810760" cy="4357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0000" cy="1279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pic>
        <p:nvPicPr>
          <p:cNvPr id="542" name="Объект 2" descr=""/>
          <p:cNvPicPr/>
          <p:nvPr/>
        </p:nvPicPr>
        <p:blipFill>
          <a:blip r:embed="rId1"/>
          <a:srcRect l="13739" t="11051" r="28902" b="19719"/>
          <a:stretch/>
        </p:blipFill>
        <p:spPr>
          <a:xfrm>
            <a:off x="1826640" y="102240"/>
            <a:ext cx="8732880" cy="6589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1800000" y="226800"/>
            <a:ext cx="9702720" cy="1676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57000"/>
          </a:bodyPr>
          <a:p>
            <a:pPr algn="ctr">
              <a:lnSpc>
                <a:spcPct val="100000"/>
              </a:lnSpc>
              <a:buNone/>
            </a:pPr>
            <a:r>
              <a:rPr b="0" lang="ru-RU" sz="5400" spc="-1" strike="noStrike">
                <a:solidFill>
                  <a:srgbClr val="00b0f0"/>
                </a:solidFill>
                <a:latin typeface="Times New Roman"/>
              </a:rPr>
              <a:t> </a:t>
            </a:r>
            <a:r>
              <a:rPr b="0" lang="ru-RU" sz="6000" spc="1" strike="noStrike">
                <a:solidFill>
                  <a:srgbClr val="00b0f0"/>
                </a:solidFill>
                <a:latin typeface="Times New Roman"/>
                <a:ea typeface="Microsoft YaHei"/>
              </a:rPr>
              <a:t>Дидактический комплект «Фетровый мир» </a:t>
            </a:r>
            <a:br>
              <a:rPr sz="6000"/>
            </a:br>
            <a:r>
              <a:rPr b="0" lang="ru-RU" sz="6000" spc="1" strike="noStrike">
                <a:solidFill>
                  <a:srgbClr val="00b0f0"/>
                </a:solidFill>
                <a:latin typeface="Times New Roman"/>
                <a:ea typeface="Microsoft YaHei"/>
              </a:rPr>
              <a:t>как средство обучения и развития </a:t>
            </a:r>
            <a:br>
              <a:rPr sz="6000"/>
            </a:br>
            <a:r>
              <a:rPr b="0" lang="ru-RU" sz="6000" spc="1" strike="noStrike">
                <a:solidFill>
                  <a:srgbClr val="00b0f0"/>
                </a:solidFill>
                <a:latin typeface="Times New Roman"/>
                <a:ea typeface="Microsoft YaHei"/>
              </a:rPr>
              <a:t>младших школьников</a:t>
            </a:r>
            <a:endParaRPr b="0" lang="ru-RU" sz="6000" spc="-1" strike="noStrike">
              <a:latin typeface="Arial"/>
            </a:endParaRPr>
          </a:p>
        </p:txBody>
      </p:sp>
      <p:pic>
        <p:nvPicPr>
          <p:cNvPr id="491" name="Объект 3" descr=""/>
          <p:cNvPicPr/>
          <p:nvPr/>
        </p:nvPicPr>
        <p:blipFill>
          <a:blip r:embed="rId1"/>
          <a:srcRect l="2610" t="0" r="2888" b="3399"/>
          <a:stretch/>
        </p:blipFill>
        <p:spPr>
          <a:xfrm>
            <a:off x="4320000" y="2120760"/>
            <a:ext cx="4412520" cy="453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1820880" y="124920"/>
            <a:ext cx="9681840" cy="990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92000"/>
          </a:bodyPr>
          <a:p>
            <a:pPr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00b0f0"/>
                </a:solidFill>
                <a:latin typeface="Times New Roman"/>
              </a:rPr>
              <a:t>В. Воскобович</a:t>
            </a:r>
            <a:br>
              <a:rPr sz="3200"/>
            </a:br>
            <a:r>
              <a:rPr b="1" lang="ru-RU" sz="3200" spc="-1" strike="noStrike">
                <a:solidFill>
                  <a:srgbClr val="00b0f0"/>
                </a:solidFill>
                <a:latin typeface="Times New Roman"/>
              </a:rPr>
              <a:t>«Сказочные лабиринты игры»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493" name="Рисунок 4" descr=""/>
          <p:cNvPicPr/>
          <p:nvPr/>
        </p:nvPicPr>
        <p:blipFill>
          <a:blip r:embed="rId1"/>
          <a:stretch/>
        </p:blipFill>
        <p:spPr>
          <a:xfrm>
            <a:off x="212400" y="1453680"/>
            <a:ext cx="3693240" cy="5231520"/>
          </a:xfrm>
          <a:prstGeom prst="rect">
            <a:avLst/>
          </a:prstGeom>
          <a:ln w="0">
            <a:noFill/>
          </a:ln>
        </p:spPr>
      </p:pic>
      <p:pic>
        <p:nvPicPr>
          <p:cNvPr id="494" name="Объект 6" descr=""/>
          <p:cNvPicPr/>
          <p:nvPr/>
        </p:nvPicPr>
        <p:blipFill>
          <a:blip r:embed="rId2"/>
          <a:stretch/>
        </p:blipFill>
        <p:spPr>
          <a:xfrm>
            <a:off x="4140000" y="2387520"/>
            <a:ext cx="7272360" cy="4271760"/>
          </a:xfrm>
          <a:prstGeom prst="rect">
            <a:avLst/>
          </a:prstGeom>
          <a:ln w="0">
            <a:noFill/>
          </a:ln>
        </p:spPr>
      </p:pic>
      <p:pic>
        <p:nvPicPr>
          <p:cNvPr id="495" name="Рисунок 3" descr=""/>
          <p:cNvPicPr/>
          <p:nvPr/>
        </p:nvPicPr>
        <p:blipFill>
          <a:blip r:embed="rId3"/>
          <a:srcRect l="0" t="0" r="44907" b="0"/>
          <a:stretch/>
        </p:blipFill>
        <p:spPr>
          <a:xfrm>
            <a:off x="7785000" y="180000"/>
            <a:ext cx="2115000" cy="288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1720" cy="1249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24466b"/>
                </a:solidFill>
                <a:latin typeface="Times New Roman"/>
              </a:rPr>
              <a:t>Почему был создан свой вариант дидактического пособия «Фетровый мир»?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97" name="PlaceHolder 2"/>
          <p:cNvSpPr>
            <a:spLocks noGrp="1"/>
          </p:cNvSpPr>
          <p:nvPr>
            <p:ph/>
          </p:nvPr>
        </p:nvSpPr>
        <p:spPr>
          <a:xfrm>
            <a:off x="609480" y="1800000"/>
            <a:ext cx="10730520" cy="378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5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24466b"/>
                </a:solidFill>
                <a:latin typeface="Times New Roman"/>
              </a:rPr>
              <a:t>Комплекты В. Воскобовича достаточно дороги.</a:t>
            </a:r>
            <a:endParaRPr b="0" lang="ru-RU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24466b"/>
                </a:solidFill>
                <a:latin typeface="Times New Roman"/>
              </a:rPr>
              <a:t>Комплекты не подходят полностью к учебному процессу в начальной школе.</a:t>
            </a:r>
            <a:endParaRPr b="0" lang="ru-RU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24466b"/>
                </a:solidFill>
                <a:latin typeface="Times New Roman"/>
              </a:rPr>
              <a:t> </a:t>
            </a:r>
            <a:r>
              <a:rPr b="0" lang="ru-RU" sz="3200" spc="-1" strike="noStrike">
                <a:solidFill>
                  <a:srgbClr val="24466b"/>
                </a:solidFill>
                <a:latin typeface="Times New Roman"/>
              </a:rPr>
              <a:t>Своими руками игровые пособия  тоже можно сделать, это существенно сэкономит средства. </a:t>
            </a:r>
            <a:endParaRPr b="0" lang="ru-RU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24466b"/>
                </a:solidFill>
                <a:latin typeface="Times New Roman"/>
              </a:rPr>
              <a:t>Если привлечь к изготовлению детей и родителей, материал станет ещё более ценным.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0000" cy="1279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pic>
        <p:nvPicPr>
          <p:cNvPr id="499" name="Объект 3" descr=""/>
          <p:cNvPicPr/>
          <p:nvPr/>
        </p:nvPicPr>
        <p:blipFill>
          <a:blip r:embed="rId1"/>
          <a:srcRect l="13553" t="0" r="19362" b="0"/>
          <a:stretch/>
        </p:blipFill>
        <p:spPr>
          <a:xfrm>
            <a:off x="540000" y="180000"/>
            <a:ext cx="3436920" cy="5965200"/>
          </a:xfrm>
          <a:prstGeom prst="rect">
            <a:avLst/>
          </a:prstGeom>
          <a:ln w="0">
            <a:noFill/>
          </a:ln>
        </p:spPr>
      </p:pic>
      <p:sp>
        <p:nvSpPr>
          <p:cNvPr id="500" name="TextBox 4"/>
          <p:cNvSpPr/>
          <p:nvPr/>
        </p:nvSpPr>
        <p:spPr>
          <a:xfrm>
            <a:off x="3462120" y="6330600"/>
            <a:ext cx="2327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Начало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501" name="Рисунок 5" descr=""/>
          <p:cNvPicPr/>
          <p:nvPr/>
        </p:nvPicPr>
        <p:blipFill>
          <a:blip r:embed="rId2"/>
          <a:stretch/>
        </p:blipFill>
        <p:spPr>
          <a:xfrm>
            <a:off x="4197600" y="180000"/>
            <a:ext cx="6945120" cy="5901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Рисунок 1" descr=""/>
          <p:cNvPicPr/>
          <p:nvPr/>
        </p:nvPicPr>
        <p:blipFill>
          <a:blip r:embed="rId1"/>
          <a:stretch/>
        </p:blipFill>
        <p:spPr>
          <a:xfrm>
            <a:off x="547920" y="360000"/>
            <a:ext cx="5572080" cy="6234840"/>
          </a:xfrm>
          <a:prstGeom prst="rect">
            <a:avLst/>
          </a:prstGeom>
          <a:ln w="0">
            <a:noFill/>
          </a:ln>
        </p:spPr>
      </p:pic>
      <p:sp>
        <p:nvSpPr>
          <p:cNvPr id="503" name="TextBox 2"/>
          <p:cNvSpPr/>
          <p:nvPr/>
        </p:nvSpPr>
        <p:spPr>
          <a:xfrm>
            <a:off x="7020000" y="6025680"/>
            <a:ext cx="4724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Осенние изменения в природе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04" name="TextBox 3"/>
          <p:cNvSpPr/>
          <p:nvPr/>
        </p:nvSpPr>
        <p:spPr>
          <a:xfrm>
            <a:off x="7020000" y="620640"/>
            <a:ext cx="4077720" cy="459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Используется на уроках математики,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окружающего мира, литературного чтения, технологии и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как прием рефлексии.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Развитие воображения, мышления, связной речи, творческих способностей детей.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Рисунок 1" descr=""/>
          <p:cNvPicPr/>
          <p:nvPr/>
        </p:nvPicPr>
        <p:blipFill>
          <a:blip r:embed="rId1"/>
          <a:srcRect l="1719" t="0" r="2524" b="4729"/>
          <a:stretch/>
        </p:blipFill>
        <p:spPr>
          <a:xfrm>
            <a:off x="594000" y="234360"/>
            <a:ext cx="6523920" cy="6531840"/>
          </a:xfrm>
          <a:prstGeom prst="rect">
            <a:avLst/>
          </a:prstGeom>
          <a:ln w="0">
            <a:noFill/>
          </a:ln>
        </p:spPr>
      </p:pic>
      <p:sp>
        <p:nvSpPr>
          <p:cNvPr id="506" name="TextBox 2"/>
          <p:cNvSpPr/>
          <p:nvPr/>
        </p:nvSpPr>
        <p:spPr>
          <a:xfrm>
            <a:off x="7560000" y="1672560"/>
            <a:ext cx="3960000" cy="313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Используется на уроках 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математики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окружающего мира.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Развитие пространственных представлений (лево, право, выше, ниже, под, над), мышления, связной речи, творческих способностей детей.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507" name="TextBox 5"/>
          <p:cNvSpPr/>
          <p:nvPr/>
        </p:nvSpPr>
        <p:spPr>
          <a:xfrm>
            <a:off x="7568640" y="5978880"/>
            <a:ext cx="17139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Растения зимой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Рисунок 1" descr=""/>
          <p:cNvPicPr/>
          <p:nvPr/>
        </p:nvPicPr>
        <p:blipFill>
          <a:blip r:embed="rId1"/>
          <a:srcRect l="0" t="27122" r="8063" b="2906"/>
          <a:stretch/>
        </p:blipFill>
        <p:spPr>
          <a:xfrm>
            <a:off x="937440" y="234360"/>
            <a:ext cx="6407280" cy="6501960"/>
          </a:xfrm>
          <a:prstGeom prst="rect">
            <a:avLst/>
          </a:prstGeom>
          <a:ln w="0">
            <a:noFill/>
          </a:ln>
        </p:spPr>
      </p:pic>
      <p:sp>
        <p:nvSpPr>
          <p:cNvPr id="509" name="TextBox 2"/>
          <p:cNvSpPr/>
          <p:nvPr/>
        </p:nvSpPr>
        <p:spPr>
          <a:xfrm>
            <a:off x="8252280" y="5798880"/>
            <a:ext cx="24789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Дикие животные зимой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10" name="TextBox 3"/>
          <p:cNvSpPr/>
          <p:nvPr/>
        </p:nvSpPr>
        <p:spPr>
          <a:xfrm>
            <a:off x="7828200" y="1953720"/>
            <a:ext cx="33922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Творческое конструирование.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514</TotalTime>
  <Application>LibreOffice/7.3.5.2$Windows_X86_64 LibreOffice_project/184fe81b8c8c30d8b5082578aee2fed2ea847c01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2022-03-14T03:21:02Z</dcterms:created>
  <dc:creator>Ирина Владимировна</dc:creator>
  <dc:description/>
  <dc:language>ru-RU</dc:language>
  <cp:lastModifiedBy/>
  <dcterms:modified xsi:type="dcterms:W3CDTF">2022-11-25T10:28:41Z</dcterms:modified>
  <cp:revision>25</cp:revision>
  <dc:subject/>
  <dc:title>Фетровый мир 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r8>12</vt:r8>
  </property>
</Properties>
</file>