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DE8D-9D44-4E99-A602-68E400F4955C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190-39F8-468D-94D1-E692B1D767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DE8D-9D44-4E99-A602-68E400F4955C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190-39F8-468D-94D1-E692B1D76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DE8D-9D44-4E99-A602-68E400F4955C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190-39F8-468D-94D1-E692B1D76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DE8D-9D44-4E99-A602-68E400F4955C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190-39F8-468D-94D1-E692B1D76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DE8D-9D44-4E99-A602-68E400F4955C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190-39F8-468D-94D1-E692B1D767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DE8D-9D44-4E99-A602-68E400F4955C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190-39F8-468D-94D1-E692B1D76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DE8D-9D44-4E99-A602-68E400F4955C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190-39F8-468D-94D1-E692B1D76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DE8D-9D44-4E99-A602-68E400F4955C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190-39F8-468D-94D1-E692B1D76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DE8D-9D44-4E99-A602-68E400F4955C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190-39F8-468D-94D1-E692B1D76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DE8D-9D44-4E99-A602-68E400F4955C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A190-39F8-468D-94D1-E692B1D76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DE8D-9D44-4E99-A602-68E400F4955C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B5A190-39F8-468D-94D1-E692B1D7675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4DDE8D-9D44-4E99-A602-68E400F4955C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B5A190-39F8-468D-94D1-E692B1D7675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14287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Наглядный материал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«Дружба народов Пензенского края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Автор : </a:t>
            </a:r>
            <a:r>
              <a:rPr lang="ru-RU" dirty="0" err="1" smtClean="0">
                <a:solidFill>
                  <a:srgbClr val="002060"/>
                </a:solidFill>
              </a:rPr>
              <a:t>Евсюкова</a:t>
            </a:r>
            <a:r>
              <a:rPr lang="ru-RU" dirty="0" smtClean="0">
                <a:solidFill>
                  <a:srgbClr val="002060"/>
                </a:solidFill>
              </a:rPr>
              <a:t> Н.А.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«Дружба народов Пензенского края</a:t>
            </a:r>
            <a:r>
              <a:rPr lang="ru-RU" sz="2800" dirty="0" smtClean="0"/>
              <a:t>» - современный наглядный материал, в виде книги, разработана для воспитанников старших и подготовительных групп.</a:t>
            </a:r>
            <a:endParaRPr lang="ru-RU" sz="2800" dirty="0"/>
          </a:p>
        </p:txBody>
      </p:sp>
      <p:pic>
        <p:nvPicPr>
          <p:cNvPr id="4" name="Содержимое 3" descr="изображение_viber_2022-11-02_19-57-10-3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35163"/>
            <a:ext cx="492922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Цель: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Воспитывать </a:t>
            </a:r>
            <a:r>
              <a:rPr lang="ru-RU" sz="2800" b="0" dirty="0" smtClean="0">
                <a:solidFill>
                  <a:srgbClr val="002060"/>
                </a:solidFill>
              </a:rPr>
              <a:t>толерантность и дружеское отношение к разным народам мира.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1.формировать </a:t>
            </a:r>
            <a:r>
              <a:rPr lang="ru-RU" sz="2400" b="1" dirty="0" smtClean="0">
                <a:solidFill>
                  <a:srgbClr val="002060"/>
                </a:solidFill>
              </a:rPr>
              <a:t>представление о культурном богатстве и </a:t>
            </a:r>
            <a:r>
              <a:rPr lang="ru-RU" sz="2400" b="1" dirty="0" smtClean="0">
                <a:solidFill>
                  <a:srgbClr val="002060"/>
                </a:solidFill>
              </a:rPr>
              <a:t>своеобразии различных народов.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</a:rPr>
              <a:t>. Развивать связную речь дошкольников, обогащать их словарный запас.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</a:rPr>
              <a:t>. Развивать интерес к истории, традициям, жизни людей.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/>
            <a:endParaRPr lang="ru-RU" sz="1100" dirty="0" smtClean="0"/>
          </a:p>
          <a:p>
            <a:pPr marL="457200" indent="-457200">
              <a:buAutoNum type="arabicPeriod"/>
            </a:pP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Книга знакомит детей с 4 </a:t>
            </a:r>
            <a:r>
              <a:rPr lang="ru-RU" sz="2000" dirty="0" smtClean="0"/>
              <a:t>– </a:t>
            </a:r>
            <a:r>
              <a:rPr lang="ru-RU" sz="2000" dirty="0" smtClean="0"/>
              <a:t>мя национальностями, живущих </a:t>
            </a:r>
            <a:r>
              <a:rPr lang="ru-RU" sz="2000" dirty="0" smtClean="0"/>
              <a:t>в Пензенской области – Мордва, Чуваши, Татары, Русские. </a:t>
            </a:r>
            <a:endParaRPr lang="ru-RU" sz="1800" dirty="0"/>
          </a:p>
        </p:txBody>
      </p:sp>
      <p:pic>
        <p:nvPicPr>
          <p:cNvPr id="5" name="Содержимое 4" descr="изображение_viber_2022-11-02_19-57-10-7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40939"/>
            <a:ext cx="4038600" cy="3793760"/>
          </a:xfrm>
        </p:spPr>
      </p:pic>
      <p:pic>
        <p:nvPicPr>
          <p:cNvPr id="6" name="Содержимое 5" descr="изображение_viber_2022-11-02_19-57-10-23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76277"/>
            <a:ext cx="4038600" cy="37230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Прилагается дополнительный материал – 4 конверта, в каждом содержатся фотографии характерные для определённой национальности. Фотографии знакомят детей с национальной кухней, праздниками, одеждой, головными уборами, украшениями. </a:t>
            </a:r>
            <a:endParaRPr lang="ru-RU" sz="2000" dirty="0"/>
          </a:p>
        </p:txBody>
      </p:sp>
      <p:pic>
        <p:nvPicPr>
          <p:cNvPr id="4" name="Содержимое 3" descr="изображение_viber_2022-11-02_19-57-10-9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1935163"/>
            <a:ext cx="495336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Все фотографии на липучках. Что позволяет ребёнку самому выбрать и прикрепить фото на книгу. </a:t>
            </a:r>
            <a:endParaRPr lang="ru-RU" sz="2400" dirty="0"/>
          </a:p>
        </p:txBody>
      </p:sp>
      <p:pic>
        <p:nvPicPr>
          <p:cNvPr id="5" name="Содержимое 4" descr="изображение_viber_2022-11-02_19-57-09-49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6199" y="1920875"/>
            <a:ext cx="3480602" cy="4433888"/>
          </a:xfrm>
        </p:spPr>
      </p:pic>
      <p:pic>
        <p:nvPicPr>
          <p:cNvPr id="6" name="Содержимое 5" descr="изображение_viber_2022-11-02_19-57-10-5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33011"/>
            <a:ext cx="4038600" cy="4209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Данный наглядный материал прост в использовании, интересен и понятен детям.</a:t>
            </a:r>
            <a:endParaRPr lang="ru-RU" sz="2800" dirty="0"/>
          </a:p>
        </p:txBody>
      </p:sp>
      <p:pic>
        <p:nvPicPr>
          <p:cNvPr id="4" name="Содержимое 3" descr="изображение_viber_2022-11-02_19-57-09-8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756" y="1935163"/>
            <a:ext cx="544848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148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Наглядный материал</vt:lpstr>
      <vt:lpstr>«Дружба народов Пензенского края» - современный наглядный материал, в виде книги, разработана для воспитанников старших и подготовительных групп.</vt:lpstr>
      <vt:lpstr>Цель: Воспитывать толерантность и дружеское отношение к разным народам мира.  </vt:lpstr>
      <vt:lpstr>Книга знакомит детей с 4 – мя национальностями, живущих в Пензенской области – Мордва, Чуваши, Татары, Русские. </vt:lpstr>
      <vt:lpstr>Прилагается дополнительный материал – 4 конверта, в каждом содержатся фотографии характерные для определённой национальности. Фотографии знакомят детей с национальной кухней, праздниками, одеждой, головными уборами, украшениями. </vt:lpstr>
      <vt:lpstr>Все фотографии на липучках. Что позволяет ребёнку самому выбрать и прикрепить фото на книгу. </vt:lpstr>
      <vt:lpstr>Данный наглядный материал прост в использовании, интересен и понятен детям.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Наглядный материал</dc:title>
  <dc:creator>Zver</dc:creator>
  <cp:lastModifiedBy>Zver</cp:lastModifiedBy>
  <cp:revision>3</cp:revision>
  <dcterms:created xsi:type="dcterms:W3CDTF">2022-11-06T13:12:48Z</dcterms:created>
  <dcterms:modified xsi:type="dcterms:W3CDTF">2022-11-06T13:39:48Z</dcterms:modified>
</cp:coreProperties>
</file>