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F896-7C8E-45D6-8FA3-308D277DC30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F39D-EFAF-4E91-AB9E-7B9B1B21F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F896-7C8E-45D6-8FA3-308D277DC30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F39D-EFAF-4E91-AB9E-7B9B1B21F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5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F896-7C8E-45D6-8FA3-308D277DC30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F39D-EFAF-4E91-AB9E-7B9B1B21F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2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F896-7C8E-45D6-8FA3-308D277DC30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F39D-EFAF-4E91-AB9E-7B9B1B21F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6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F896-7C8E-45D6-8FA3-308D277DC30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F39D-EFAF-4E91-AB9E-7B9B1B21F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F896-7C8E-45D6-8FA3-308D277DC30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F39D-EFAF-4E91-AB9E-7B9B1B21F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2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F896-7C8E-45D6-8FA3-308D277DC30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F39D-EFAF-4E91-AB9E-7B9B1B21F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6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F896-7C8E-45D6-8FA3-308D277DC30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F39D-EFAF-4E91-AB9E-7B9B1B21F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7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F896-7C8E-45D6-8FA3-308D277DC30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F39D-EFAF-4E91-AB9E-7B9B1B21F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F896-7C8E-45D6-8FA3-308D277DC30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F39D-EFAF-4E91-AB9E-7B9B1B21F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7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F896-7C8E-45D6-8FA3-308D277DC30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F39D-EFAF-4E91-AB9E-7B9B1B21F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6F896-7C8E-45D6-8FA3-308D277DC30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3F39D-EFAF-4E91-AB9E-7B9B1B21F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7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33" r="-606" b="11134"/>
          <a:stretch/>
        </p:blipFill>
        <p:spPr>
          <a:xfrm>
            <a:off x="10296442" y="16934"/>
            <a:ext cx="1895557" cy="1438379"/>
          </a:xfrm>
        </p:spPr>
      </p:pic>
      <p:pic>
        <p:nvPicPr>
          <p:cNvPr id="7" name="zvon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926 C -0.00847 -0.00371 -0.0375 -0.01597 -0.04805 -0.01597 C -0.1125 -0.01597 -0.17917 0.1824 -0.17917 0.38102 C -0.17917 0.28102 -0.2125 0.1824 -0.24375 0.1824 C -0.27709 0.1824 -0.30821 0.2824 -0.30821 0.38102 C -0.30821 0.33171 -0.32474 0.28102 -0.34154 0.28102 C -0.35808 0.28102 -0.37487 0.33009 -0.37487 0.38102 C -0.37487 0.35555 -0.38321 0.33171 -0.39141 0.33171 C -0.39974 0.33171 -0.40795 0.35694 -0.40795 0.38102 C -0.40795 0.36805 -0.41198 0.35555 -0.41628 0.35555 C -0.41849 0.35555 -0.42474 0.36852 -0.42474 0.38102 C -0.42474 0.37477 -0.42683 0.36805 -0.42878 0.36805 C -0.42878 0.36666 -0.43282 0.3743 -0.43282 0.38102 C -0.43282 0.37754 -0.43282 0.37477 -0.43503 0.37477 C -0.43503 0.37615 -0.43724 0.37801 -0.43724 0.38102 C -0.43724 0.3794 -0.43724 0.37754 -0.43724 0.37615 C -0.43933 0.37615 -0.43933 0.37754 -0.43933 0.3794 C -0.44154 0.3794 -0.44154 0.37801 -0.44154 0.37615 C -0.44362 0.37615 -0.44362 0.37754 -0.44362 0.3794 " pathEditMode="relative" rAng="0" ptsTypes="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-4a4017e13599bf770fdbd3e4b20a4575-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609" y="94486"/>
            <a:ext cx="11333196" cy="6422223"/>
          </a:xfrm>
        </p:spPr>
      </p:pic>
    </p:spTree>
    <p:extLst>
      <p:ext uri="{BB962C8B-B14F-4D97-AF65-F5344CB8AC3E}">
        <p14:creationId xmlns:p14="http://schemas.microsoft.com/office/powerpoint/2010/main" val="29675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Широкоэкранный</PresentationFormat>
  <Paragraphs>0</Paragraphs>
  <Slides>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3</cp:revision>
  <dcterms:created xsi:type="dcterms:W3CDTF">2022-05-11T06:18:32Z</dcterms:created>
  <dcterms:modified xsi:type="dcterms:W3CDTF">2022-05-11T07:52:20Z</dcterms:modified>
</cp:coreProperties>
</file>