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9" r:id="rId2"/>
    <p:sldId id="291" r:id="rId3"/>
    <p:sldId id="280" r:id="rId4"/>
    <p:sldId id="292" r:id="rId5"/>
    <p:sldId id="288" r:id="rId6"/>
    <p:sldId id="281" r:id="rId7"/>
    <p:sldId id="282" r:id="rId8"/>
    <p:sldId id="284" r:id="rId9"/>
    <p:sldId id="283" r:id="rId10"/>
    <p:sldId id="285" r:id="rId11"/>
    <p:sldId id="286" r:id="rId12"/>
    <p:sldId id="293" r:id="rId13"/>
    <p:sldId id="289" r:id="rId14"/>
    <p:sldId id="294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B92D14"/>
    <a:srgbClr val="35759D"/>
    <a:srgbClr val="35B19D"/>
    <a:srgbClr val="000000"/>
    <a:srgbClr val="E8E8E8"/>
    <a:srgbClr val="1E1E20"/>
    <a:srgbClr val="33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6" autoAdjust="0"/>
    <p:restoredTop sz="95596" autoAdjust="0"/>
  </p:normalViewPr>
  <p:slideViewPr>
    <p:cSldViewPr>
      <p:cViewPr>
        <p:scale>
          <a:sx n="70" d="100"/>
          <a:sy n="70" d="100"/>
        </p:scale>
        <p:origin x="-9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BE2CBE5-3695-4DD3-BD83-35E550D6F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CC590D-87F6-4620-99C0-1BC5DBBBFEA0}" type="slidenum">
              <a:rPr lang="en-US" smtClean="0">
                <a:cs typeface="Arial" charset="0"/>
              </a:rPr>
              <a:pPr/>
              <a:t>1</a:t>
            </a:fld>
            <a:endParaRPr lang="en-US" smtClean="0">
              <a:cs typeface="Arial" charset="0"/>
            </a:endParaRPr>
          </a:p>
        </p:txBody>
      </p:sp>
      <p:sp>
        <p:nvSpPr>
          <p:cNvPr id="17410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417638"/>
            <a:ext cx="7315200" cy="7159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2438400"/>
            <a:ext cx="3581400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610100"/>
            <a:ext cx="3581400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914400" y="1417638"/>
            <a:ext cx="7315200" cy="7159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2438400"/>
            <a:ext cx="3581400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2438400"/>
            <a:ext cx="3581400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914400" y="4610100"/>
            <a:ext cx="3581400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610100"/>
            <a:ext cx="3581400" cy="2019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0" y="3886200"/>
            <a:ext cx="3657600" cy="1752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Борисова Т.А.</a:t>
            </a:r>
          </a:p>
          <a:p>
            <a:pPr eaLnBrk="1" hangingPunct="1">
              <a:buFontTx/>
              <a:buNone/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учитель начальных классов </a:t>
            </a:r>
          </a:p>
          <a:p>
            <a:pPr eaLnBrk="1" hangingPunct="1">
              <a:buFontTx/>
              <a:buNone/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МОУ Гимназия города</a:t>
            </a:r>
          </a:p>
          <a:p>
            <a:pPr eaLnBrk="1" hangingPunct="1">
              <a:buFontTx/>
              <a:buNone/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Малоярославца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Первые шаги 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в волонтерской деятельности.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457200"/>
            <a:ext cx="7315200" cy="715963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26626" name="Rectangle 8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ru-RU" sz="2400" smtClean="0"/>
          </a:p>
        </p:txBody>
      </p:sp>
      <p:pic>
        <p:nvPicPr>
          <p:cNvPr id="26627" name="Picture 10" descr="IMG_1472"/>
          <p:cNvPicPr>
            <a:picLocks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0" y="1676400"/>
            <a:ext cx="3486150" cy="4648200"/>
          </a:xfrm>
        </p:spPr>
      </p:pic>
      <p:pic>
        <p:nvPicPr>
          <p:cNvPr id="26628" name="Picture 11" descr="IMG_1449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838200"/>
            <a:ext cx="4267200" cy="3200400"/>
          </a:xfrm>
        </p:spPr>
      </p:pic>
      <p:pic>
        <p:nvPicPr>
          <p:cNvPr id="26629" name="Picture 13" descr="IMG_1464"/>
          <p:cNvPicPr>
            <a:picLocks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124200" y="3657600"/>
            <a:ext cx="2019300" cy="269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2590800" y="609600"/>
            <a:ext cx="4648200" cy="5334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rgbClr val="C00000"/>
                </a:solidFill>
              </a:rPr>
              <a:t>Масленица</a:t>
            </a:r>
          </a:p>
        </p:txBody>
      </p:sp>
      <p:pic>
        <p:nvPicPr>
          <p:cNvPr id="27650" name="Picture 9" descr="IMG_0437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371600"/>
            <a:ext cx="3454400" cy="2590800"/>
          </a:xfrm>
        </p:spPr>
      </p:pic>
      <p:pic>
        <p:nvPicPr>
          <p:cNvPr id="27651" name="Picture 10" descr="IMG_0448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10200" y="457200"/>
            <a:ext cx="3302000" cy="2476500"/>
          </a:xfrm>
        </p:spPr>
      </p:pic>
      <p:pic>
        <p:nvPicPr>
          <p:cNvPr id="27652" name="Picture 11" descr="IMG_0446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09600" y="4076700"/>
            <a:ext cx="3200400" cy="2400300"/>
          </a:xfrm>
        </p:spPr>
      </p:pic>
      <p:pic>
        <p:nvPicPr>
          <p:cNvPr id="27653" name="Picture 12" descr="IMG_0451"/>
          <p:cNvPicPr>
            <a:picLocks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876800" y="3581400"/>
            <a:ext cx="3733800" cy="2800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2057400" y="304800"/>
            <a:ext cx="5486400" cy="533400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chemeClr val="bg2"/>
                </a:solidFill>
              </a:rPr>
              <a:t>Квест «Найди клад»</a:t>
            </a:r>
          </a:p>
        </p:txBody>
      </p:sp>
      <p:pic>
        <p:nvPicPr>
          <p:cNvPr id="28674" name="Содержимое 12" descr="IMG_5177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657600" y="990600"/>
            <a:ext cx="1616075" cy="2154238"/>
          </a:xfrm>
        </p:spPr>
      </p:pic>
      <p:pic>
        <p:nvPicPr>
          <p:cNvPr id="28675" name="Содержимое 10" descr="IMG_5184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3771900"/>
            <a:ext cx="2819400" cy="2114550"/>
          </a:xfrm>
        </p:spPr>
      </p:pic>
      <p:pic>
        <p:nvPicPr>
          <p:cNvPr id="28676" name="Содержимое 11" descr="IMG_5193.JPG"/>
          <p:cNvPicPr>
            <a:picLocks noGrp="1" noChangeAspect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381000" y="990600"/>
            <a:ext cx="2667000" cy="2000250"/>
          </a:xfrm>
        </p:spPr>
      </p:pic>
      <p:pic>
        <p:nvPicPr>
          <p:cNvPr id="28677" name="Содержимое 13" descr="IMG_5197.JPG"/>
          <p:cNvPicPr>
            <a:picLocks noGrp="1" noChangeAspect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5715000" y="1295400"/>
            <a:ext cx="3114675" cy="1752600"/>
          </a:xfrm>
        </p:spPr>
      </p:pic>
      <p:pic>
        <p:nvPicPr>
          <p:cNvPr id="28678" name="Рисунок 15" descr="IMG_520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32004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Рисунок 16" descr="IMG_5207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38862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 sz="quarter"/>
          </p:nvPr>
        </p:nvSpPr>
        <p:spPr>
          <a:xfrm>
            <a:off x="990600" y="533400"/>
            <a:ext cx="7315200" cy="71596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698" name="Содержимое 9" descr="IMG_0004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943600" y="1828800"/>
            <a:ext cx="2879725" cy="3962400"/>
          </a:xfrm>
        </p:spPr>
      </p:pic>
      <p:sp>
        <p:nvSpPr>
          <p:cNvPr id="29699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9700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701" name="Содержимое 8" descr="IMG-801ce212ef696447fa1c90d8a92a7ffa-V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676400"/>
            <a:ext cx="5784850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315200" cy="715963"/>
          </a:xfrm>
        </p:spPr>
        <p:txBody>
          <a:bodyPr/>
          <a:lstStyle/>
          <a:p>
            <a:r>
              <a:rPr lang="ru-RU" sz="4000" smtClean="0">
                <a:solidFill>
                  <a:srgbClr val="B92D14"/>
                </a:solidFill>
                <a:latin typeface="Arial" charset="0"/>
              </a:rPr>
              <a:t>          Письмо солдату</a:t>
            </a:r>
          </a:p>
        </p:txBody>
      </p:sp>
      <p:pic>
        <p:nvPicPr>
          <p:cNvPr id="31751" name="Picture 7" descr="IMG_6194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1524000"/>
            <a:ext cx="5257800" cy="3943350"/>
          </a:xfrm>
        </p:spPr>
      </p:pic>
      <p:pic>
        <p:nvPicPr>
          <p:cNvPr id="31752" name="Picture 8" descr="IMG_6201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10200" y="4076700"/>
            <a:ext cx="3505200" cy="26289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429000" y="4038600"/>
            <a:ext cx="5562600" cy="2362200"/>
          </a:xfrm>
        </p:spPr>
        <p:txBody>
          <a:bodyPr/>
          <a:lstStyle/>
          <a:p>
            <a:pPr eaLnBrk="1" hangingPunct="1"/>
            <a:r>
              <a:rPr lang="ru-RU" sz="1800" i="1" smtClean="0">
                <a:solidFill>
                  <a:srgbClr val="0070C0"/>
                </a:solidFill>
              </a:rPr>
              <a:t>Необходимо включать детей в социально-значимую для них деятельность:  игры, экскурсии, совместное творчество, изобразительная и художественная деятельность…</a:t>
            </a:r>
          </a:p>
        </p:txBody>
      </p:sp>
      <p:pic>
        <p:nvPicPr>
          <p:cNvPr id="18434" name="Содержимое 10" descr="IMG_582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943600" y="0"/>
            <a:ext cx="3429000" cy="2571750"/>
          </a:xfrm>
        </p:spPr>
      </p:pic>
      <p:pic>
        <p:nvPicPr>
          <p:cNvPr id="18435" name="Содержимое 11" descr="IMG_5729.JPG"/>
          <p:cNvPicPr>
            <a:picLocks noGrp="1" noChangeAspect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3200400" y="990600"/>
            <a:ext cx="3657600" cy="2743200"/>
          </a:xfrm>
        </p:spPr>
      </p:pic>
      <p:sp>
        <p:nvSpPr>
          <p:cNvPr id="18436" name="Содержимое 8"/>
          <p:cNvSpPr>
            <a:spLocks noGrp="1"/>
          </p:cNvSpPr>
          <p:nvPr>
            <p:ph sz="quarter" idx="2"/>
          </p:nvPr>
        </p:nvSpPr>
        <p:spPr>
          <a:xfrm>
            <a:off x="228600" y="-152400"/>
            <a:ext cx="5562600" cy="1219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sz="2800" smtClean="0"/>
          </a:p>
          <a:p>
            <a:pPr eaLnBrk="1" hangingPunct="1">
              <a:buFontTx/>
              <a:buNone/>
            </a:pPr>
            <a:r>
              <a:rPr lang="ru-RU" sz="2800" smtClean="0">
                <a:solidFill>
                  <a:srgbClr val="0070C0"/>
                </a:solidFill>
              </a:rPr>
              <a:t>Период адаптации</a:t>
            </a:r>
          </a:p>
        </p:txBody>
      </p:sp>
      <p:pic>
        <p:nvPicPr>
          <p:cNvPr id="18437" name="Содержимое 12" descr="IMG_5675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2286000"/>
            <a:ext cx="3314700" cy="441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5410200"/>
            <a:ext cx="8153400" cy="715963"/>
          </a:xfrm>
        </p:spPr>
        <p:txBody>
          <a:bodyPr/>
          <a:lstStyle/>
          <a:p>
            <a:pPr eaLnBrk="1" hangingPunct="1"/>
            <a:r>
              <a:rPr lang="ru-RU" sz="2000" i="1" smtClean="0">
                <a:solidFill>
                  <a:srgbClr val="0070C0"/>
                </a:solidFill>
              </a:rPr>
              <a:t>Каждодневно ребёнок должен видеть и постигать азбуку нравственности.</a:t>
            </a:r>
          </a:p>
        </p:txBody>
      </p:sp>
      <p:pic>
        <p:nvPicPr>
          <p:cNvPr id="19458" name="Picture 9" descr="IMG_1966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24400" y="609600"/>
            <a:ext cx="3200400" cy="4267200"/>
          </a:xfrm>
        </p:spPr>
      </p:pic>
      <p:pic>
        <p:nvPicPr>
          <p:cNvPr id="19459" name="Picture 10" descr="IMG_1084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" y="609600"/>
            <a:ext cx="3314700" cy="4419600"/>
          </a:xfrm>
        </p:spPr>
      </p:pic>
      <p:sp>
        <p:nvSpPr>
          <p:cNvPr id="19460" name="Rectangle 11"/>
          <p:cNvSpPr>
            <a:spLocks noGrp="1" noChangeArrowheads="1"/>
          </p:cNvSpPr>
          <p:nvPr>
            <p:ph sz="half" idx="1"/>
          </p:nvPr>
        </p:nvSpPr>
        <p:spPr>
          <a:xfrm>
            <a:off x="0" y="-2362200"/>
            <a:ext cx="3581400" cy="4191000"/>
          </a:xfrm>
        </p:spPr>
        <p:txBody>
          <a:bodyPr/>
          <a:lstStyle/>
          <a:p>
            <a:pPr eaLnBrk="1" hangingPunct="1"/>
            <a:endParaRPr 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838200" y="457200"/>
            <a:ext cx="7315200" cy="715963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pic>
        <p:nvPicPr>
          <p:cNvPr id="20482" name="Содержимое 10" descr="IMG_5686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10200" y="1143000"/>
            <a:ext cx="3251200" cy="2438400"/>
          </a:xfrm>
        </p:spPr>
      </p:pic>
      <p:pic>
        <p:nvPicPr>
          <p:cNvPr id="20483" name="Содержимое 11" descr="IMG_5768.JPG"/>
          <p:cNvPicPr>
            <a:picLocks noGrp="1" noChangeAspect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232400" y="4038600"/>
            <a:ext cx="3403600" cy="2552700"/>
          </a:xfrm>
        </p:spPr>
      </p:pic>
      <p:pic>
        <p:nvPicPr>
          <p:cNvPr id="20484" name="Содержимое 13" descr="IMG_0655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1066800" y="4038600"/>
            <a:ext cx="3581400" cy="2686050"/>
          </a:xfrm>
        </p:spPr>
      </p:pic>
      <p:pic>
        <p:nvPicPr>
          <p:cNvPr id="20485" name="Содержимое 12" descr="IMG_0099.JPG"/>
          <p:cNvPicPr>
            <a:picLocks noGrp="1" noChangeAspect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1143000" y="1143000"/>
            <a:ext cx="3352800" cy="2514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685800"/>
            <a:ext cx="6248400" cy="609600"/>
          </a:xfrm>
        </p:spPr>
        <p:txBody>
          <a:bodyPr/>
          <a:lstStyle/>
          <a:p>
            <a:pPr eaLnBrk="1" hangingPunct="1"/>
            <a:r>
              <a:rPr lang="ru-RU" sz="3600" smtClean="0">
                <a:solidFill>
                  <a:schemeClr val="accent1"/>
                </a:solidFill>
              </a:rPr>
              <a:t>Направления в работе: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229600" cy="41910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accent1"/>
                </a:solidFill>
              </a:rPr>
              <a:t>природоохранная деятельность</a:t>
            </a:r>
          </a:p>
          <a:p>
            <a:pPr eaLnBrk="1" hangingPunct="1"/>
            <a:r>
              <a:rPr lang="ru-RU" smtClean="0">
                <a:solidFill>
                  <a:schemeClr val="accent1"/>
                </a:solidFill>
              </a:rPr>
              <a:t>здоровьесберегающая деятельность</a:t>
            </a:r>
          </a:p>
          <a:p>
            <a:pPr eaLnBrk="1" hangingPunct="1"/>
            <a:r>
              <a:rPr lang="ru-RU" smtClean="0">
                <a:solidFill>
                  <a:schemeClr val="accent1"/>
                </a:solidFill>
              </a:rPr>
              <a:t>участие в экологических акциях</a:t>
            </a:r>
          </a:p>
          <a:p>
            <a:pPr eaLnBrk="1" hangingPunct="1"/>
            <a:r>
              <a:rPr lang="ru-RU" smtClean="0">
                <a:solidFill>
                  <a:schemeClr val="accent1"/>
                </a:solidFill>
              </a:rPr>
              <a:t>участие в творческих конкурсах</a:t>
            </a:r>
          </a:p>
          <a:p>
            <a:pPr eaLnBrk="1" hangingPunct="1"/>
            <a:endParaRPr lang="ru-RU" smtClean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2667000" y="457200"/>
            <a:ext cx="3429000" cy="533400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0070C0"/>
                </a:solidFill>
              </a:rPr>
              <a:t>Кормушки</a:t>
            </a:r>
          </a:p>
        </p:txBody>
      </p:sp>
      <p:pic>
        <p:nvPicPr>
          <p:cNvPr id="22530" name="Picture 9" descr="IMG_0321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 rot="5210709">
            <a:off x="-34925" y="1304925"/>
            <a:ext cx="2692400" cy="2019300"/>
          </a:xfrm>
        </p:spPr>
      </p:pic>
      <p:pic>
        <p:nvPicPr>
          <p:cNvPr id="22531" name="Picture 12" descr="IMG_0338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 rot="20880510">
            <a:off x="762000" y="3886200"/>
            <a:ext cx="2019300" cy="2692400"/>
          </a:xfrm>
        </p:spPr>
      </p:pic>
      <p:pic>
        <p:nvPicPr>
          <p:cNvPr id="22532" name="Picture 13" descr="IMG_0349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781800" y="990600"/>
            <a:ext cx="2019300" cy="2692400"/>
          </a:xfrm>
        </p:spPr>
      </p:pic>
      <p:pic>
        <p:nvPicPr>
          <p:cNvPr id="22533" name="Picture 14" descr="IMG_0345"/>
          <p:cNvPicPr>
            <a:picLocks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 rot="5872494">
            <a:off x="6238875" y="4119563"/>
            <a:ext cx="2692400" cy="2019300"/>
          </a:xfrm>
        </p:spPr>
      </p:pic>
      <p:pic>
        <p:nvPicPr>
          <p:cNvPr id="22534" name="Рисунок 6" descr="IMG_0358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22600" y="1447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Рисунок 7" descr="IMG_0357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2800" y="41910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4" name="Picture 9" descr="IMG_0360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43200" y="457200"/>
            <a:ext cx="3898900" cy="2924175"/>
          </a:xfrm>
        </p:spPr>
      </p:pic>
      <p:pic>
        <p:nvPicPr>
          <p:cNvPr id="23555" name="Picture 10" descr="IMG_0920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781800" y="1371600"/>
            <a:ext cx="2019300" cy="2692400"/>
          </a:xfrm>
        </p:spPr>
      </p:pic>
      <p:pic>
        <p:nvPicPr>
          <p:cNvPr id="23556" name="Picture 11" descr="IMG_0946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228600" y="1524000"/>
            <a:ext cx="2692400" cy="2019300"/>
          </a:xfrm>
        </p:spPr>
      </p:pic>
      <p:pic>
        <p:nvPicPr>
          <p:cNvPr id="23557" name="Picture 12" descr="IMG_0928"/>
          <p:cNvPicPr>
            <a:picLocks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 rot="5645754">
            <a:off x="4768850" y="4070350"/>
            <a:ext cx="2692400" cy="2019300"/>
          </a:xfrm>
        </p:spPr>
      </p:pic>
      <p:pic>
        <p:nvPicPr>
          <p:cNvPr id="23558" name="Picture 13" descr="IMG_125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400462">
            <a:off x="1524000" y="3810000"/>
            <a:ext cx="21145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2133600" y="152400"/>
            <a:ext cx="4724400" cy="685800"/>
          </a:xfrm>
        </p:spPr>
        <p:txBody>
          <a:bodyPr/>
          <a:lstStyle/>
          <a:p>
            <a:pPr algn="ctr" eaLnBrk="1" hangingPunct="1"/>
            <a:r>
              <a:rPr lang="ru-RU" sz="3200" smtClean="0">
                <a:solidFill>
                  <a:srgbClr val="0070C0"/>
                </a:solidFill>
              </a:rPr>
              <a:t>День Земли</a:t>
            </a:r>
          </a:p>
        </p:txBody>
      </p:sp>
      <p:sp>
        <p:nvSpPr>
          <p:cNvPr id="24578" name="Rectangle 8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ru-RU" sz="2400" smtClean="0"/>
          </a:p>
        </p:txBody>
      </p:sp>
      <p:pic>
        <p:nvPicPr>
          <p:cNvPr id="24579" name="Picture 9" descr="IMG_1037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1066800"/>
            <a:ext cx="2714625" cy="3619500"/>
          </a:xfrm>
        </p:spPr>
      </p:pic>
      <p:pic>
        <p:nvPicPr>
          <p:cNvPr id="24580" name="Picture 10" descr="IMG_1054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371600"/>
            <a:ext cx="3822700" cy="2867025"/>
          </a:xfrm>
        </p:spPr>
      </p:pic>
      <p:pic>
        <p:nvPicPr>
          <p:cNvPr id="24581" name="Picture 11" descr="IMG_1051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2971800" y="4191000"/>
            <a:ext cx="3124200" cy="2343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5602" name="Rectangle 7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ru-RU" sz="2400" smtClean="0"/>
          </a:p>
        </p:txBody>
      </p:sp>
      <p:sp>
        <p:nvSpPr>
          <p:cNvPr id="25603" name="Rectangle 8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ru-RU" sz="2400" smtClean="0"/>
          </a:p>
        </p:txBody>
      </p:sp>
      <p:pic>
        <p:nvPicPr>
          <p:cNvPr id="25604" name="Picture 9" descr="IMG_1279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62400" y="228600"/>
            <a:ext cx="4400550" cy="5867400"/>
          </a:xfrm>
        </p:spPr>
      </p:pic>
      <p:pic>
        <p:nvPicPr>
          <p:cNvPr id="25605" name="Picture 10" descr="IMG_1278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1447800"/>
            <a:ext cx="3733800" cy="2800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-24">
  <a:themeElements>
    <a:clrScheme name="">
      <a:dk1>
        <a:srgbClr val="5F5F5F"/>
      </a:dk1>
      <a:lt1>
        <a:srgbClr val="FFFFFF"/>
      </a:lt1>
      <a:dk2>
        <a:srgbClr val="5F5F5F"/>
      </a:dk2>
      <a:lt2>
        <a:srgbClr val="007300"/>
      </a:lt2>
      <a:accent1>
        <a:srgbClr val="499F00"/>
      </a:accent1>
      <a:accent2>
        <a:srgbClr val="4FC200"/>
      </a:accent2>
      <a:accent3>
        <a:srgbClr val="FFFFFF"/>
      </a:accent3>
      <a:accent4>
        <a:srgbClr val="505050"/>
      </a:accent4>
      <a:accent5>
        <a:srgbClr val="B1CDAA"/>
      </a:accent5>
      <a:accent6>
        <a:srgbClr val="47B000"/>
      </a:accent6>
      <a:hlink>
        <a:srgbClr val="78E600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1226</TotalTime>
  <Words>65</Words>
  <Application>Microsoft Office PowerPoint</Application>
  <PresentationFormat>On-screen Show (4:3)</PresentationFormat>
  <Paragraphs>20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Microsoft Sans Serif</vt:lpstr>
      <vt:lpstr>powerpoint-template-24</vt:lpstr>
      <vt:lpstr>Первые шаги  в волонтерской деятельности.</vt:lpstr>
      <vt:lpstr>Необходимо включать детей в социально-значимую для них деятельность:  игры, экскурсии, совместное творчество, изобразительная и художественная деятельность…</vt:lpstr>
      <vt:lpstr>Каждодневно ребёнок должен видеть и постигать азбуку нравственности.</vt:lpstr>
      <vt:lpstr>Слайд 4</vt:lpstr>
      <vt:lpstr>Направления в работе:</vt:lpstr>
      <vt:lpstr>Кормушки</vt:lpstr>
      <vt:lpstr>Слайд 7</vt:lpstr>
      <vt:lpstr>День Земли</vt:lpstr>
      <vt:lpstr>Слайд 9</vt:lpstr>
      <vt:lpstr>Слайд 10</vt:lpstr>
      <vt:lpstr>Масленица</vt:lpstr>
      <vt:lpstr>Квест «Найди клад»</vt:lpstr>
      <vt:lpstr>Слайд 13</vt:lpstr>
      <vt:lpstr>          Письмо солдату</vt:lpstr>
    </vt:vector>
  </TitlesOfParts>
  <Company>Templates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SmileTemplates.com</dc:creator>
  <cp:lastModifiedBy>123каб</cp:lastModifiedBy>
  <cp:revision>165</cp:revision>
  <dcterms:created xsi:type="dcterms:W3CDTF">2007-04-02T02:11:51Z</dcterms:created>
  <dcterms:modified xsi:type="dcterms:W3CDTF">2022-12-30T08:44:15Z</dcterms:modified>
</cp:coreProperties>
</file>