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5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2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7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4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5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interaktivnyi-maket-izbushka-govorushka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master-klas-dlja-pedagogov-po-ispolzovaniyu-qr-tehnologi-v-dou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08912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современной ИКТ технологии QR-кода в развитии речи детей старшего дошкольного возраста с ограниченными возможностями здоровья»</a:t>
            </a:r>
          </a:p>
        </p:txBody>
      </p:sp>
      <p:sp>
        <p:nvSpPr>
          <p:cNvPr id="1026" name="AutoShape 2" descr="https://image.freepik.com/free-vector/kindergarten-teacher-walking-with-kids-outdoors_3446-2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age.freepik.com/free-vector/kindergarten-teacher-walking-with-kids-outdoors_3446-2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/IMG_20180609_112355.jpg?id=15293056080000000783%3B0%3B9&amp;x-email=stjopkinaekaterin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60338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</a:t>
            </a:r>
            <a:r>
              <a:rPr lang="ru-RU" sz="2000" b="1" i="1" noProof="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ниципальное дошкольное 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noProof="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«Центр развития ребёнка – детский сад № 142» </a:t>
            </a:r>
            <a:endParaRPr lang="en-US" sz="2000" b="1" i="1" noProof="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noProof="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города </a:t>
            </a:r>
            <a:r>
              <a:rPr lang="ru-RU" sz="2000" b="1" i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2000" b="1" i="1" noProof="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агнитогорска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8536" y="4581128"/>
            <a:ext cx="3915464" cy="81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Хадиева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Л. А.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47864" y="6047656"/>
            <a:ext cx="3915464" cy="81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Магнитогорск 202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ru-RU" sz="4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4" r="7583" b="15679"/>
          <a:stretch/>
        </p:blipFill>
        <p:spPr>
          <a:xfrm>
            <a:off x="1387982" y="3446746"/>
            <a:ext cx="2535946" cy="251312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386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970" y="260648"/>
            <a:ext cx="80270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Развивающая предметно-пространственная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среда 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066942" cy="2570841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824" r="7219" b="7088"/>
          <a:stretch/>
        </p:blipFill>
        <p:spPr>
          <a:xfrm>
            <a:off x="1403648" y="3850190"/>
            <a:ext cx="3456384" cy="26083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 b="10359"/>
          <a:stretch/>
        </p:blipFill>
        <p:spPr>
          <a:xfrm rot="16200000">
            <a:off x="5707589" y="904638"/>
            <a:ext cx="2570839" cy="2537761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63555"/>
            <a:ext cx="1988961" cy="301696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2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3827406"/>
            <a:ext cx="3672408" cy="285442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 b="25053"/>
          <a:stretch/>
        </p:blipFill>
        <p:spPr>
          <a:xfrm>
            <a:off x="827584" y="1129514"/>
            <a:ext cx="3024337" cy="253822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218819"/>
            <a:ext cx="7020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Взаимодействие 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с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родителями через </a:t>
            </a:r>
            <a:r>
              <a:rPr lang="en-US" sz="2800" b="1" dirty="0" smtClean="0">
                <a:solidFill>
                  <a:srgbClr val="C00000"/>
                </a:solidFill>
                <a:latin typeface="Constantia" pitchFamily="18" charset="0"/>
              </a:rPr>
              <a:t>QR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-код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/>
          <a:stretch/>
        </p:blipFill>
        <p:spPr>
          <a:xfrm>
            <a:off x="6131118" y="1129514"/>
            <a:ext cx="2619954" cy="3573016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54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6898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Преимущества использования QR-кодов в работе педагогов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 минимизация времени доступа педагога к информации и адресность её доставки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;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возможность педагогу продемонстрировать любые документы, фото и видеоматериалы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;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обеспечение индивидуального подхода к обучающимся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;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увеличение объема и качества, используемой в работе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6964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3226933"/>
            <a:ext cx="3744416" cy="2786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33265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F6DA4">
                    <a:lumMod val="75000"/>
                  </a:srgbClr>
                </a:solidFill>
                <a:latin typeface="Constantia" pitchFamily="18" charset="0"/>
                <a:cs typeface="Times New Roman" panose="02020603050405020304" pitchFamily="18" charset="0"/>
                <a:hlinkClick r:id="rId3"/>
              </a:rPr>
              <a:t>Интерактивный макет «Избушка-</a:t>
            </a:r>
            <a:r>
              <a:rPr lang="ru-RU" sz="2800" b="1" dirty="0" err="1">
                <a:solidFill>
                  <a:srgbClr val="CF6DA4">
                    <a:lumMod val="75000"/>
                  </a:srgbClr>
                </a:solidFill>
                <a:latin typeface="Constantia" pitchFamily="18" charset="0"/>
                <a:cs typeface="Times New Roman" panose="02020603050405020304" pitchFamily="18" charset="0"/>
                <a:hlinkClick r:id="rId3"/>
              </a:rPr>
              <a:t>Говорушка</a:t>
            </a:r>
            <a:r>
              <a:rPr lang="ru-RU" sz="2800" b="1" dirty="0">
                <a:solidFill>
                  <a:srgbClr val="CF6DA4">
                    <a:lumMod val="75000"/>
                  </a:srgbClr>
                </a:solidFill>
                <a:latin typeface="Constantia" pitchFamily="18" charset="0"/>
                <a:cs typeface="Times New Roman" panose="02020603050405020304" pitchFamily="18" charset="0"/>
                <a:hlinkClick r:id="rId3"/>
              </a:rPr>
              <a:t>» </a:t>
            </a:r>
          </a:p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F6DA4">
                    <a:lumMod val="75000"/>
                  </a:srgbClr>
                </a:solidFill>
                <a:latin typeface="Constantia" pitchFamily="18" charset="0"/>
                <a:cs typeface="Times New Roman" panose="02020603050405020304" pitchFamily="18" charset="0"/>
                <a:hlinkClick r:id="rId3"/>
              </a:rPr>
              <a:t>как эффективное средство развития речи детей старшего дошкольного возраста</a:t>
            </a:r>
            <a:endParaRPr lang="ru-RU" sz="2800" b="1" dirty="0">
              <a:solidFill>
                <a:srgbClr val="CF6DA4">
                  <a:lumMod val="75000"/>
                </a:srgbClr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qrcoder.ru/code/?https%3A%2F%2Fwww.maam.ru%2Fdetskijsad%2Finteraktivnyi-maket-izbushka-govorushka.html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2537"/>
            <a:ext cx="2434580" cy="2434580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494" y="764704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0"/>
              </a:spcBef>
              <a:defRPr/>
            </a:pPr>
            <a:r>
              <a:rPr lang="ru-RU" sz="4000" b="1" i="1" dirty="0">
                <a:solidFill>
                  <a:srgbClr val="CF6DA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70892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МДОУ «Ц.Р.Р. – д/с № 142» г. Магнитогорска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Завенягина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д. 9, корп. 1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Тел. 40-31-36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E-mail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detsad142@bk.ru</a:t>
            </a: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431666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Мастер-класс по созданию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nstantia" pitchFamily="18" charset="0"/>
              </a:rPr>
              <a:t>QR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- кодов. 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2050" name="Picture 2" descr="http://qrcoder.ru/code/?https%3A%2F%2Fwww.maam.ru%2Fdetskijsad%2Fmaster-klas-dlja-pedagogov-po-ispolzovaniyu-qr-tehnologi-v-dou.html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312368" cy="33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515719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https://www.maam.ru/detskijsad/master-klas-dlja-pedagogov-po-ispolzovaniyu-qr-tehnologi-v-dou.html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922000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Преимущества использования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QR-кода :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доступная и несложная процедура создания;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быстрая обработка резервов;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большие функциональные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 pitchFamily="18" charset="0"/>
              </a:rPr>
              <a:t>возможности кодирования  информации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24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r="2460" b="19860"/>
          <a:stretch/>
        </p:blipFill>
        <p:spPr>
          <a:xfrm>
            <a:off x="3275856" y="2492896"/>
            <a:ext cx="2520280" cy="39729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4762" r="24276"/>
          <a:stretch/>
        </p:blipFill>
        <p:spPr>
          <a:xfrm rot="5400000">
            <a:off x="6293006" y="1519935"/>
            <a:ext cx="2558318" cy="268796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2528" b="34932"/>
          <a:stretch/>
        </p:blipFill>
        <p:spPr>
          <a:xfrm>
            <a:off x="323528" y="1484784"/>
            <a:ext cx="2565988" cy="264079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07216" y="260648"/>
            <a:ext cx="8561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Технология 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QR-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кодов способствует повышению мотивационной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 активности и интереса к занятиям по развитию речи у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детей старшего дошкольного возраста.</a:t>
            </a:r>
            <a:endParaRPr lang="ru-RU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3149" r="5413" b="11128"/>
          <a:stretch/>
        </p:blipFill>
        <p:spPr>
          <a:xfrm rot="1146319">
            <a:off x="1203502" y="780308"/>
            <a:ext cx="3674075" cy="2654851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361">
            <a:off x="5807993" y="245069"/>
            <a:ext cx="2573074" cy="3426812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"/>
          <a:stretch/>
        </p:blipFill>
        <p:spPr>
          <a:xfrm rot="21149668">
            <a:off x="3431793" y="3853359"/>
            <a:ext cx="3360957" cy="2608054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33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76082" y="620324"/>
            <a:ext cx="3024336" cy="244827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94568" y="648649"/>
            <a:ext cx="2999465" cy="244827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8173" y="3997972"/>
            <a:ext cx="3101977" cy="244827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Наводим рамки в телефоне/планшете на QR-код. На экране появляется ссылка.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7333" y="3929687"/>
            <a:ext cx="2880320" cy="244827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Нажимаем на ссылку, которая появилась на экране, слушаем или смотрим информацию.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620324"/>
            <a:ext cx="3054770" cy="24438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12" y="1268760"/>
            <a:ext cx="298466" cy="2984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91" y="696687"/>
            <a:ext cx="3054770" cy="24438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0" y="1256271"/>
            <a:ext cx="298466" cy="298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95" y="1294307"/>
            <a:ext cx="1504522" cy="15907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3" y="4460348"/>
            <a:ext cx="1855849" cy="16340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425E"/>
              </a:clrFrom>
              <a:clrTo>
                <a:srgbClr val="FF42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8937"/>
          <a:stretch/>
        </p:blipFill>
        <p:spPr>
          <a:xfrm>
            <a:off x="5379695" y="3997972"/>
            <a:ext cx="831977" cy="14077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0" y="5407481"/>
            <a:ext cx="802374" cy="9361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5710" y="14996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0216" y="14038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902" y="45872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3473" y="44947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93307" y="108504"/>
            <a:ext cx="45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Схема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работы с QR-кодом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05836" y="828797"/>
            <a:ext cx="1468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onstantia" pitchFamily="18" charset="0"/>
              </a:rPr>
              <a:t>Находим иконку программы для считывания </a:t>
            </a:r>
            <a:endParaRPr lang="ru-RU" sz="1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nstantia" pitchFamily="18" charset="0"/>
              </a:rPr>
              <a:t>QR-кода </a:t>
            </a:r>
            <a:r>
              <a:rPr lang="ru-RU" sz="1400" b="1" dirty="0">
                <a:solidFill>
                  <a:srgbClr val="C00000"/>
                </a:solidFill>
                <a:latin typeface="Constantia" pitchFamily="18" charset="0"/>
              </a:rPr>
              <a:t>на экране телефона или планшета.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75852" y="980728"/>
            <a:ext cx="13085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onstantia" pitchFamily="18" charset="0"/>
              </a:rPr>
              <a:t>Включаем ее нажатием пальца. На экране появляются рамки.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54626" y="4294688"/>
            <a:ext cx="15376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onstantia" pitchFamily="18" charset="0"/>
              </a:rPr>
              <a:t>Наводим рамки в </a:t>
            </a:r>
            <a:r>
              <a:rPr lang="ru-RU" sz="1400" b="1" dirty="0" smtClean="0">
                <a:solidFill>
                  <a:srgbClr val="C00000"/>
                </a:solidFill>
                <a:latin typeface="Constantia" pitchFamily="18" charset="0"/>
              </a:rPr>
              <a:t>телефоне/ планшете </a:t>
            </a:r>
            <a:r>
              <a:rPr lang="ru-RU" sz="1400" b="1" dirty="0">
                <a:solidFill>
                  <a:srgbClr val="C00000"/>
                </a:solidFill>
                <a:latin typeface="Constantia" pitchFamily="18" charset="0"/>
              </a:rPr>
              <a:t>на QR-код. </a:t>
            </a:r>
            <a:endParaRPr lang="ru-RU" sz="1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nstantia" pitchFamily="18" charset="0"/>
              </a:rPr>
              <a:t>На </a:t>
            </a:r>
            <a:r>
              <a:rPr lang="ru-RU" sz="1400" b="1" dirty="0">
                <a:solidFill>
                  <a:srgbClr val="C00000"/>
                </a:solidFill>
                <a:latin typeface="Constantia" pitchFamily="18" charset="0"/>
              </a:rPr>
              <a:t>экране появляется ссылка.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47182" y="4137920"/>
            <a:ext cx="1577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onstantia" pitchFamily="18" charset="0"/>
              </a:rPr>
              <a:t>Нажимаем на ссылку, которая появилась на экране, слушаем или смотрим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4488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64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nstantia" pitchFamily="18" charset="0"/>
                <a:ea typeface="Times New Roman"/>
                <a:cs typeface="Times New Roman"/>
              </a:rPr>
              <a:t>Картотека пальчиковой гимнастики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9863" b="15330"/>
          <a:stretch/>
        </p:blipFill>
        <p:spPr>
          <a:xfrm>
            <a:off x="1907704" y="1124744"/>
            <a:ext cx="4991808" cy="5069237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91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1264" r="10374" b="3158"/>
          <a:stretch/>
        </p:blipFill>
        <p:spPr>
          <a:xfrm>
            <a:off x="1546299" y="1892920"/>
            <a:ext cx="2679614" cy="441844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Картотека «Массаж 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пальчиков с использованием подручного материала» через QR-код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637327"/>
            <a:ext cx="3457741" cy="316793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4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Комплекс игр с применением QR-кодов «Сказочные истории с использованием камешков </a:t>
            </a:r>
            <a:r>
              <a:rPr lang="ru-RU" sz="2800" b="1" dirty="0" err="1">
                <a:solidFill>
                  <a:srgbClr val="C00000"/>
                </a:solidFill>
                <a:latin typeface="Constantia" pitchFamily="18" charset="0"/>
              </a:rPr>
              <a:t>Марблс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6" y="2276872"/>
            <a:ext cx="7033520" cy="37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351</TotalTime>
  <Words>242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«Использование современной ИКТ технологии QR-кода в развитии речи детей старшего дошкольного возраста с ограниченными возможностями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современной ИКТ технологии QR-кода в развитии речи детей старшего дошкольного возраста с ограниченными возможностями здоровья»</dc:title>
  <dc:creator>Admin</dc:creator>
  <cp:lastModifiedBy>Admin</cp:lastModifiedBy>
  <cp:revision>30</cp:revision>
  <dcterms:modified xsi:type="dcterms:W3CDTF">2022-10-16T11:13:09Z</dcterms:modified>
</cp:coreProperties>
</file>