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03" autoAdjust="0"/>
  </p:normalViewPr>
  <p:slideViewPr>
    <p:cSldViewPr>
      <p:cViewPr varScale="1">
        <p:scale>
          <a:sx n="79" d="100"/>
          <a:sy n="79" d="100"/>
        </p:scale>
        <p:origin x="9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11" cy="6853808"/>
          </a:xfrm>
          <a:prstGeom prst="rect">
            <a:avLst/>
          </a:prstGeom>
        </p:spPr>
      </p:pic>
      <p:pic>
        <p:nvPicPr>
          <p:cNvPr id="5" name="Picture 2" descr="C:\Users\User\Desktop\04eb86a6940e0486e0cdb0e3fb91ed558e55f1f1v2_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772" y="1167179"/>
            <a:ext cx="3240360" cy="45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01759"/>
            <a:ext cx="5040560" cy="243121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Голосовое упражнение «Радиоволны»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Вам нужно произнести слоги с разной интонацией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20352" y="1956879"/>
            <a:ext cx="5110336" cy="147002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4 задание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_user_file_593e912a5c6c3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" y="4192"/>
            <a:ext cx="9138411" cy="6853808"/>
          </a:xfrm>
          <a:prstGeom prst="rect">
            <a:avLst/>
          </a:prstGeom>
        </p:spPr>
      </p:pic>
      <p:pic>
        <p:nvPicPr>
          <p:cNvPr id="5" name="Picture 2" descr="C:\Users\User\Desktop\04eb86a6940e0486e0cdb0e3fb91ed558e55f1f1v2_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240360" cy="45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259784" y="2204864"/>
            <a:ext cx="5110336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5 задание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168445"/>
            <a:ext cx="4968552" cy="3024336"/>
          </a:xfrm>
        </p:spPr>
        <p:txBody>
          <a:bodyPr>
            <a:normAutofit lnSpcReduction="10000"/>
          </a:bodyPr>
          <a:lstStyle/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Игра «Моя планета»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В этой игре самому быстрому, ловкому и умелому я верну планету Сатурн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screen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" y="4192"/>
            <a:ext cx="9138411" cy="6853808"/>
          </a:xfrm>
          <a:prstGeom prst="rect">
            <a:avLst/>
          </a:prstGeom>
        </p:spPr>
      </p:pic>
      <p:pic>
        <p:nvPicPr>
          <p:cNvPr id="5" name="Picture 2" descr="C:\Users\User\Desktop\04eb86a6940e0486e0cdb0e3fb91ed558e55f1f1v2_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3240360" cy="45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019768" y="2243305"/>
            <a:ext cx="5398368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6 задание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711402"/>
            <a:ext cx="4896544" cy="17526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Нарисовать рисунок «Наш удивительный космос»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" y="4192"/>
            <a:ext cx="9138411" cy="6853808"/>
          </a:xfrm>
          <a:prstGeom prst="rect">
            <a:avLst/>
          </a:prstGeom>
        </p:spPr>
      </p:pic>
      <p:pic>
        <p:nvPicPr>
          <p:cNvPr id="4" name="Picture 2" descr="C:\Users\User\Desktop\29b0355a4bbdadf95bba5564e3895a51--cus-damato-galac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888" y="96416"/>
            <a:ext cx="5688632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1920x1200_500744_[www.ArtFile.ru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axres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65af56430c1c4c534ff515039d6fba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4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2"/>
            <a:ext cx="9138411" cy="6853808"/>
          </a:xfrm>
          <a:prstGeom prst="rect">
            <a:avLst/>
          </a:prstGeom>
        </p:spPr>
      </p:pic>
      <p:pic>
        <p:nvPicPr>
          <p:cNvPr id="5" name="Picture 2" descr="C:\Users\User\Desktop\29b0355a4bbdadf95bba5564e3895a51--cus-damato-galac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888" y="96416"/>
            <a:ext cx="5688632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" y="0"/>
            <a:ext cx="9138411" cy="6853808"/>
          </a:xfrm>
          <a:prstGeom prst="rect">
            <a:avLst/>
          </a:prstGeom>
        </p:spPr>
      </p:pic>
      <p:pic>
        <p:nvPicPr>
          <p:cNvPr id="4098" name="Picture 2" descr="C:\Users\User\Desktop\04eb86a6940e0486e0cdb0e3fb91ed558e55f1f1v2_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3240360" cy="45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645024"/>
            <a:ext cx="5832648" cy="28083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Разгадайте мое послание. Если вы измените, некоторые слова на противоположные, то узнаете какую планету я вам верну первой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064296" y="1916832"/>
            <a:ext cx="5900192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1 задание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age_3586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"/>
            <a:ext cx="9138411" cy="6853808"/>
          </a:xfrm>
          <a:prstGeom prst="rect">
            <a:avLst/>
          </a:prstGeom>
        </p:spPr>
      </p:pic>
      <p:pic>
        <p:nvPicPr>
          <p:cNvPr id="5" name="Picture 2" descr="C:\Users\User\Desktop\04eb86a6940e0486e0cdb0e3fb91ed558e55f1f1v2_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39676"/>
            <a:ext cx="3240360" cy="45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27784" y="2075694"/>
            <a:ext cx="59744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2 задание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9384" y="3544567"/>
            <a:ext cx="5234700" cy="237626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Соберите космический мусор, только правильно разложите в корзины с цифрами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" y="0"/>
            <a:ext cx="9138411" cy="6853808"/>
          </a:xfrm>
          <a:prstGeom prst="rect">
            <a:avLst/>
          </a:prstGeom>
        </p:spPr>
      </p:pic>
      <p:pic>
        <p:nvPicPr>
          <p:cNvPr id="5" name="Picture 2" descr="C:\Users\User\Desktop\04eb86a6940e0486e0cdb0e3fb91ed558e55f1f1v2_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11684"/>
            <a:ext cx="3240360" cy="45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2144" y="3654193"/>
            <a:ext cx="5436096" cy="280831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«Река времени»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Вам необходимо правильно разместить картинки «Представление людей о планете Земля» на полотне «Река времени».</a:t>
            </a: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915816" y="2176801"/>
            <a:ext cx="5542384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3 задание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553124443_m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103</Words>
  <Application>Microsoft Office PowerPoint</Application>
  <PresentationFormat>Экран (4:3)</PresentationFormat>
  <Paragraphs>16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1 задание</vt:lpstr>
      <vt:lpstr>Презентация PowerPoint</vt:lpstr>
      <vt:lpstr>Презентация PowerPoint</vt:lpstr>
      <vt:lpstr>Презентация PowerPoint</vt:lpstr>
      <vt:lpstr>3 задание</vt:lpstr>
      <vt:lpstr>Презентация PowerPoint</vt:lpstr>
      <vt:lpstr>4 задание</vt:lpstr>
      <vt:lpstr>Презентация PowerPoint</vt:lpstr>
      <vt:lpstr>5 задание</vt:lpstr>
      <vt:lpstr>Презентация PowerPoint</vt:lpstr>
      <vt:lpstr>6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</cp:revision>
  <dcterms:created xsi:type="dcterms:W3CDTF">2022-04-06T20:03:39Z</dcterms:created>
  <dcterms:modified xsi:type="dcterms:W3CDTF">2022-04-07T19:21:47Z</dcterms:modified>
</cp:coreProperties>
</file>