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64" r:id="rId5"/>
    <p:sldId id="259" r:id="rId6"/>
    <p:sldId id="260" r:id="rId7"/>
    <p:sldId id="261" r:id="rId8"/>
    <p:sldId id="291" r:id="rId9"/>
    <p:sldId id="263" r:id="rId10"/>
    <p:sldId id="265" r:id="rId11"/>
    <p:sldId id="267" r:id="rId12"/>
    <p:sldId id="268" r:id="rId13"/>
    <p:sldId id="294" r:id="rId14"/>
    <p:sldId id="29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2D0"/>
    <a:srgbClr val="8AA8DA"/>
    <a:srgbClr val="3D94C2"/>
    <a:srgbClr val="288DC1"/>
    <a:srgbClr val="2ED22E"/>
    <a:srgbClr val="CDE8EF"/>
    <a:srgbClr val="E1F1F5"/>
    <a:srgbClr val="E5FFFF"/>
    <a:srgbClr val="C8E6ED"/>
    <a:srgbClr val="F6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>
      <p:cViewPr varScale="1">
        <p:scale>
          <a:sx n="118" d="100"/>
          <a:sy n="11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file:///C:\Users\User\Desktop\&#1086;&#1090;&#1082;&#1088;&#1099;&#1090;&#1086;&#1077;%20&#1079;&#1072;&#1085;&#1103;&#1090;&#1080;&#1077;\&#1087;&#1077;&#1085;&#1080;&#1077;%20&#1087;&#1090;&#1080;&#1094;.mp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file:///C:\Users\User\Desktop\&#1086;&#1090;&#1082;&#1088;&#1099;&#1090;&#1086;&#1077;%20&#1079;&#1072;&#1085;&#1103;&#1090;&#1080;&#1077;\&#1082;&#1072;&#1087;&#1077;&#1083;&#1100;.mp3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5">
                <a:lumMod val="5000"/>
                <a:lumOff val="95000"/>
              </a:schemeClr>
            </a:gs>
            <a:gs pos="92000">
              <a:schemeClr val="accent5">
                <a:lumMod val="45000"/>
                <a:lumOff val="55000"/>
              </a:schemeClr>
            </a:gs>
            <a:gs pos="95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47" y="2142453"/>
            <a:ext cx="1953513" cy="1467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6057">
            <a:off x="4775485" y="2303197"/>
            <a:ext cx="2557362" cy="1406786"/>
          </a:xfrm>
          <a:prstGeom prst="rect">
            <a:avLst/>
          </a:prstGeom>
          <a:solidFill>
            <a:srgbClr val="F6FBFC"/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5" y="2267274"/>
            <a:ext cx="2386402" cy="1342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74547"/>
            <a:ext cx="1619329" cy="1596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42453"/>
            <a:ext cx="2016224" cy="1405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301208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384381"/>
            <a:ext cx="6400800" cy="17526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  <a:t>В  Е  С  Н  А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72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0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024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1" decel="50000" autoRev="1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6" fill="hold">
                                          <p:stCondLst>
                                            <p:cond delay="194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75.userapi.com/impf/c853628/v853628523/11673/daURYLMHwVE.jpg?size=480x472&amp;quality=96&amp;sign=dc8fddc2943a450fe5fe437a78fb2fe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80" b="94492" l="5000" r="95417">
                        <a14:foregroundMark x1="52083" y1="50212" x2="52083" y2="50212"/>
                        <a14:foregroundMark x1="42708" y1="45763" x2="42708" y2="45763"/>
                        <a14:foregroundMark x1="57292" y1="13136" x2="57292" y2="13136"/>
                        <a14:foregroundMark x1="72292" y1="13136" x2="72292" y2="13136"/>
                        <a14:foregroundMark x1="77708" y1="22246" x2="77708" y2="22246"/>
                        <a14:foregroundMark x1="72083" y1="6780" x2="72083" y2="6780"/>
                        <a14:foregroundMark x1="81458" y1="30297" x2="81458" y2="30297"/>
                        <a14:foregroundMark x1="84792" y1="39195" x2="84792" y2="39195"/>
                        <a14:foregroundMark x1="95417" y1="35169" x2="95417" y2="35169"/>
                        <a14:foregroundMark x1="88333" y1="48093" x2="88333" y2="48093"/>
                        <a14:foregroundMark x1="88333" y1="58686" x2="88333" y2="58686"/>
                        <a14:foregroundMark x1="86875" y1="69492" x2="86875" y2="69492"/>
                        <a14:foregroundMark x1="78750" y1="76907" x2="78750" y2="76907"/>
                        <a14:foregroundMark x1="72500" y1="82415" x2="72500" y2="82415"/>
                        <a14:foregroundMark x1="63542" y1="88136" x2="63542" y2="88136"/>
                        <a14:foregroundMark x1="67292" y1="94492" x2="67292" y2="94492"/>
                        <a14:foregroundMark x1="55417" y1="89407" x2="55417" y2="89407"/>
                        <a14:foregroundMark x1="44167" y1="88559" x2="44167" y2="88559"/>
                        <a14:foregroundMark x1="32708" y1="90890" x2="32708" y2="90890"/>
                        <a14:foregroundMark x1="26875" y1="81780" x2="26875" y2="81780"/>
                        <a14:foregroundMark x1="19167" y1="75424" x2="19167" y2="75424"/>
                        <a14:foregroundMark x1="12292" y1="67161" x2="12292" y2="67161"/>
                        <a14:foregroundMark x1="5000" y1="69492" x2="5000" y2="69492"/>
                        <a14:foregroundMark x1="11042" y1="57415" x2="11042" y2="57415"/>
                        <a14:foregroundMark x1="11042" y1="47246" x2="11042" y2="47246"/>
                        <a14:foregroundMark x1="6875" y1="33898" x2="6875" y2="33898"/>
                        <a14:foregroundMark x1="18125" y1="25636" x2="18125" y2="25636"/>
                        <a14:foregroundMark x1="26875" y1="19915" x2="26875" y2="19915"/>
                        <a14:foregroundMark x1="35000" y1="9958" x2="35000" y2="9958"/>
                        <a14:foregroundMark x1="47083" y1="13347" x2="47083" y2="13347"/>
                        <a14:foregroundMark x1="43750" y1="46610" x2="43750" y2="46610"/>
                        <a14:foregroundMark x1="48750" y1="50636" x2="48750" y2="50636"/>
                        <a14:foregroundMark x1="47708" y1="52754" x2="52083" y2="49153"/>
                        <a14:foregroundMark x1="38958" y1="48729" x2="44375" y2="4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28" y="708712"/>
            <a:ext cx="5496884" cy="540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17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1000"/>
              </a:schemeClr>
            </a:gs>
            <a:gs pos="100000">
              <a:schemeClr val="accent1">
                <a:lumMod val="67000"/>
              </a:schemeClr>
            </a:gs>
            <a:gs pos="1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humbs.dreamstime.com/b/%D0%B1%D0%B5%D0%BB%D0%B8%D0%B7%D0%BD%D0%B0-%D0%B4%D0%BE%D0%B6%D0%B4%D1%8F-%D0%BF%D1%80%D0%B5%D0%B4%D0%BF%D0%BE%D1%81%D1%8B%D0%BB%D0%BA%D0%B8-245456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25" y1="57250" x2="19125" y2="57250"/>
                        <a14:foregroundMark x1="21250" y1="57000" x2="17625" y2="50250"/>
                        <a14:foregroundMark x1="31000" y1="57250" x2="28625" y2="52875"/>
                        <a14:foregroundMark x1="38750" y1="57000" x2="37500" y2="56000"/>
                        <a14:foregroundMark x1="48250" y1="57375" x2="47250" y2="54625"/>
                        <a14:foregroundMark x1="48250" y1="67875" x2="47625" y2="65250"/>
                        <a14:foregroundMark x1="57750" y1="73625" x2="56625" y2="71000"/>
                        <a14:foregroundMark x1="60375" y1="64125" x2="58875" y2="61625"/>
                        <a14:foregroundMark x1="67125" y1="73375" x2="65375" y2="70625"/>
                        <a14:foregroundMark x1="79500" y1="75625" x2="77625" y2="72500"/>
                        <a14:foregroundMark x1="71125" y1="65625" x2="70625" y2="65250"/>
                        <a14:foregroundMark x1="71875" y1="55250" x2="71250" y2="54875"/>
                        <a14:foregroundMark x1="80000" y1="46625" x2="80000" y2="46625"/>
                        <a14:foregroundMark x1="79500" y1="54750" x2="79000" y2="53250"/>
                        <a14:foregroundMark x1="55500" y1="52875" x2="55250" y2="51250"/>
                        <a14:foregroundMark x1="63750" y1="53625" x2="63375" y2="52125"/>
                        <a14:foregroundMark x1="82250" y1="64875" x2="81625" y2="62750"/>
                        <a14:foregroundMark x1="65500" y1="81750" x2="65500" y2="80500"/>
                        <a14:foregroundMark x1="54500" y1="80875" x2="54000" y2="79500"/>
                        <a14:foregroundMark x1="44000" y1="75000" x2="43750" y2="74000"/>
                        <a14:foregroundMark x1="36625" y1="65125" x2="35125" y2="63750"/>
                        <a14:foregroundMark x1="28875" y1="67875" x2="25000" y2="64500"/>
                      </a14:backgroundRemoval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88" y="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56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s5.livemaster.ru/storage/e5/a1/a9e3cca3066a9c9e6539d2c971el--kartiny-i-panno-verba-tsvet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r="2063" b="1503"/>
          <a:stretch/>
        </p:blipFill>
        <p:spPr bwMode="auto">
          <a:xfrm>
            <a:off x="357425" y="0"/>
            <a:ext cx="8424936" cy="68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4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хема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622"/>
            <a:ext cx="8208912" cy="58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28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8"/>
            <a:ext cx="4544208" cy="3816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4676" y="5013176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МОЛОДЦЫ!!!</a:t>
            </a:r>
            <a:endParaRPr lang="ru-RU" sz="8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109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accent5">
                <a:lumMod val="5000"/>
                <a:lumOff val="95000"/>
              </a:schemeClr>
            </a:gs>
            <a:gs pos="92000">
              <a:schemeClr val="accent5">
                <a:lumMod val="45000"/>
                <a:lumOff val="55000"/>
              </a:schemeClr>
            </a:gs>
            <a:gs pos="95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https://img-fotki.yandex.ru/get/4211/li3770531.1e/0_2a686_d09797f3_-5-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24470" cy="3168352"/>
          </a:xfrm>
          <a:prstGeom prst="rect">
            <a:avLst/>
          </a:prstGeom>
          <a:noFill/>
        </p:spPr>
      </p:pic>
      <p:pic>
        <p:nvPicPr>
          <p:cNvPr id="3074" name="Picture 2" descr="https://image.jimcdn.com/app/cms/image/transf/none/path/s4a2fd141ce21a4ec/image/i1d3ef34062f7f0b1/version/1412416323/image.jpg"/>
          <p:cNvPicPr>
            <a:picLocks noChangeAspect="1" noChangeArrowheads="1"/>
          </p:cNvPicPr>
          <p:nvPr/>
        </p:nvPicPr>
        <p:blipFill rotWithShape="1">
          <a:blip r:embed="rId3" cstate="print"/>
          <a:srcRect t="8806"/>
          <a:stretch/>
        </p:blipFill>
        <p:spPr bwMode="auto">
          <a:xfrm>
            <a:off x="4658218" y="365302"/>
            <a:ext cx="4176464" cy="61818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12360" y="2279062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858187" y="4293096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858187" y="6204724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1.fotokto.ru/concurs/photo/full/4/457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b="12889"/>
          <a:stretch/>
        </p:blipFill>
        <p:spPr bwMode="auto">
          <a:xfrm>
            <a:off x="11748" y="620688"/>
            <a:ext cx="9132251" cy="54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1506" name="Picture 2" descr="http://vns60.artphoto.pro/photo.ashx?photoid=1411610&amp;type=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" y="0"/>
            <a:ext cx="914011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best-photos.ru/albums/userpics/10008/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029400"/>
            <a:ext cx="9144000" cy="6857999"/>
          </a:xfrm>
          <a:prstGeom prst="rect">
            <a:avLst/>
          </a:prstGeom>
          <a:noFill/>
        </p:spPr>
      </p:pic>
      <p:pic>
        <p:nvPicPr>
          <p:cNvPr id="2050" name="Picture 2" descr="https://stihi.ru/pics/2021/06/15/2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пение птиц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stihi.ru/pics/2010/03/19/51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8600" y="0"/>
            <a:ext cx="11966437" cy="6858000"/>
          </a:xfrm>
          <a:prstGeom prst="rect">
            <a:avLst/>
          </a:prstGeom>
          <a:noFill/>
        </p:spPr>
      </p:pic>
      <p:pic>
        <p:nvPicPr>
          <p:cNvPr id="3" name="Zvuki_ptic_-_golosa_ptic_lastochk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89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8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пель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img-fotki.yandex.ru/get/5108/olg90587.f/0_5d0de_3d71db4c_-1-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Zvuki_prirody_-_Zvuk_kapel_s_eh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6425" y="6196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</Words>
  <Application>Microsoft Office PowerPoint</Application>
  <PresentationFormat>Экран (4:3)</PresentationFormat>
  <Paragraphs>3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45</cp:revision>
  <dcterms:created xsi:type="dcterms:W3CDTF">2016-03-27T09:22:15Z</dcterms:created>
  <dcterms:modified xsi:type="dcterms:W3CDTF">2022-04-04T13:01:34Z</dcterms:modified>
</cp:coreProperties>
</file>