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298" r:id="rId3"/>
    <p:sldId id="262" r:id="rId4"/>
    <p:sldId id="299" r:id="rId5"/>
    <p:sldId id="300" r:id="rId6"/>
    <p:sldId id="303" r:id="rId7"/>
    <p:sldId id="277" r:id="rId8"/>
    <p:sldId id="295" r:id="rId9"/>
    <p:sldId id="302" r:id="rId10"/>
    <p:sldId id="296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D75229"/>
    <a:srgbClr val="B44522"/>
    <a:srgbClr val="E59074"/>
    <a:srgbClr val="CCFFFF"/>
    <a:srgbClr val="BDECF5"/>
    <a:srgbClr val="9DE3F1"/>
    <a:srgbClr val="99FFCC"/>
    <a:srgbClr val="3399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6978" autoAdjust="0"/>
  </p:normalViewPr>
  <p:slideViewPr>
    <p:cSldViewPr>
      <p:cViewPr varScale="1">
        <p:scale>
          <a:sx n="112" d="100"/>
          <a:sy n="112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skysmart.ru/student/zogazudav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batsk\Downloads\avstralijskij-merino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321175" cy="3165475"/>
          </a:xfrm>
          <a:prstGeom prst="rect">
            <a:avLst/>
          </a:prstGeom>
          <a:noFill/>
        </p:spPr>
      </p:pic>
      <p:pic>
        <p:nvPicPr>
          <p:cNvPr id="1029" name="Picture 5" descr="C:\Users\Abatsk\Downloads\y3mcge97i1k6oq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572000" cy="3047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508518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объединяет?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geo7-vpr.sdamgia.ru/get_file?id=3640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8" b="17201"/>
          <a:stretch/>
        </p:blipFill>
        <p:spPr bwMode="auto">
          <a:xfrm>
            <a:off x="107504" y="260648"/>
            <a:ext cx="356388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 </a:t>
            </a:r>
            <a:endParaRPr lang="ru-RU" dirty="0"/>
          </a:p>
        </p:txBody>
      </p:sp>
      <p:pic>
        <p:nvPicPr>
          <p:cNvPr id="1026" name="Picture 2" descr="C:\Users\Abatsk\Downloads\1693317_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688" r="4316" b="37935"/>
          <a:stretch>
            <a:fillRect/>
          </a:stretch>
        </p:blipFill>
        <p:spPr bwMode="auto">
          <a:xfrm>
            <a:off x="611560" y="2492896"/>
            <a:ext cx="7770863" cy="2520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batsk\Downloads\avstralijskij-merino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321175" cy="3165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365104"/>
            <a:ext cx="20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Джеймс Кук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996952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Мериносы</a:t>
            </a:r>
            <a:endParaRPr lang="ru-RU" sz="2800" b="1" dirty="0"/>
          </a:p>
        </p:txBody>
      </p:sp>
      <p:pic>
        <p:nvPicPr>
          <p:cNvPr id="1029" name="Picture 5" descr="C:\Users\Abatsk\Downloads\y3mcge97i1k6oq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572000" cy="3047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20072" y="6334780"/>
            <a:ext cx="141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Кенгуру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АВСТРАЛИЯ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00192" y="2924944"/>
            <a:ext cx="216024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s://geo7-vpr.sdamgia.ru/get_file?id=3640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8" b="17201"/>
          <a:stretch/>
        </p:blipFill>
        <p:spPr bwMode="auto">
          <a:xfrm>
            <a:off x="107504" y="260648"/>
            <a:ext cx="356388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kisspng-australia-stock-illustration-australian-travel-animal-illustration-5a81af370b7a88.957112621518448439047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26" y="1583738"/>
            <a:ext cx="2245238" cy="220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Admin\Documents\Downloads\kisspng-uluru-didgeridoo-indigenous-australians-dancing-qu-5b1e20fae30611.13625187152870117892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" y="1556792"/>
            <a:ext cx="1482576" cy="14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D:\two-girls-and-flag-of-australia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31285"/>
            <a:ext cx="1512168" cy="14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1856"/>
            <a:ext cx="2480643" cy="1296144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79712" y="45855"/>
            <a:ext cx="6984776" cy="133669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Слова профессора </a:t>
            </a:r>
            <a:br>
              <a:rPr lang="ru-RU" sz="2800" dirty="0" smtClean="0"/>
            </a:br>
            <a:r>
              <a:rPr lang="ru-RU" sz="2800" dirty="0" err="1" smtClean="0"/>
              <a:t>Паганеля</a:t>
            </a:r>
            <a:r>
              <a:rPr lang="ru-RU" sz="2800" dirty="0" smtClean="0"/>
              <a:t>, сказанные им об Австралии </a:t>
            </a:r>
            <a:br>
              <a:rPr lang="ru-RU" sz="2800" dirty="0" smtClean="0"/>
            </a:br>
            <a:r>
              <a:rPr lang="ru-RU" sz="2800" dirty="0" smtClean="0"/>
              <a:t>в романе Ж. Верна «Дети капитана Гранта»: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0300" y="1639066"/>
            <a:ext cx="4777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44522"/>
                </a:solidFill>
              </a:rPr>
              <a:t>« А я клянусь вам, что этот край – самый любопытный на всем земном шаре</a:t>
            </a:r>
            <a:r>
              <a:rPr lang="ru-RU" sz="2800" b="1" dirty="0" smtClean="0">
                <a:solidFill>
                  <a:srgbClr val="B44522"/>
                </a:solidFill>
              </a:rPr>
              <a:t>!.....</a:t>
            </a:r>
            <a:endParaRPr lang="ru-RU" sz="2800" b="1" dirty="0">
              <a:solidFill>
                <a:srgbClr val="B44522"/>
              </a:solidFill>
            </a:endParaRPr>
          </a:p>
          <a:p>
            <a:pPr algn="ctr"/>
            <a:endParaRPr lang="ru-RU" sz="2800" b="1" dirty="0">
              <a:solidFill>
                <a:srgbClr val="B44522"/>
              </a:solidFill>
            </a:endParaRPr>
          </a:p>
          <a:p>
            <a:pPr algn="ctr"/>
            <a:endParaRPr lang="ru-RU" sz="2800" b="1" dirty="0" smtClean="0">
              <a:solidFill>
                <a:srgbClr val="B44522"/>
              </a:solidFill>
            </a:endParaRPr>
          </a:p>
          <a:p>
            <a:pPr algn="ctr"/>
            <a:endParaRPr lang="ru-RU" sz="2800" b="1" dirty="0">
              <a:solidFill>
                <a:srgbClr val="B44522"/>
              </a:solidFill>
            </a:endParaRPr>
          </a:p>
          <a:p>
            <a:pPr algn="ctr"/>
            <a:r>
              <a:rPr lang="ru-RU" sz="2800" b="1" dirty="0">
                <a:solidFill>
                  <a:srgbClr val="B44522"/>
                </a:solidFill>
              </a:rPr>
              <a:t>Самая причудливая, самая нелогичная страна из всех когда-либо </a:t>
            </a:r>
            <a:r>
              <a:rPr lang="ru-RU" sz="2800" b="1" dirty="0" smtClean="0">
                <a:solidFill>
                  <a:srgbClr val="B44522"/>
                </a:solidFill>
              </a:rPr>
              <a:t>существовавших».</a:t>
            </a:r>
            <a:endParaRPr lang="ru-RU" sz="2800" b="1" dirty="0">
              <a:solidFill>
                <a:srgbClr val="B445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Урок обобщения по теме </a:t>
            </a:r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«Австралия»</a:t>
            </a:r>
            <a:endParaRPr lang="ru-RU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23" t="31033" r="18509" b="31202"/>
          <a:stretch>
            <a:fillRect/>
          </a:stretch>
        </p:blipFill>
        <p:spPr bwMode="auto">
          <a:xfrm>
            <a:off x="323528" y="116632"/>
            <a:ext cx="8820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833" t="34999" r="17858" b="28795"/>
          <a:stretch>
            <a:fillRect/>
          </a:stretch>
        </p:blipFill>
        <p:spPr bwMode="auto">
          <a:xfrm>
            <a:off x="251520" y="3501007"/>
            <a:ext cx="8136904" cy="30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96336" y="1340768"/>
            <a:ext cx="1661993" cy="21634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ВПР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4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ПРОВЕРИМ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39265"/>
              </p:ext>
            </p:extLst>
          </p:nvPr>
        </p:nvGraphicFramePr>
        <p:xfrm>
          <a:off x="2051720" y="1772816"/>
          <a:ext cx="5760640" cy="270377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80019"/>
                <a:gridCol w="2880621"/>
              </a:tblGrid>
              <a:tr h="3551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Крайние точки Австралии: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</a:rPr>
                        <a:t>мыс </a:t>
                      </a:r>
                      <a:r>
                        <a:rPr lang="ru-RU" sz="2400" b="0" dirty="0">
                          <a:effectLst/>
                        </a:rPr>
                        <a:t>Йорк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10° ю. ш. 142° в. 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b="0" dirty="0">
                          <a:effectLst/>
                        </a:rPr>
                        <a:t>мыс </a:t>
                      </a:r>
                      <a:r>
                        <a:rPr lang="ru-RU" sz="2400" b="0" dirty="0" err="1">
                          <a:effectLst/>
                        </a:rPr>
                        <a:t>Саут-Ист-Пойнт</a:t>
                      </a:r>
                      <a:r>
                        <a:rPr lang="ru-RU" sz="2400" b="0" dirty="0">
                          <a:effectLst/>
                        </a:rPr>
                        <a:t> (мыс </a:t>
                      </a:r>
                      <a:r>
                        <a:rPr lang="ru-RU" sz="2400" b="0" dirty="0" err="1">
                          <a:effectLst/>
                        </a:rPr>
                        <a:t>Саут-Пойнт</a:t>
                      </a:r>
                      <a:r>
                        <a:rPr lang="ru-RU" sz="2400" b="0" dirty="0">
                          <a:effectLst/>
                        </a:rPr>
                        <a:t>)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39°ю. ш. 147° в. 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b="0" dirty="0">
                          <a:effectLst/>
                        </a:rPr>
                        <a:t>мыс </a:t>
                      </a:r>
                      <a:r>
                        <a:rPr lang="ru-RU" sz="2400" b="0" dirty="0" err="1">
                          <a:effectLst/>
                        </a:rPr>
                        <a:t>Стип-Пойнт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26°ю. ш. 114° в. 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b="0" dirty="0">
                          <a:effectLst/>
                        </a:rPr>
                        <a:t>мыс Байрон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28° ю. ш. 154°в. 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https://normpost.ru/uploads/images/00/00/09/2021/04/09/0u6beba3d3-79e31981-669e09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7" y="5085184"/>
            <a:ext cx="2057839" cy="137103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eography-a.ru/images/2/19/St/Stip-Pojnt_mys_Avstralija/Original/Mys_Stip-Pojnt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2112169" cy="140261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eography-a.ru/images/2/19/St/Stip-Pojnt_mys_Avstralija/Original/Mys_Stip-Pojnt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2"/>
          <a:stretch/>
        </p:blipFill>
        <p:spPr bwMode="auto">
          <a:xfrm>
            <a:off x="4644008" y="5093852"/>
            <a:ext cx="2157711" cy="139394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opvoyager.com/wp-content/uploads/2017/10/24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28" y="5093852"/>
            <a:ext cx="2104875" cy="140261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844" y="6485618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мыс Йорк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2638" y="6496464"/>
            <a:ext cx="19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мыс </a:t>
            </a:r>
            <a:r>
              <a:rPr lang="ru-RU" b="1" i="1" dirty="0" err="1">
                <a:solidFill>
                  <a:srgbClr val="002060"/>
                </a:solidFill>
              </a:rPr>
              <a:t>Саут-Пойнт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0443" y="645621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мыс </a:t>
            </a:r>
            <a:r>
              <a:rPr lang="ru-RU" b="1" i="1" dirty="0" err="1">
                <a:solidFill>
                  <a:srgbClr val="002060"/>
                </a:solidFill>
              </a:rPr>
              <a:t>Стип-Пойнт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2391" y="65121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мыс Байрон</a:t>
            </a:r>
          </a:p>
        </p:txBody>
      </p:sp>
    </p:spTree>
    <p:extLst>
      <p:ext uri="{BB962C8B-B14F-4D97-AF65-F5344CB8AC3E}">
        <p14:creationId xmlns:p14="http://schemas.microsoft.com/office/powerpoint/2010/main" val="13778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21302"/>
            <a:ext cx="6480720" cy="13366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Скала </a:t>
            </a:r>
            <a:r>
              <a:rPr lang="ru-RU" sz="3100" dirty="0" err="1" smtClean="0"/>
              <a:t>Улуру</a:t>
            </a:r>
            <a:r>
              <a:rPr lang="ru-RU" sz="3100" dirty="0" smtClean="0"/>
              <a:t> в Австралии - одна из главных достопримечательностей континента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batsk\Downloads\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50240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памятку , отправляющему  в Австралию</a:t>
            </a:r>
          </a:p>
          <a:p>
            <a:r>
              <a:rPr lang="ru-RU" dirty="0" smtClean="0"/>
              <a:t>  или задание в интерактивной тетради </a:t>
            </a:r>
            <a:r>
              <a:rPr lang="en-US" dirty="0" smtClean="0">
                <a:hlinkClick r:id="rId2"/>
              </a:rPr>
              <a:t>https://edu.skysmart.ru/student/zogazudavo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b0fc6d48e81d0be83cecfca44b2b211ccf9fc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142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Слова профессора  Паганеля, сказанные им об Австралии  в романе Ж. Верна «Дети капитана Гранта»:</vt:lpstr>
      <vt:lpstr>Презентация PowerPoint</vt:lpstr>
      <vt:lpstr>Презентация PowerPoint</vt:lpstr>
      <vt:lpstr>Презентация PowerPoint</vt:lpstr>
      <vt:lpstr>ПРОВЕРИМ </vt:lpstr>
      <vt:lpstr>Скала Улуру в Австралии - одна из главных достопримечательностей континента </vt:lpstr>
      <vt:lpstr>Домашнее задание </vt:lpstr>
      <vt:lpstr>ИТОГ урока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Австралию</dc:title>
  <dc:creator>obstinate</dc:creator>
  <dc:description>Шаблон презентации с сайта https://presentation-creation.ru/</dc:description>
  <cp:lastModifiedBy>Учетная запись Майкрософт</cp:lastModifiedBy>
  <cp:revision>1142</cp:revision>
  <dcterms:created xsi:type="dcterms:W3CDTF">2018-02-25T09:09:03Z</dcterms:created>
  <dcterms:modified xsi:type="dcterms:W3CDTF">2023-12-13T08:32:53Z</dcterms:modified>
</cp:coreProperties>
</file>