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8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09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1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87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1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4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9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7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9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6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7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BFDC-98E7-4259-BEFE-420B4EC977A6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3F7F-B08B-43F6-B7CD-06301A04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4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362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Правописание личных окончаний глаголов и суффиксов причастий.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2254" y="4394039"/>
            <a:ext cx="4709746" cy="1117687"/>
          </a:xfrm>
        </p:spPr>
        <p:txBody>
          <a:bodyPr/>
          <a:lstStyle/>
          <a:p>
            <a:r>
              <a:rPr lang="ru-RU" dirty="0" err="1" smtClean="0"/>
              <a:t>Касымова</a:t>
            </a:r>
            <a:r>
              <a:rPr lang="ru-RU" dirty="0" smtClean="0"/>
              <a:t> Елена Анатольевна, ВП, 1К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31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011115"/>
            <a:ext cx="9613861" cy="4925074"/>
          </a:xfrm>
        </p:spPr>
        <p:txBody>
          <a:bodyPr/>
          <a:lstStyle/>
          <a:p>
            <a:r>
              <a:rPr lang="ru-RU" dirty="0"/>
              <a:t>Укажите варианты ответов, в которых в обоих словах одного ряда пропущена одна и та же </a:t>
            </a:r>
            <a:r>
              <a:rPr lang="ru-RU" dirty="0" err="1"/>
              <a:t>буква.Запишите</a:t>
            </a:r>
            <a:r>
              <a:rPr lang="ru-RU" dirty="0"/>
              <a:t> номера ответов.</a:t>
            </a:r>
          </a:p>
          <a:p>
            <a:pPr lvl="0"/>
            <a:r>
              <a:rPr lang="ru-RU" dirty="0"/>
              <a:t>Се..</a:t>
            </a:r>
            <a:r>
              <a:rPr lang="ru-RU" dirty="0" err="1"/>
              <a:t>щий</a:t>
            </a:r>
            <a:r>
              <a:rPr lang="ru-RU" dirty="0"/>
              <a:t> (пшеницу), (друзья) обид..</a:t>
            </a:r>
            <a:r>
              <a:rPr lang="ru-RU" dirty="0" err="1"/>
              <a:t>тся</a:t>
            </a:r>
            <a:endParaRPr lang="ru-RU" dirty="0"/>
          </a:p>
          <a:p>
            <a:pPr lvl="0"/>
            <a:r>
              <a:rPr lang="ru-RU" dirty="0" err="1"/>
              <a:t>Зате</a:t>
            </a:r>
            <a:r>
              <a:rPr lang="ru-RU" dirty="0"/>
              <a:t>..</a:t>
            </a:r>
            <a:r>
              <a:rPr lang="ru-RU" dirty="0" err="1"/>
              <a:t>вший</a:t>
            </a:r>
            <a:r>
              <a:rPr lang="ru-RU" dirty="0"/>
              <a:t>, </a:t>
            </a:r>
            <a:r>
              <a:rPr lang="ru-RU" dirty="0" err="1"/>
              <a:t>наве</a:t>
            </a:r>
            <a:r>
              <a:rPr lang="ru-RU" dirty="0"/>
              <a:t>..</a:t>
            </a:r>
            <a:r>
              <a:rPr lang="ru-RU" dirty="0" err="1"/>
              <a:t>нные</a:t>
            </a:r>
            <a:r>
              <a:rPr lang="ru-RU" dirty="0"/>
              <a:t> (воспоминания)</a:t>
            </a:r>
          </a:p>
          <a:p>
            <a:pPr lvl="0"/>
            <a:r>
              <a:rPr lang="ru-RU" dirty="0" err="1"/>
              <a:t>Невид</a:t>
            </a:r>
            <a:r>
              <a:rPr lang="ru-RU" dirty="0"/>
              <a:t>..</a:t>
            </a:r>
            <a:r>
              <a:rPr lang="ru-RU" dirty="0" err="1"/>
              <a:t>мый</a:t>
            </a:r>
            <a:r>
              <a:rPr lang="ru-RU" dirty="0"/>
              <a:t>, </a:t>
            </a:r>
            <a:r>
              <a:rPr lang="ru-RU" dirty="0" err="1"/>
              <a:t>выгляд</a:t>
            </a:r>
            <a:r>
              <a:rPr lang="ru-RU" dirty="0"/>
              <a:t>..</a:t>
            </a:r>
            <a:r>
              <a:rPr lang="ru-RU" dirty="0" err="1"/>
              <a:t>шь</a:t>
            </a:r>
            <a:endParaRPr lang="ru-RU" dirty="0"/>
          </a:p>
          <a:p>
            <a:pPr lvl="0"/>
            <a:r>
              <a:rPr lang="ru-RU" dirty="0" err="1"/>
              <a:t>Выкач</a:t>
            </a:r>
            <a:r>
              <a:rPr lang="ru-RU" dirty="0"/>
              <a:t>..</a:t>
            </a:r>
            <a:r>
              <a:rPr lang="ru-RU" dirty="0" err="1"/>
              <a:t>нная</a:t>
            </a:r>
            <a:r>
              <a:rPr lang="ru-RU" dirty="0"/>
              <a:t> (из цистерны нефть), </a:t>
            </a:r>
            <a:r>
              <a:rPr lang="ru-RU" dirty="0" err="1"/>
              <a:t>знач</a:t>
            </a:r>
            <a:r>
              <a:rPr lang="ru-RU" dirty="0"/>
              <a:t>..</a:t>
            </a:r>
            <a:r>
              <a:rPr lang="ru-RU" dirty="0" err="1"/>
              <a:t>щееся</a:t>
            </a:r>
            <a:r>
              <a:rPr lang="ru-RU" dirty="0"/>
              <a:t> (количество)</a:t>
            </a:r>
          </a:p>
          <a:p>
            <a:pPr lvl="0"/>
            <a:r>
              <a:rPr lang="ru-RU" dirty="0"/>
              <a:t>Бор..</a:t>
            </a:r>
            <a:r>
              <a:rPr lang="ru-RU" dirty="0" err="1"/>
              <a:t>шься</a:t>
            </a:r>
            <a:r>
              <a:rPr lang="ru-RU" dirty="0"/>
              <a:t>, </a:t>
            </a:r>
            <a:r>
              <a:rPr lang="ru-RU" dirty="0" err="1"/>
              <a:t>муч</a:t>
            </a:r>
            <a:r>
              <a:rPr lang="ru-RU" dirty="0"/>
              <a:t>..</a:t>
            </a:r>
            <a:r>
              <a:rPr lang="ru-RU" dirty="0" err="1" smtClean="0"/>
              <a:t>мый</a:t>
            </a:r>
            <a:endParaRPr lang="ru-RU" dirty="0" smtClean="0"/>
          </a:p>
          <a:p>
            <a:pPr lvl="0"/>
            <a:r>
              <a:rPr lang="ru-RU" dirty="0" smtClean="0"/>
              <a:t>(234)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38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063869"/>
            <a:ext cx="9613861" cy="4872320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Продолжите </a:t>
            </a:r>
            <a:r>
              <a:rPr lang="ru-RU" b="1" dirty="0"/>
              <a:t>фразы</a:t>
            </a:r>
            <a:r>
              <a:rPr lang="ru-RU" b="1" dirty="0" smtClean="0"/>
              <a:t>,:</a:t>
            </a:r>
            <a:endParaRPr lang="ru-RU" dirty="0"/>
          </a:p>
          <a:p>
            <a:r>
              <a:rPr lang="ru-RU" b="1" i="1" dirty="0"/>
              <a:t> </a:t>
            </a:r>
            <a:r>
              <a:rPr lang="ru-RU" b="1" i="1" dirty="0" smtClean="0"/>
              <a:t>Мы </a:t>
            </a:r>
            <a:r>
              <a:rPr lang="ru-RU" b="1" i="1" dirty="0"/>
              <a:t>сегодня говорили о … .</a:t>
            </a:r>
            <a:endParaRPr lang="ru-RU" dirty="0"/>
          </a:p>
          <a:p>
            <a:r>
              <a:rPr lang="ru-RU" b="1" i="1" dirty="0"/>
              <a:t> </a:t>
            </a:r>
            <a:r>
              <a:rPr lang="ru-RU" b="1" i="1" dirty="0" smtClean="0"/>
              <a:t>Было </a:t>
            </a:r>
            <a:r>
              <a:rPr lang="ru-RU" b="1" i="1" dirty="0"/>
              <a:t>трудно…</a:t>
            </a:r>
            <a:endParaRPr lang="ru-RU" dirty="0"/>
          </a:p>
          <a:p>
            <a:r>
              <a:rPr lang="ru-RU" b="1" i="1" dirty="0"/>
              <a:t>Я узнал (а), что … .</a:t>
            </a:r>
            <a:endParaRPr lang="ru-RU" dirty="0"/>
          </a:p>
          <a:p>
            <a:r>
              <a:rPr lang="ru-RU" b="1" i="1" dirty="0"/>
              <a:t>Мне непонятно, когда … .</a:t>
            </a:r>
            <a:endParaRPr lang="ru-RU" dirty="0"/>
          </a:p>
          <a:p>
            <a:r>
              <a:rPr lang="ru-RU" b="1" i="1" dirty="0"/>
              <a:t>Свою работу на уроке я считаю … 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21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Укажите варианты ответов, в которых во всех словах одного ряда пропущена одна и та же буква. (Задание № 9)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Нач</a:t>
            </a:r>
            <a:r>
              <a:rPr lang="ru-RU" dirty="0"/>
              <a:t>..</a:t>
            </a:r>
            <a:r>
              <a:rPr lang="ru-RU" dirty="0" err="1"/>
              <a:t>нать</a:t>
            </a:r>
            <a:r>
              <a:rPr lang="ru-RU" dirty="0"/>
              <a:t>, </a:t>
            </a:r>
            <a:r>
              <a:rPr lang="ru-RU" dirty="0" err="1"/>
              <a:t>подж</a:t>
            </a:r>
            <a:r>
              <a:rPr lang="ru-RU" dirty="0"/>
              <a:t>..гать, </a:t>
            </a:r>
            <a:r>
              <a:rPr lang="ru-RU" dirty="0" err="1"/>
              <a:t>бл</a:t>
            </a:r>
            <a:r>
              <a:rPr lang="ru-RU" dirty="0"/>
              <a:t>..стать</a:t>
            </a:r>
          </a:p>
          <a:p>
            <a:pPr lvl="0"/>
            <a:r>
              <a:rPr lang="ru-RU" dirty="0" err="1"/>
              <a:t>Переск</a:t>
            </a:r>
            <a:r>
              <a:rPr lang="ru-RU" dirty="0"/>
              <a:t>..</a:t>
            </a:r>
            <a:r>
              <a:rPr lang="ru-RU" dirty="0" err="1"/>
              <a:t>чить</a:t>
            </a:r>
            <a:r>
              <a:rPr lang="ru-RU" dirty="0"/>
              <a:t>, </a:t>
            </a:r>
            <a:r>
              <a:rPr lang="ru-RU" dirty="0" err="1"/>
              <a:t>пок</a:t>
            </a:r>
            <a:r>
              <a:rPr lang="ru-RU" dirty="0"/>
              <a:t>..</a:t>
            </a:r>
            <a:r>
              <a:rPr lang="ru-RU" dirty="0" err="1"/>
              <a:t>сившийся</a:t>
            </a:r>
            <a:r>
              <a:rPr lang="ru-RU" dirty="0"/>
              <a:t>, </a:t>
            </a:r>
            <a:r>
              <a:rPr lang="ru-RU" dirty="0" err="1"/>
              <a:t>нар..стающий</a:t>
            </a:r>
            <a:r>
              <a:rPr lang="ru-RU" dirty="0"/>
              <a:t> (шум)</a:t>
            </a:r>
          </a:p>
          <a:p>
            <a:pPr lvl="0"/>
            <a:r>
              <a:rPr lang="ru-RU" dirty="0" err="1"/>
              <a:t>Возг</a:t>
            </a:r>
            <a:r>
              <a:rPr lang="ru-RU" dirty="0"/>
              <a:t>..</a:t>
            </a:r>
            <a:r>
              <a:rPr lang="ru-RU" dirty="0" err="1"/>
              <a:t>рание</a:t>
            </a:r>
            <a:r>
              <a:rPr lang="ru-RU" dirty="0"/>
              <a:t>, з..</a:t>
            </a:r>
            <a:r>
              <a:rPr lang="ru-RU" dirty="0" err="1"/>
              <a:t>рница</a:t>
            </a:r>
            <a:r>
              <a:rPr lang="ru-RU" dirty="0"/>
              <a:t>, </a:t>
            </a:r>
            <a:r>
              <a:rPr lang="ru-RU" dirty="0" err="1"/>
              <a:t>к..сой</a:t>
            </a:r>
            <a:r>
              <a:rPr lang="ru-RU" dirty="0"/>
              <a:t> (взгляд)</a:t>
            </a:r>
          </a:p>
          <a:p>
            <a:pPr lvl="0"/>
            <a:r>
              <a:rPr lang="ru-RU" dirty="0" err="1"/>
              <a:t>Водор</a:t>
            </a:r>
            <a:r>
              <a:rPr lang="ru-RU" dirty="0"/>
              <a:t>..</a:t>
            </a:r>
            <a:r>
              <a:rPr lang="ru-RU" dirty="0" err="1"/>
              <a:t>сли</a:t>
            </a:r>
            <a:r>
              <a:rPr lang="ru-RU" dirty="0"/>
              <a:t>, </a:t>
            </a:r>
            <a:r>
              <a:rPr lang="ru-RU" dirty="0" err="1"/>
              <a:t>отв</a:t>
            </a:r>
            <a:r>
              <a:rPr lang="ru-RU" dirty="0"/>
              <a:t>..</a:t>
            </a:r>
            <a:r>
              <a:rPr lang="ru-RU" dirty="0" err="1"/>
              <a:t>рить</a:t>
            </a:r>
            <a:r>
              <a:rPr lang="ru-RU" dirty="0"/>
              <a:t> (овощи), </a:t>
            </a:r>
            <a:r>
              <a:rPr lang="ru-RU" dirty="0" err="1"/>
              <a:t>отр</a:t>
            </a:r>
            <a:r>
              <a:rPr lang="ru-RU" dirty="0"/>
              <a:t>..</a:t>
            </a:r>
            <a:r>
              <a:rPr lang="ru-RU" dirty="0" err="1"/>
              <a:t>слевой</a:t>
            </a:r>
            <a:endParaRPr lang="ru-RU" dirty="0"/>
          </a:p>
          <a:p>
            <a:pPr lvl="0"/>
            <a:r>
              <a:rPr lang="ru-RU" dirty="0" err="1"/>
              <a:t>Оз</a:t>
            </a:r>
            <a:r>
              <a:rPr lang="ru-RU" dirty="0"/>
              <a:t>..</a:t>
            </a:r>
            <a:r>
              <a:rPr lang="ru-RU" dirty="0" err="1"/>
              <a:t>рилась</a:t>
            </a:r>
            <a:r>
              <a:rPr lang="ru-RU" dirty="0"/>
              <a:t> (солнцем), </a:t>
            </a:r>
            <a:r>
              <a:rPr lang="ru-RU" dirty="0" err="1"/>
              <a:t>отр</a:t>
            </a:r>
            <a:r>
              <a:rPr lang="ru-RU" dirty="0"/>
              <a:t>..</a:t>
            </a:r>
            <a:r>
              <a:rPr lang="ru-RU" dirty="0" err="1"/>
              <a:t>стить</a:t>
            </a:r>
            <a:r>
              <a:rPr lang="ru-RU" dirty="0"/>
              <a:t> (волосы), </a:t>
            </a:r>
            <a:r>
              <a:rPr lang="ru-RU" dirty="0" err="1"/>
              <a:t>предл..гать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85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61" cy="1743787"/>
          </a:xfrm>
        </p:spPr>
        <p:txBody>
          <a:bodyPr>
            <a:normAutofit fontScale="90000"/>
          </a:bodyPr>
          <a:lstStyle/>
          <a:p>
            <a:r>
              <a:rPr lang="ru-RU" dirty="0"/>
              <a:t>Укажите варианты ответов, в которых в обоих словах одного ряда пропущена одна и та же </a:t>
            </a:r>
            <a:r>
              <a:rPr lang="ru-RU" dirty="0" err="1"/>
              <a:t>буква.Запишите</a:t>
            </a:r>
            <a:r>
              <a:rPr lang="ru-RU" dirty="0"/>
              <a:t> номера ответов.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3121269"/>
            <a:ext cx="9613861" cy="2814920"/>
          </a:xfrm>
        </p:spPr>
        <p:txBody>
          <a:bodyPr/>
          <a:lstStyle/>
          <a:p>
            <a:pPr lvl="0"/>
            <a:r>
              <a:rPr lang="ru-RU" dirty="0"/>
              <a:t>Се..</a:t>
            </a:r>
            <a:r>
              <a:rPr lang="ru-RU" dirty="0" err="1"/>
              <a:t>щий</a:t>
            </a:r>
            <a:r>
              <a:rPr lang="ru-RU" dirty="0"/>
              <a:t> (пшеницу), (друзья) обид..</a:t>
            </a:r>
            <a:r>
              <a:rPr lang="ru-RU" dirty="0" err="1"/>
              <a:t>тся</a:t>
            </a:r>
            <a:endParaRPr lang="ru-RU" dirty="0"/>
          </a:p>
          <a:p>
            <a:pPr lvl="0"/>
            <a:r>
              <a:rPr lang="ru-RU" dirty="0" err="1"/>
              <a:t>Зате</a:t>
            </a:r>
            <a:r>
              <a:rPr lang="ru-RU" dirty="0"/>
              <a:t>..</a:t>
            </a:r>
            <a:r>
              <a:rPr lang="ru-RU" dirty="0" err="1"/>
              <a:t>вший</a:t>
            </a:r>
            <a:r>
              <a:rPr lang="ru-RU" dirty="0"/>
              <a:t>, </a:t>
            </a:r>
            <a:r>
              <a:rPr lang="ru-RU" dirty="0" err="1"/>
              <a:t>наве</a:t>
            </a:r>
            <a:r>
              <a:rPr lang="ru-RU" dirty="0"/>
              <a:t>..</a:t>
            </a:r>
            <a:r>
              <a:rPr lang="ru-RU" dirty="0" err="1"/>
              <a:t>нные</a:t>
            </a:r>
            <a:r>
              <a:rPr lang="ru-RU" dirty="0"/>
              <a:t> (воспоминания)</a:t>
            </a:r>
          </a:p>
          <a:p>
            <a:pPr lvl="0"/>
            <a:r>
              <a:rPr lang="ru-RU" dirty="0" err="1"/>
              <a:t>Невид</a:t>
            </a:r>
            <a:r>
              <a:rPr lang="ru-RU" dirty="0"/>
              <a:t>..</a:t>
            </a:r>
            <a:r>
              <a:rPr lang="ru-RU" dirty="0" err="1"/>
              <a:t>мый</a:t>
            </a:r>
            <a:r>
              <a:rPr lang="ru-RU" dirty="0"/>
              <a:t>, </a:t>
            </a:r>
            <a:r>
              <a:rPr lang="ru-RU" dirty="0" err="1"/>
              <a:t>выгляд</a:t>
            </a:r>
            <a:r>
              <a:rPr lang="ru-RU" dirty="0"/>
              <a:t>..</a:t>
            </a:r>
            <a:r>
              <a:rPr lang="ru-RU" dirty="0" err="1"/>
              <a:t>шь</a:t>
            </a:r>
            <a:endParaRPr lang="ru-RU" dirty="0"/>
          </a:p>
          <a:p>
            <a:pPr lvl="0"/>
            <a:r>
              <a:rPr lang="ru-RU" dirty="0" err="1"/>
              <a:t>Выкач</a:t>
            </a:r>
            <a:r>
              <a:rPr lang="ru-RU" dirty="0"/>
              <a:t>..</a:t>
            </a:r>
            <a:r>
              <a:rPr lang="ru-RU" dirty="0" err="1"/>
              <a:t>нная</a:t>
            </a:r>
            <a:r>
              <a:rPr lang="ru-RU" dirty="0"/>
              <a:t> (из цистерны нефть), </a:t>
            </a:r>
            <a:r>
              <a:rPr lang="ru-RU" dirty="0" err="1"/>
              <a:t>знач</a:t>
            </a:r>
            <a:r>
              <a:rPr lang="ru-RU" dirty="0"/>
              <a:t>..</a:t>
            </a:r>
            <a:r>
              <a:rPr lang="ru-RU" dirty="0" err="1"/>
              <a:t>щееся</a:t>
            </a:r>
            <a:r>
              <a:rPr lang="ru-RU" dirty="0"/>
              <a:t> (количество)</a:t>
            </a:r>
          </a:p>
          <a:p>
            <a:pPr lvl="0"/>
            <a:r>
              <a:rPr lang="ru-RU" dirty="0"/>
              <a:t>Бор..</a:t>
            </a:r>
            <a:r>
              <a:rPr lang="ru-RU" dirty="0" err="1"/>
              <a:t>шься</a:t>
            </a:r>
            <a:r>
              <a:rPr lang="ru-RU" dirty="0"/>
              <a:t>, </a:t>
            </a:r>
            <a:r>
              <a:rPr lang="ru-RU" dirty="0" err="1"/>
              <a:t>муч</a:t>
            </a:r>
            <a:r>
              <a:rPr lang="ru-RU" dirty="0"/>
              <a:t>..</a:t>
            </a:r>
            <a:r>
              <a:rPr lang="ru-RU" dirty="0" err="1"/>
              <a:t>мый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9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5992" y="-123093"/>
            <a:ext cx="12740054" cy="75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8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08" y="105508"/>
            <a:ext cx="11438791" cy="65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7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Определите спряжение глаголов, образуйте форму 2-го лица единственного числа и 3-го лица множественного числа.</a:t>
            </a:r>
            <a:endParaRPr lang="ru-RU" dirty="0"/>
          </a:p>
          <a:p>
            <a:r>
              <a:rPr lang="ru-RU" i="1" dirty="0"/>
              <a:t>Сеять, ознакомиться, веять, гнать, стелить, ненавидеть, слышать, колоть, таять, зависеть, надеяться, молоть.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39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Отработка навыков  по правописанию суффиксов причастий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Муч</a:t>
            </a:r>
            <a:r>
              <a:rPr lang="ru-RU" dirty="0"/>
              <a:t>..</a:t>
            </a:r>
            <a:r>
              <a:rPr lang="ru-RU" dirty="0" err="1"/>
              <a:t>мый</a:t>
            </a:r>
            <a:r>
              <a:rPr lang="ru-RU" dirty="0"/>
              <a:t>, </a:t>
            </a:r>
            <a:r>
              <a:rPr lang="ru-RU" dirty="0" err="1"/>
              <a:t>скош</a:t>
            </a:r>
            <a:r>
              <a:rPr lang="ru-RU" dirty="0"/>
              <a:t>..</a:t>
            </a:r>
            <a:r>
              <a:rPr lang="ru-RU" dirty="0" err="1"/>
              <a:t>нная</a:t>
            </a:r>
            <a:r>
              <a:rPr lang="ru-RU" dirty="0"/>
              <a:t> (рожь), </a:t>
            </a:r>
            <a:r>
              <a:rPr lang="ru-RU" dirty="0" err="1"/>
              <a:t>плещ</a:t>
            </a:r>
            <a:r>
              <a:rPr lang="ru-RU" dirty="0"/>
              <a:t>..</a:t>
            </a:r>
            <a:r>
              <a:rPr lang="ru-RU" dirty="0" err="1"/>
              <a:t>щиеся</a:t>
            </a:r>
            <a:r>
              <a:rPr lang="ru-RU" dirty="0"/>
              <a:t> (в реке), замет..</a:t>
            </a:r>
            <a:r>
              <a:rPr lang="ru-RU" dirty="0" err="1"/>
              <a:t>вший</a:t>
            </a:r>
            <a:r>
              <a:rPr lang="ru-RU" dirty="0"/>
              <a:t>, </a:t>
            </a:r>
            <a:r>
              <a:rPr lang="ru-RU" dirty="0" err="1"/>
              <a:t>сдерж</a:t>
            </a:r>
            <a:r>
              <a:rPr lang="ru-RU" dirty="0"/>
              <a:t>..</a:t>
            </a:r>
            <a:r>
              <a:rPr lang="ru-RU" dirty="0" err="1"/>
              <a:t>нный</a:t>
            </a:r>
            <a:r>
              <a:rPr lang="ru-RU" dirty="0"/>
              <a:t>, </a:t>
            </a:r>
            <a:r>
              <a:rPr lang="ru-RU" dirty="0" err="1"/>
              <a:t>неприемл</a:t>
            </a:r>
            <a:r>
              <a:rPr lang="ru-RU" dirty="0"/>
              <a:t>..</a:t>
            </a:r>
            <a:r>
              <a:rPr lang="ru-RU" dirty="0" err="1"/>
              <a:t>мый</a:t>
            </a:r>
            <a:r>
              <a:rPr lang="ru-RU" dirty="0"/>
              <a:t>, бор..</a:t>
            </a:r>
            <a:r>
              <a:rPr lang="ru-RU" dirty="0" err="1"/>
              <a:t>щиеся</a:t>
            </a:r>
            <a:r>
              <a:rPr lang="ru-RU" dirty="0"/>
              <a:t>, </a:t>
            </a:r>
            <a:r>
              <a:rPr lang="ru-RU" dirty="0" err="1"/>
              <a:t>выкач</a:t>
            </a:r>
            <a:r>
              <a:rPr lang="ru-RU" dirty="0"/>
              <a:t>..</a:t>
            </a:r>
            <a:r>
              <a:rPr lang="ru-RU" dirty="0" err="1"/>
              <a:t>нная</a:t>
            </a:r>
            <a:r>
              <a:rPr lang="ru-RU" dirty="0"/>
              <a:t> (бочка), </a:t>
            </a:r>
            <a:r>
              <a:rPr lang="ru-RU" dirty="0" err="1"/>
              <a:t>замеш</a:t>
            </a:r>
            <a:r>
              <a:rPr lang="ru-RU" dirty="0"/>
              <a:t>..</a:t>
            </a:r>
            <a:r>
              <a:rPr lang="ru-RU" dirty="0" err="1"/>
              <a:t>нный</a:t>
            </a:r>
            <a:r>
              <a:rPr lang="ru-RU" dirty="0"/>
              <a:t> (в преступлении), </a:t>
            </a:r>
            <a:r>
              <a:rPr lang="ru-RU" dirty="0" err="1"/>
              <a:t>замеш</a:t>
            </a:r>
            <a:r>
              <a:rPr lang="ru-RU" dirty="0"/>
              <a:t>..</a:t>
            </a:r>
            <a:r>
              <a:rPr lang="ru-RU" dirty="0" err="1"/>
              <a:t>нное</a:t>
            </a:r>
            <a:r>
              <a:rPr lang="ru-RU" dirty="0"/>
              <a:t> (тесто), </a:t>
            </a:r>
            <a:r>
              <a:rPr lang="ru-RU" dirty="0" err="1"/>
              <a:t>повеш</a:t>
            </a:r>
            <a:r>
              <a:rPr lang="ru-RU" dirty="0"/>
              <a:t>..</a:t>
            </a:r>
            <a:r>
              <a:rPr lang="ru-RU" dirty="0" err="1"/>
              <a:t>нный</a:t>
            </a:r>
            <a:r>
              <a:rPr lang="ru-RU" dirty="0"/>
              <a:t> (флаг), </a:t>
            </a:r>
            <a:r>
              <a:rPr lang="ru-RU" dirty="0" err="1"/>
              <a:t>развеш</a:t>
            </a:r>
            <a:r>
              <a:rPr lang="ru-RU" dirty="0"/>
              <a:t>..</a:t>
            </a:r>
            <a:r>
              <a:rPr lang="ru-RU" dirty="0" err="1"/>
              <a:t>нные</a:t>
            </a:r>
            <a:r>
              <a:rPr lang="ru-RU" dirty="0"/>
              <a:t> (картины).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21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1395066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вариант.  (она) стара..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(дедушка)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выздорове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..т, (они)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хлопоч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..т, (ничего)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 (ткань)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..т (на солнце),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 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диска файл),  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взлеле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выгул..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(собака)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098" y="3258684"/>
            <a:ext cx="9613861" cy="359931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вариант.  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предвид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водонепроница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 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прокашл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вшийся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выбором),  (ты) мел..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(кофе), (он)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 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незыбл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(едва)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слыш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 (что-то)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(дети)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плач..т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89900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11</TotalTime>
  <Words>380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Times New Roman</vt:lpstr>
      <vt:lpstr>Trebuchet MS</vt:lpstr>
      <vt:lpstr>Берлин</vt:lpstr>
      <vt:lpstr>Правописание личных окончаний глаголов и суффиксов причастий. </vt:lpstr>
      <vt:lpstr> Укажите варианты ответов, в которых во всех словах одного ряда пропущена одна и та же буква. (Задание № 9)</vt:lpstr>
      <vt:lpstr>Укажите варианты ответов, в которых в обоих словах одного ряда пропущена одна и та же буква.Запишите номера ответов.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Отработка навыков  по правописанию суффиксов причастий</vt:lpstr>
      <vt:lpstr>1 вариант.  (она) стара..тся, (дедушка) выздорове..т, (они) хлопоч..т, (ничего) не знач..щий,  (ткань) выгор..т (на солнце), слыш..мый,  уполномоч..нный, скач..нный (с диска файл),  взлеле..нный, выгул..нная (собака)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личных окончаний глаголов и суффиксов причастий. </dc:title>
  <dc:creator>рбт250122</dc:creator>
  <cp:lastModifiedBy>рбт250122</cp:lastModifiedBy>
  <cp:revision>11</cp:revision>
  <dcterms:created xsi:type="dcterms:W3CDTF">2022-11-25T19:24:13Z</dcterms:created>
  <dcterms:modified xsi:type="dcterms:W3CDTF">2022-11-25T19:39:23Z</dcterms:modified>
</cp:coreProperties>
</file>