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DC9A60-63F2-4DC5-B1D9-997D17EE7784}">
          <p14:sldIdLst>
            <p14:sldId id="256"/>
            <p14:sldId id="259"/>
            <p14:sldId id="258"/>
            <p14:sldId id="263"/>
          </p14:sldIdLst>
        </p14:section>
        <p14:section name="Раздел без заголовка" id="{E68DA1E7-DAD8-4D30-932B-6D9D0D180AE5}">
          <p14:sldIdLst>
            <p14:sldId id="261"/>
            <p14:sldId id="262"/>
          </p14:sldIdLst>
        </p14:section>
        <p14:section name="Раздел без заголовка" id="{56BDA4A0-4844-44EA-8A13-74F32A8C9FB3}">
          <p14:sldIdLst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>
        <p:scale>
          <a:sx n="100" d="100"/>
          <a:sy n="100" d="100"/>
        </p:scale>
        <p:origin x="58" y="-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английского языка </a:t>
            </a:r>
            <a:br>
              <a:rPr lang="ru-RU" dirty="0" smtClean="0"/>
            </a:br>
            <a:r>
              <a:rPr lang="ru-RU" dirty="0" smtClean="0"/>
              <a:t>Тема «Погода» </a:t>
            </a:r>
            <a:br>
              <a:rPr lang="ru-RU" dirty="0" smtClean="0"/>
            </a:br>
            <a:r>
              <a:rPr lang="ru-RU" dirty="0" smtClean="0"/>
              <a:t>6 класс </a:t>
            </a:r>
            <a:br>
              <a:rPr lang="ru-RU" dirty="0" smtClean="0"/>
            </a:br>
            <a:r>
              <a:rPr lang="ru-RU" dirty="0" smtClean="0"/>
              <a:t>(второй год обучения)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Яковлева Елена </a:t>
            </a:r>
            <a:r>
              <a:rPr lang="ru-RU" dirty="0" err="1" smtClean="0">
                <a:solidFill>
                  <a:srgbClr val="FF0000"/>
                </a:solidFill>
              </a:rPr>
              <a:t>Эрландовна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Учитель английского языка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ГБОУ гимназия №148 имени Сервантеса</a:t>
            </a:r>
          </a:p>
          <a:p>
            <a:r>
              <a:rPr lang="ru-RU" dirty="0">
                <a:solidFill>
                  <a:srgbClr val="FF0000"/>
                </a:solidFill>
              </a:rPr>
              <a:t>г</a:t>
            </a:r>
            <a:r>
              <a:rPr lang="ru-RU" dirty="0" smtClean="0">
                <a:solidFill>
                  <a:srgbClr val="FF0000"/>
                </a:solidFill>
              </a:rPr>
              <a:t>. Санкт-Петербург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29164"/>
              </p:ext>
            </p:extLst>
          </p:nvPr>
        </p:nvGraphicFramePr>
        <p:xfrm>
          <a:off x="338328" y="292608"/>
          <a:ext cx="10927081" cy="578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560">
                  <a:extLst>
                    <a:ext uri="{9D8B030D-6E8A-4147-A177-3AD203B41FA5}">
                      <a16:colId xmlns:a16="http://schemas.microsoft.com/office/drawing/2014/main" val="350478152"/>
                    </a:ext>
                  </a:extLst>
                </a:gridCol>
                <a:gridCol w="6147521">
                  <a:extLst>
                    <a:ext uri="{9D8B030D-6E8A-4147-A177-3AD203B41FA5}">
                      <a16:colId xmlns:a16="http://schemas.microsoft.com/office/drawing/2014/main" val="471483587"/>
                    </a:ext>
                  </a:extLst>
                </a:gridCol>
              </a:tblGrid>
              <a:tr h="57881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/>
                        <a:t>We      surely      shall  see  the sunshine   soon.</a:t>
                      </a:r>
                      <a:endParaRPr lang="ru-RU" sz="60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14467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99" y="392722"/>
            <a:ext cx="5550877" cy="555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4211" y="334108"/>
            <a:ext cx="8534401" cy="5627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450731"/>
            <a:ext cx="8534400" cy="4543669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Elena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Yakovleva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ynnus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mraw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yadot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saw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ydniw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yniar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yadretsey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wishes,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Winnie the Pooh    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39" y="4082073"/>
            <a:ext cx="1270000" cy="130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56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4211" y="448408"/>
            <a:ext cx="8534401" cy="27432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Let’s talk about the weather</a:t>
            </a:r>
            <a:endParaRPr lang="ru-RU" sz="66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3075354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1. </a:t>
            </a:r>
            <a:r>
              <a:rPr lang="en-US" sz="5300" dirty="0" err="1" smtClean="0"/>
              <a:t>Ryd</a:t>
            </a:r>
            <a:r>
              <a:rPr lang="en-US" sz="5300" dirty="0" smtClean="0"/>
              <a:t>             5.Niwdy </a:t>
            </a:r>
            <a:br>
              <a:rPr lang="en-US" sz="5300" dirty="0" smtClean="0"/>
            </a:br>
            <a:r>
              <a:rPr lang="en-US" sz="5300" dirty="0" smtClean="0"/>
              <a:t>2. </a:t>
            </a:r>
            <a:r>
              <a:rPr lang="en-US" sz="5300" dirty="0" err="1" smtClean="0"/>
              <a:t>Marw</a:t>
            </a:r>
            <a:r>
              <a:rPr lang="en-US" sz="5300" dirty="0" smtClean="0"/>
              <a:t>        6.lcuoyd</a:t>
            </a:r>
            <a:br>
              <a:rPr lang="en-US" sz="5300" dirty="0" smtClean="0"/>
            </a:br>
            <a:r>
              <a:rPr lang="en-US" sz="5300" dirty="0" smtClean="0"/>
              <a:t>3. </a:t>
            </a:r>
            <a:r>
              <a:rPr lang="en-US" sz="5300" dirty="0" err="1" smtClean="0"/>
              <a:t>Ianry</a:t>
            </a:r>
            <a:r>
              <a:rPr lang="en-US" sz="5300" dirty="0" smtClean="0"/>
              <a:t>         7.ggoyf</a:t>
            </a:r>
            <a:br>
              <a:rPr lang="en-US" sz="5300" dirty="0" smtClean="0"/>
            </a:br>
            <a:r>
              <a:rPr lang="en-US" sz="5300" dirty="0" smtClean="0"/>
              <a:t>4.Nnysu         8.swyon</a:t>
            </a:r>
            <a:br>
              <a:rPr lang="en-US" sz="53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5187462"/>
            <a:ext cx="11257851" cy="14946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Warm, dry, windy, rainy, sunny, snowy, foggy, cloudy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024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ssinemoiunehistoire.net/wp-content/uploads/2013/05/images-flashcards-m%C3%A9t%C3%A9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96" y="210312"/>
            <a:ext cx="7946136" cy="6071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9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46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71" y="1016013"/>
            <a:ext cx="8852159" cy="435901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958862"/>
            <a:ext cx="6400800" cy="832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8255064" y="1463618"/>
            <a:ext cx="3200400" cy="12215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70" y="3630491"/>
            <a:ext cx="1270000" cy="130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04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47" y="580292"/>
            <a:ext cx="7193903" cy="1127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685800"/>
            <a:ext cx="10468293" cy="708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341120"/>
            <a:ext cx="8535988" cy="4653280"/>
          </a:xfrm>
        </p:spPr>
        <p:txBody>
          <a:bodyPr>
            <a:noAutofit/>
          </a:bodyPr>
          <a:lstStyle/>
          <a:p>
            <a:r>
              <a:rPr lang="en-US" sz="4000" dirty="0"/>
              <a:t>I</a:t>
            </a:r>
            <a:r>
              <a:rPr lang="en-US" sz="4000" dirty="0" smtClean="0"/>
              <a:t>t is sunny and warm today.  It was windy and rainy yesterday.</a:t>
            </a:r>
          </a:p>
          <a:p>
            <a:r>
              <a:rPr lang="en-US" sz="4000" dirty="0"/>
              <a:t>Best wishes,</a:t>
            </a:r>
          </a:p>
          <a:p>
            <a:r>
              <a:rPr lang="en-US" sz="4000" dirty="0"/>
              <a:t>Winnie the Pooh </a:t>
            </a:r>
            <a:endParaRPr lang="ru-RU" sz="4000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30" y="3667760"/>
            <a:ext cx="1270000" cy="130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7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315</TotalTime>
  <Words>97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Презентация к уроку английского языка  Тема «Погода»  6 класс  (второй год обучения)</vt:lpstr>
      <vt:lpstr>Презентация PowerPoint</vt:lpstr>
      <vt:lpstr>Презентация PowerPoint</vt:lpstr>
      <vt:lpstr>Let’s talk about the weather</vt:lpstr>
      <vt:lpstr>1. Ryd             5.Niwdy  2. Marw        6.lcuoyd 3. Ianry         7.ggoyf 4.Nnysu         8.swyon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«Погода»  6 класс</dc:title>
  <dc:creator>HUAWEI</dc:creator>
  <cp:lastModifiedBy>HUAWEI</cp:lastModifiedBy>
  <cp:revision>20</cp:revision>
  <dcterms:created xsi:type="dcterms:W3CDTF">2024-02-25T18:14:49Z</dcterms:created>
  <dcterms:modified xsi:type="dcterms:W3CDTF">2024-03-10T17:51:10Z</dcterms:modified>
</cp:coreProperties>
</file>