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FF02C-EF3A-401C-899B-B47C7CF343BF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8A7CB-6625-4AE1-8737-D0559F4207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31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8A7CB-6625-4AE1-8737-D0559F4207E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345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1251521"/>
            <a:ext cx="8424936" cy="6800245"/>
          </a:xfrm>
        </p:spPr>
      </p:pic>
      <p:pic>
        <p:nvPicPr>
          <p:cNvPr id="12" name="3268_call-sound.ru_-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16216" y="53570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4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989" y="244362"/>
            <a:ext cx="4536504" cy="5577670"/>
          </a:xfrm>
        </p:spPr>
      </p:pic>
      <p:pic>
        <p:nvPicPr>
          <p:cNvPr id="5" name="tts_demofiles_62491aad706f172782431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28184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6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D38ED4-8E08-4796-B9D4-A7BE209D3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65A7C84-160B-4C5F-AC82-0B255B68FE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504" y="116631"/>
            <a:ext cx="8784976" cy="659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252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</Words>
  <Application>Microsoft Office PowerPoint</Application>
  <PresentationFormat>Экран (4:3)</PresentationFormat>
  <Paragraphs>1</Paragraphs>
  <Slides>3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Воспитатели</cp:lastModifiedBy>
  <cp:revision>6</cp:revision>
  <dcterms:created xsi:type="dcterms:W3CDTF">2022-04-03T03:25:04Z</dcterms:created>
  <dcterms:modified xsi:type="dcterms:W3CDTF">2022-04-08T02:18:35Z</dcterms:modified>
</cp:coreProperties>
</file>