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60" r:id="rId4"/>
    <p:sldId id="257" r:id="rId5"/>
    <p:sldId id="261" r:id="rId6"/>
    <p:sldId id="262" r:id="rId7"/>
    <p:sldId id="26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87737"/>
            <a:ext cx="8928992" cy="1731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2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87737"/>
            <a:ext cx="8928992" cy="1731982"/>
          </a:xfrm>
        </p:spPr>
        <p:txBody>
          <a:bodyPr/>
          <a:lstStyle/>
          <a:p>
            <a:r>
              <a:rPr lang="ru-RU" dirty="0"/>
              <a:t>"Минувших лет </a:t>
            </a:r>
            <a:r>
              <a:rPr lang="ru-RU" dirty="0" smtClean="0"/>
              <a:t>живая память</a:t>
            </a:r>
            <a:r>
              <a:rPr lang="ru-RU" dirty="0"/>
              <a:t>".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3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1731982"/>
          </a:xfrm>
        </p:spPr>
        <p:txBody>
          <a:bodyPr/>
          <a:lstStyle/>
          <a:p>
            <a:r>
              <a:rPr lang="ru-RU" dirty="0" smtClean="0"/>
              <a:t>«Наши герои".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15d/0007163c-c0e0b6e2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4" t="39810" r="20243" b="6458"/>
          <a:stretch/>
        </p:blipFill>
        <p:spPr bwMode="auto">
          <a:xfrm>
            <a:off x="1115616" y="1916832"/>
            <a:ext cx="6624736" cy="448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c.pics.livejournal.com/we001er/62263992/454555/454555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32992"/>
            <a:ext cx="6840760" cy="47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2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mycdn.me/i?r=AzEPZsRbOZEKgBhR0XGMT1RkZCYFfaPqHOOO3BinthOLP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363075" cy="6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2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87737"/>
            <a:ext cx="8928992" cy="1731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ages.satu.kz/178773378_w640_h640_lenta-georgievskaya-atlas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ages.satu.kz/178773378_w640_h640_lenta-georgievskaya-atlasnay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www.raduga-msk.ru/components/com_jshopping/files/img_products/full_lenta-georgievskaya-prostaya-5sm-h-50m-gvardeiskaya-r510-4083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937"/>
            <a:ext cx="9525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2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87737"/>
            <a:ext cx="8928992" cy="1731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59.userapi.com/s/v1/if2/WaWwAvXavviKvG7peEun6tyjLFNDIRsnf--YZyiLTeLYUkLC_6fz1XmVKkpiw3irvIsU3fSF7u9KanffSCVKNEka.jpg?size=1200x160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13057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2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87737"/>
            <a:ext cx="8928992" cy="1731982"/>
          </a:xfrm>
        </p:spPr>
        <p:txBody>
          <a:bodyPr/>
          <a:lstStyle/>
          <a:p>
            <a:r>
              <a:rPr lang="ru-RU" dirty="0"/>
              <a:t>"Минувших лет </a:t>
            </a:r>
            <a:r>
              <a:rPr lang="ru-RU" dirty="0" smtClean="0"/>
              <a:t>живая память</a:t>
            </a:r>
            <a:r>
              <a:rPr lang="ru-RU" dirty="0"/>
              <a:t>".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ucrazy.ru/files/i/2012.5.8/1336450899_9-maya-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" y="27300"/>
            <a:ext cx="9250125" cy="70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2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87737"/>
            <a:ext cx="8928992" cy="1731982"/>
          </a:xfrm>
        </p:spPr>
        <p:txBody>
          <a:bodyPr/>
          <a:lstStyle/>
          <a:p>
            <a:r>
              <a:rPr lang="ru-RU" dirty="0" smtClean="0"/>
              <a:t>До новых встреч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22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</TotalTime>
  <Words>20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Презентация PowerPoint</vt:lpstr>
      <vt:lpstr>"Минувших лет живая память". </vt:lpstr>
      <vt:lpstr>«Наши герои". </vt:lpstr>
      <vt:lpstr>Презентация PowerPoint</vt:lpstr>
      <vt:lpstr>Презентация PowerPoint</vt:lpstr>
      <vt:lpstr>Презентация PowerPoint</vt:lpstr>
      <vt:lpstr>"Минувших лет живая память". </vt:lpstr>
      <vt:lpstr>До новых встреч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Ольга</cp:lastModifiedBy>
  <cp:revision>4</cp:revision>
  <dcterms:modified xsi:type="dcterms:W3CDTF">2022-04-25T18:29:45Z</dcterms:modified>
</cp:coreProperties>
</file>