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56" r:id="rId2"/>
    <p:sldId id="471" r:id="rId3"/>
    <p:sldId id="466" r:id="rId4"/>
    <p:sldId id="423" r:id="rId5"/>
    <p:sldId id="425" r:id="rId6"/>
    <p:sldId id="426" r:id="rId7"/>
    <p:sldId id="467" r:id="rId8"/>
    <p:sldId id="402" r:id="rId9"/>
    <p:sldId id="470" r:id="rId10"/>
    <p:sldId id="445" r:id="rId11"/>
    <p:sldId id="435" r:id="rId12"/>
    <p:sldId id="469" r:id="rId13"/>
    <p:sldId id="456" r:id="rId14"/>
    <p:sldId id="468" r:id="rId15"/>
    <p:sldId id="458" r:id="rId16"/>
    <p:sldId id="452" r:id="rId17"/>
    <p:sldId id="453" r:id="rId18"/>
    <p:sldId id="464" r:id="rId19"/>
    <p:sldId id="460" r:id="rId20"/>
    <p:sldId id="408" r:id="rId21"/>
    <p:sldId id="465" r:id="rId22"/>
    <p:sldId id="441" r:id="rId23"/>
    <p:sldId id="436" r:id="rId24"/>
    <p:sldId id="439" r:id="rId25"/>
    <p:sldId id="472" r:id="rId26"/>
    <p:sldId id="473" r:id="rId27"/>
    <p:sldId id="443" r:id="rId28"/>
    <p:sldId id="444" r:id="rId29"/>
    <p:sldId id="442" r:id="rId30"/>
    <p:sldId id="451" r:id="rId31"/>
    <p:sldId id="416" r:id="rId32"/>
    <p:sldId id="446" r:id="rId33"/>
  </p:sldIdLst>
  <p:sldSz cx="9144000" cy="6858000" type="screen4x3"/>
  <p:notesSz cx="6735763" cy="9856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D0E8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40" autoAdjust="0"/>
    <p:restoredTop sz="94660"/>
  </p:normalViewPr>
  <p:slideViewPr>
    <p:cSldViewPr>
      <p:cViewPr varScale="1">
        <p:scale>
          <a:sx n="110" d="100"/>
          <a:sy n="110" d="100"/>
        </p:scale>
        <p:origin x="19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hyperlink" Target="https://fg.resh.edu.ru/" TargetMode="External"/><Relationship Id="rId1" Type="http://schemas.openxmlformats.org/officeDocument/2006/relationships/hyperlink" Target="http://skiv.instrao.ru/bank-zadaniy/matematicheskaya-gramotnost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EA4E3B-2804-4F16-AB80-3FE72EC9A191}" type="doc">
      <dgm:prSet loTypeId="urn:microsoft.com/office/officeart/2005/8/layout/process4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343072F9-1039-4910-8C20-94631B524EE6}">
      <dgm:prSet phldrT="[Текст]" custT="1"/>
      <dgm:spPr/>
      <dgm:t>
        <a:bodyPr/>
        <a:lstStyle/>
        <a:p>
          <a:r>
            <a:rPr lang="ru-RU" sz="1800" b="1" i="0" smtClean="0">
              <a:latin typeface="Arial" pitchFamily="34" charset="0"/>
              <a:cs typeface="Arial" pitchFamily="34" charset="0"/>
            </a:rPr>
            <a:t>Математическая грамотность – </a:t>
          </a:r>
          <a:r>
            <a:rPr lang="ru-RU" altLang="ru-RU" sz="1800" b="1" smtClean="0">
              <a:latin typeface="Arial" pitchFamily="34" charset="0"/>
              <a:cs typeface="Arial" pitchFamily="34" charset="0"/>
            </a:rPr>
            <a:t>способность индивидуума формулировать, применять и интерпретировать математику в разнообразных контекстах.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1BCF0917-EF63-4941-99E6-BD1C779D75AD}" type="parTrans" cxnId="{89F7D195-DADA-4522-824C-0E1B9FB96299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040DC9A-BBD9-4592-AA31-E8F0636E6E73}" type="sibTrans" cxnId="{89F7D195-DADA-4522-824C-0E1B9FB96299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2BEB29D-E3ED-4CA7-A862-E9C39DC80F30}">
      <dgm:prSet phldrT="[Текст]" custT="1"/>
      <dgm:spPr/>
      <dgm:t>
        <a:bodyPr/>
        <a:lstStyle/>
        <a:p>
          <a:endParaRPr lang="ru-RU" altLang="ru-RU" sz="1800" b="1" smtClean="0">
            <a:latin typeface="Arial" pitchFamily="34" charset="0"/>
            <a:cs typeface="Arial" pitchFamily="34" charset="0"/>
          </a:endParaRPr>
        </a:p>
        <a:p>
          <a:r>
            <a:rPr lang="ru-RU" altLang="ru-RU" sz="1800" b="1" smtClean="0">
              <a:latin typeface="Arial" pitchFamily="34" charset="0"/>
              <a:cs typeface="Arial" pitchFamily="34" charset="0"/>
            </a:rPr>
            <a:t>Включает в себя математические рассуждения, использование математических понятий, процедур, фактов и инструментов для описания, объяснения и предсказания явлений. </a:t>
          </a:r>
          <a:r>
            <a:rPr lang="ru-RU" sz="1800" b="1" smtClean="0">
              <a:latin typeface="Arial" pitchFamily="34" charset="0"/>
              <a:cs typeface="Arial" pitchFamily="34" charset="0"/>
            </a:rPr>
            <a:t/>
          </a:r>
          <a:br>
            <a:rPr lang="ru-RU" sz="1800" b="1" smtClean="0">
              <a:latin typeface="Arial" pitchFamily="34" charset="0"/>
              <a:cs typeface="Arial" pitchFamily="34" charset="0"/>
            </a:rPr>
          </a:b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F46355C0-617B-4587-807F-8F556341C91E}" type="parTrans" cxnId="{328E23E3-E2FF-468F-B4A1-8FF70F4C6D18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D0119E2-D4BC-43FD-861E-4AF59D070157}" type="sibTrans" cxnId="{328E23E3-E2FF-468F-B4A1-8FF70F4C6D18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EBB5F31-C13B-4E20-8D59-5BB10244D122}">
      <dgm:prSet phldrT="[Текст]" custT="1"/>
      <dgm:spPr/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 П</a:t>
          </a:r>
          <a:r>
            <a:rPr lang="ru-RU" altLang="ru-RU" sz="1800" b="1" dirty="0" smtClean="0">
              <a:latin typeface="Arial" pitchFamily="34" charset="0"/>
              <a:cs typeface="Arial" pitchFamily="34" charset="0"/>
            </a:rPr>
            <a:t>омогает людям понять роль математики в мире, высказывать хорошо обоснованные суждения и принимать решения, которые должны принимать конструктивные, активные и размышляющие граждане.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83AF3F32-A69C-493D-9DB2-6257C78589D5}" type="parTrans" cxnId="{4EB76CA5-B0A5-4E55-960E-309A0DF14985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C83D8F9C-F4B5-4E42-A7BA-4F3E1782BAF1}" type="sibTrans" cxnId="{4EB76CA5-B0A5-4E55-960E-309A0DF14985}">
      <dgm:prSet/>
      <dgm:spPr/>
      <dgm:t>
        <a:bodyPr/>
        <a:lstStyle/>
        <a:p>
          <a:endParaRPr lang="ru-RU" sz="1800" b="1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0054DA6-DC9F-43DA-97FF-DA1B5B0A6209}">
      <dgm:prSet/>
      <dgm:spPr/>
      <dgm:t>
        <a:bodyPr/>
        <a:lstStyle/>
        <a:p>
          <a:r>
            <a:rPr lang="ru-RU" b="1" i="1" u="sng" dirty="0" smtClean="0">
              <a:latin typeface="Arial" pitchFamily="34" charset="0"/>
              <a:cs typeface="Arial" pitchFamily="34" charset="0"/>
            </a:rPr>
            <a:t>Математическая грамотность – </a:t>
          </a:r>
          <a:r>
            <a:rPr lang="ru-RU" b="1" u="sng" dirty="0" smtClean="0">
              <a:latin typeface="Arial" pitchFamily="34" charset="0"/>
              <a:cs typeface="Arial" pitchFamily="34" charset="0"/>
            </a:rPr>
            <a:t>умение применять математические инструменты в процессе решения практико-ориентированных                                          и контекстных задач</a:t>
          </a:r>
          <a:endParaRPr lang="ru-RU" b="1" u="sng" dirty="0">
            <a:latin typeface="Arial" pitchFamily="34" charset="0"/>
            <a:cs typeface="Arial" pitchFamily="34" charset="0"/>
          </a:endParaRPr>
        </a:p>
      </dgm:t>
    </dgm:pt>
    <dgm:pt modelId="{76F08A7D-A8A1-4CF3-A4AA-6575FAD53E64}" type="parTrans" cxnId="{0CEADDE1-C45F-4664-A5AD-1AB7CF034DC5}">
      <dgm:prSet/>
      <dgm:spPr/>
      <dgm:t>
        <a:bodyPr/>
        <a:lstStyle/>
        <a:p>
          <a:endParaRPr lang="ru-RU"/>
        </a:p>
      </dgm:t>
    </dgm:pt>
    <dgm:pt modelId="{CF1AB087-472A-456E-8ECE-F897AA24D5A0}" type="sibTrans" cxnId="{0CEADDE1-C45F-4664-A5AD-1AB7CF034DC5}">
      <dgm:prSet/>
      <dgm:spPr/>
      <dgm:t>
        <a:bodyPr/>
        <a:lstStyle/>
        <a:p>
          <a:endParaRPr lang="ru-RU"/>
        </a:p>
      </dgm:t>
    </dgm:pt>
    <dgm:pt modelId="{7092C23E-4EC0-4E9D-B823-009F3AD5D037}" type="pres">
      <dgm:prSet presAssocID="{9EEA4E3B-2804-4F16-AB80-3FE72EC9A1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AFEBE6-CB9A-481A-8953-E135B02608CC}" type="pres">
      <dgm:prSet presAssocID="{30054DA6-DC9F-43DA-97FF-DA1B5B0A6209}" presName="boxAndChildren" presStyleCnt="0"/>
      <dgm:spPr/>
    </dgm:pt>
    <dgm:pt modelId="{BDA0EA4D-3930-4783-9202-59639B6607EA}" type="pres">
      <dgm:prSet presAssocID="{30054DA6-DC9F-43DA-97FF-DA1B5B0A6209}" presName="parentTextBox" presStyleLbl="node1" presStyleIdx="0" presStyleCnt="4"/>
      <dgm:spPr/>
      <dgm:t>
        <a:bodyPr/>
        <a:lstStyle/>
        <a:p>
          <a:endParaRPr lang="ru-RU"/>
        </a:p>
      </dgm:t>
    </dgm:pt>
    <dgm:pt modelId="{EACE3C00-D7A2-46FB-8FCE-830A1EBB254D}" type="pres">
      <dgm:prSet presAssocID="{C83D8F9C-F4B5-4E42-A7BA-4F3E1782BAF1}" presName="sp" presStyleCnt="0"/>
      <dgm:spPr/>
    </dgm:pt>
    <dgm:pt modelId="{3DC45A3E-61A5-4A5D-BA1D-5FA60474DE92}" type="pres">
      <dgm:prSet presAssocID="{5EBB5F31-C13B-4E20-8D59-5BB10244D122}" presName="arrowAndChildren" presStyleCnt="0"/>
      <dgm:spPr/>
    </dgm:pt>
    <dgm:pt modelId="{13156C9F-4FFF-4F26-A750-03BAC2DA39B4}" type="pres">
      <dgm:prSet presAssocID="{5EBB5F31-C13B-4E20-8D59-5BB10244D122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BB4899FF-EDD5-4D30-9454-CF99396BE4FB}" type="pres">
      <dgm:prSet presAssocID="{1D0119E2-D4BC-43FD-861E-4AF59D070157}" presName="sp" presStyleCnt="0"/>
      <dgm:spPr/>
      <dgm:t>
        <a:bodyPr/>
        <a:lstStyle/>
        <a:p>
          <a:endParaRPr lang="ru-RU"/>
        </a:p>
      </dgm:t>
    </dgm:pt>
    <dgm:pt modelId="{4C69F0ED-555D-4145-98B6-954E005EA542}" type="pres">
      <dgm:prSet presAssocID="{C2BEB29D-E3ED-4CA7-A862-E9C39DC80F30}" presName="arrowAndChildren" presStyleCnt="0"/>
      <dgm:spPr/>
      <dgm:t>
        <a:bodyPr/>
        <a:lstStyle/>
        <a:p>
          <a:endParaRPr lang="ru-RU"/>
        </a:p>
      </dgm:t>
    </dgm:pt>
    <dgm:pt modelId="{777D32C9-5C4A-4508-8B8C-507A715E91AE}" type="pres">
      <dgm:prSet presAssocID="{C2BEB29D-E3ED-4CA7-A862-E9C39DC80F30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56507C8E-2FFF-4083-90EE-633ED6FF732F}" type="pres">
      <dgm:prSet presAssocID="{6040DC9A-BBD9-4592-AA31-E8F0636E6E73}" presName="sp" presStyleCnt="0"/>
      <dgm:spPr/>
      <dgm:t>
        <a:bodyPr/>
        <a:lstStyle/>
        <a:p>
          <a:endParaRPr lang="ru-RU"/>
        </a:p>
      </dgm:t>
    </dgm:pt>
    <dgm:pt modelId="{75A95BF9-3F80-42F8-A979-C4C13F8EDC51}" type="pres">
      <dgm:prSet presAssocID="{343072F9-1039-4910-8C20-94631B524EE6}" presName="arrowAndChildren" presStyleCnt="0"/>
      <dgm:spPr/>
      <dgm:t>
        <a:bodyPr/>
        <a:lstStyle/>
        <a:p>
          <a:endParaRPr lang="ru-RU"/>
        </a:p>
      </dgm:t>
    </dgm:pt>
    <dgm:pt modelId="{6CAA15B2-FF39-4013-90E8-A3DC1C15173A}" type="pres">
      <dgm:prSet presAssocID="{343072F9-1039-4910-8C20-94631B524EE6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7789265F-67A6-4D55-A500-4B8902763A8A}" type="presOf" srcId="{9EEA4E3B-2804-4F16-AB80-3FE72EC9A191}" destId="{7092C23E-4EC0-4E9D-B823-009F3AD5D037}" srcOrd="0" destOrd="0" presId="urn:microsoft.com/office/officeart/2005/8/layout/process4"/>
    <dgm:cxn modelId="{89F7D195-DADA-4522-824C-0E1B9FB96299}" srcId="{9EEA4E3B-2804-4F16-AB80-3FE72EC9A191}" destId="{343072F9-1039-4910-8C20-94631B524EE6}" srcOrd="0" destOrd="0" parTransId="{1BCF0917-EF63-4941-99E6-BD1C779D75AD}" sibTransId="{6040DC9A-BBD9-4592-AA31-E8F0636E6E73}"/>
    <dgm:cxn modelId="{4EB76CA5-B0A5-4E55-960E-309A0DF14985}" srcId="{9EEA4E3B-2804-4F16-AB80-3FE72EC9A191}" destId="{5EBB5F31-C13B-4E20-8D59-5BB10244D122}" srcOrd="2" destOrd="0" parTransId="{83AF3F32-A69C-493D-9DB2-6257C78589D5}" sibTransId="{C83D8F9C-F4B5-4E42-A7BA-4F3E1782BAF1}"/>
    <dgm:cxn modelId="{0CEADDE1-C45F-4664-A5AD-1AB7CF034DC5}" srcId="{9EEA4E3B-2804-4F16-AB80-3FE72EC9A191}" destId="{30054DA6-DC9F-43DA-97FF-DA1B5B0A6209}" srcOrd="3" destOrd="0" parTransId="{76F08A7D-A8A1-4CF3-A4AA-6575FAD53E64}" sibTransId="{CF1AB087-472A-456E-8ECE-F897AA24D5A0}"/>
    <dgm:cxn modelId="{328E23E3-E2FF-468F-B4A1-8FF70F4C6D18}" srcId="{9EEA4E3B-2804-4F16-AB80-3FE72EC9A191}" destId="{C2BEB29D-E3ED-4CA7-A862-E9C39DC80F30}" srcOrd="1" destOrd="0" parTransId="{F46355C0-617B-4587-807F-8F556341C91E}" sibTransId="{1D0119E2-D4BC-43FD-861E-4AF59D070157}"/>
    <dgm:cxn modelId="{B24756B1-D0F9-4BB1-8C85-64FA163D67B5}" type="presOf" srcId="{343072F9-1039-4910-8C20-94631B524EE6}" destId="{6CAA15B2-FF39-4013-90E8-A3DC1C15173A}" srcOrd="0" destOrd="0" presId="urn:microsoft.com/office/officeart/2005/8/layout/process4"/>
    <dgm:cxn modelId="{7E56FD86-9580-42F0-960F-1C09FAE6289B}" type="presOf" srcId="{5EBB5F31-C13B-4E20-8D59-5BB10244D122}" destId="{13156C9F-4FFF-4F26-A750-03BAC2DA39B4}" srcOrd="0" destOrd="0" presId="urn:microsoft.com/office/officeart/2005/8/layout/process4"/>
    <dgm:cxn modelId="{87BA7AE8-1D11-4F0F-B39C-24CB94FD8F0E}" type="presOf" srcId="{30054DA6-DC9F-43DA-97FF-DA1B5B0A6209}" destId="{BDA0EA4D-3930-4783-9202-59639B6607EA}" srcOrd="0" destOrd="0" presId="urn:microsoft.com/office/officeart/2005/8/layout/process4"/>
    <dgm:cxn modelId="{CFD8FEDE-A488-4338-928C-9FA2AB957951}" type="presOf" srcId="{C2BEB29D-E3ED-4CA7-A862-E9C39DC80F30}" destId="{777D32C9-5C4A-4508-8B8C-507A715E91AE}" srcOrd="0" destOrd="0" presId="urn:microsoft.com/office/officeart/2005/8/layout/process4"/>
    <dgm:cxn modelId="{522B853F-04CA-4148-B414-C240E515B20C}" type="presParOf" srcId="{7092C23E-4EC0-4E9D-B823-009F3AD5D037}" destId="{23AFEBE6-CB9A-481A-8953-E135B02608CC}" srcOrd="0" destOrd="0" presId="urn:microsoft.com/office/officeart/2005/8/layout/process4"/>
    <dgm:cxn modelId="{A0FA8D57-0ADA-4730-A67A-E12331A54A9A}" type="presParOf" srcId="{23AFEBE6-CB9A-481A-8953-E135B02608CC}" destId="{BDA0EA4D-3930-4783-9202-59639B6607EA}" srcOrd="0" destOrd="0" presId="urn:microsoft.com/office/officeart/2005/8/layout/process4"/>
    <dgm:cxn modelId="{8AF6C53B-64A7-422D-9A21-B85F1B0A5416}" type="presParOf" srcId="{7092C23E-4EC0-4E9D-B823-009F3AD5D037}" destId="{EACE3C00-D7A2-46FB-8FCE-830A1EBB254D}" srcOrd="1" destOrd="0" presId="urn:microsoft.com/office/officeart/2005/8/layout/process4"/>
    <dgm:cxn modelId="{9C5F23FF-7E27-4FFE-87A3-7D535A6A3862}" type="presParOf" srcId="{7092C23E-4EC0-4E9D-B823-009F3AD5D037}" destId="{3DC45A3E-61A5-4A5D-BA1D-5FA60474DE92}" srcOrd="2" destOrd="0" presId="urn:microsoft.com/office/officeart/2005/8/layout/process4"/>
    <dgm:cxn modelId="{C1DF1F4C-AC62-41CA-B579-91276594B2D6}" type="presParOf" srcId="{3DC45A3E-61A5-4A5D-BA1D-5FA60474DE92}" destId="{13156C9F-4FFF-4F26-A750-03BAC2DA39B4}" srcOrd="0" destOrd="0" presId="urn:microsoft.com/office/officeart/2005/8/layout/process4"/>
    <dgm:cxn modelId="{D5204185-0B7D-47D2-B692-ADF28939F475}" type="presParOf" srcId="{7092C23E-4EC0-4E9D-B823-009F3AD5D037}" destId="{BB4899FF-EDD5-4D30-9454-CF99396BE4FB}" srcOrd="3" destOrd="0" presId="urn:microsoft.com/office/officeart/2005/8/layout/process4"/>
    <dgm:cxn modelId="{6279EFAD-E354-4B94-8439-46B20DBB9AD7}" type="presParOf" srcId="{7092C23E-4EC0-4E9D-B823-009F3AD5D037}" destId="{4C69F0ED-555D-4145-98B6-954E005EA542}" srcOrd="4" destOrd="0" presId="urn:microsoft.com/office/officeart/2005/8/layout/process4"/>
    <dgm:cxn modelId="{BD8A5A64-9E1B-4BB9-A48F-907AFAEF9CDC}" type="presParOf" srcId="{4C69F0ED-555D-4145-98B6-954E005EA542}" destId="{777D32C9-5C4A-4508-8B8C-507A715E91AE}" srcOrd="0" destOrd="0" presId="urn:microsoft.com/office/officeart/2005/8/layout/process4"/>
    <dgm:cxn modelId="{B60721DA-64E2-432E-B408-314624B86794}" type="presParOf" srcId="{7092C23E-4EC0-4E9D-B823-009F3AD5D037}" destId="{56507C8E-2FFF-4083-90EE-633ED6FF732F}" srcOrd="5" destOrd="0" presId="urn:microsoft.com/office/officeart/2005/8/layout/process4"/>
    <dgm:cxn modelId="{5FE18D39-F0B8-445D-9FC7-2B1C67F95D69}" type="presParOf" srcId="{7092C23E-4EC0-4E9D-B823-009F3AD5D037}" destId="{75A95BF9-3F80-42F8-A979-C4C13F8EDC51}" srcOrd="6" destOrd="0" presId="urn:microsoft.com/office/officeart/2005/8/layout/process4"/>
    <dgm:cxn modelId="{60868345-F76B-4941-8E96-5C817FBF3D85}" type="presParOf" srcId="{75A95BF9-3F80-42F8-A979-C4C13F8EDC51}" destId="{6CAA15B2-FF39-4013-90E8-A3DC1C15173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B91E79-9B9C-4662-A3CC-40F4D3A7F3DF}" type="doc">
      <dgm:prSet loTypeId="urn:microsoft.com/office/officeart/2005/8/layout/radial4" loCatId="relationship" qsTypeId="urn:microsoft.com/office/officeart/2005/8/quickstyle/3d3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2BE910AD-68BD-4513-B781-57470E224B58}">
      <dgm:prSet phldrT="[Текст]" custT="1"/>
      <dgm:spPr/>
      <dgm:t>
        <a:bodyPr/>
        <a:lstStyle/>
        <a:p>
          <a:r>
            <a:rPr lang="ru-RU" sz="1400" b="1" i="0" smtClean="0"/>
            <a:t>Функциональная грамотность</a:t>
          </a:r>
          <a:endParaRPr lang="ru-RU" sz="1400" b="1" i="0" dirty="0"/>
        </a:p>
      </dgm:t>
    </dgm:pt>
    <dgm:pt modelId="{E2AA4B6E-D2B7-4931-803D-40831858F222}" type="parTrans" cxnId="{2D9725BD-878A-4046-9448-BE829165E0C6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188186EA-B1A3-4E45-B22E-0A85C375907C}" type="sibTrans" cxnId="{2D9725BD-878A-4046-9448-BE829165E0C6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0B72AD64-09C9-4642-B2F4-C09CDA78095F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1400" b="1" i="0" smtClean="0">
              <a:solidFill>
                <a:schemeClr val="tx1"/>
              </a:solidFill>
            </a:rPr>
            <a:t>Математическая грамотность</a:t>
          </a:r>
          <a:endParaRPr lang="ru-RU" sz="1400" b="1" i="0" dirty="0">
            <a:solidFill>
              <a:schemeClr val="tx1"/>
            </a:solidFill>
          </a:endParaRPr>
        </a:p>
      </dgm:t>
    </dgm:pt>
    <dgm:pt modelId="{1F7AA95E-8949-42DE-81D8-3D6135EB3A17}" type="parTrans" cxnId="{A9304157-ED56-4475-9B59-AFB418FB3A8D}">
      <dgm:prSet custT="1"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3A3C8C0A-D48D-41AC-9CAC-C7C366057D65}" type="sibTrans" cxnId="{A9304157-ED56-4475-9B59-AFB418FB3A8D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FE3E7259-9469-4BD5-AC30-D08751F04F45}">
      <dgm:prSet phldrT="[Текст]" custT="1"/>
      <dgm:spPr/>
      <dgm:t>
        <a:bodyPr/>
        <a:lstStyle/>
        <a:p>
          <a:r>
            <a:rPr lang="ru-RU" sz="1400" b="1" i="0" smtClean="0"/>
            <a:t>Естественно-научная грамотность</a:t>
          </a:r>
          <a:endParaRPr lang="ru-RU" sz="1400" b="1" i="0" dirty="0"/>
        </a:p>
      </dgm:t>
    </dgm:pt>
    <dgm:pt modelId="{D2FB2A64-163A-43E3-B81D-47B7900258A7}" type="parTrans" cxnId="{DD0E0050-426F-4990-93FC-2E78DEFE9BAF}">
      <dgm:prSet custT="1"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BF8D8564-6387-4674-877E-DCE417F0F077}" type="sibTrans" cxnId="{DD0E0050-426F-4990-93FC-2E78DEFE9BAF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2C9B6CAD-B672-4391-A447-1C61F94F9CAF}">
      <dgm:prSet phldrT="[Текст]" custT="1"/>
      <dgm:spPr/>
      <dgm:t>
        <a:bodyPr/>
        <a:lstStyle/>
        <a:p>
          <a:r>
            <a:rPr lang="ru-RU" sz="1400" b="1" i="0" smtClean="0"/>
            <a:t>Читательская грамотность</a:t>
          </a:r>
          <a:endParaRPr lang="ru-RU" sz="1400" b="1" i="0" dirty="0"/>
        </a:p>
      </dgm:t>
    </dgm:pt>
    <dgm:pt modelId="{F9FFC30F-7391-4FF8-B70C-DD2500B3038D}" type="parTrans" cxnId="{B941B601-1813-4A34-997C-939AF50ED1CF}">
      <dgm:prSet custT="1"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E732B50A-AA3C-4494-BBBB-25EEA1DA60E0}" type="sibTrans" cxnId="{B941B601-1813-4A34-997C-939AF50ED1CF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3FED0301-AF04-4E0C-AB3D-6DC4EFD8148D}">
      <dgm:prSet phldrT="[Текст]" custT="1"/>
      <dgm:spPr/>
      <dgm:t>
        <a:bodyPr/>
        <a:lstStyle/>
        <a:p>
          <a:r>
            <a:rPr lang="ru-RU" sz="1400" b="1" i="0" smtClean="0"/>
            <a:t>Финансовая грамотность</a:t>
          </a:r>
          <a:endParaRPr lang="ru-RU" sz="1400" b="1" i="0" dirty="0"/>
        </a:p>
      </dgm:t>
    </dgm:pt>
    <dgm:pt modelId="{D2ECA1B6-B498-4FB4-A327-EE2389CA3E67}" type="parTrans" cxnId="{8F903112-184E-4F70-9518-60FF6C326841}">
      <dgm:prSet custT="1"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36B7A58D-2C20-4E80-8112-0AB16E751FD2}" type="sibTrans" cxnId="{8F903112-184E-4F70-9518-60FF6C326841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1845BB1C-3578-4365-9C04-E9A51F005064}">
      <dgm:prSet phldrT="[Текст]" custT="1"/>
      <dgm:spPr/>
      <dgm:t>
        <a:bodyPr/>
        <a:lstStyle/>
        <a:p>
          <a:r>
            <a:rPr lang="ru-RU" sz="1400" b="1" i="0" smtClean="0"/>
            <a:t>Глобальные компетенции </a:t>
          </a:r>
          <a:endParaRPr lang="ru-RU" sz="1400" b="1" i="0" dirty="0"/>
        </a:p>
      </dgm:t>
    </dgm:pt>
    <dgm:pt modelId="{0499DF5A-E1BA-4383-AB61-FC9A3B9E57FD}" type="parTrans" cxnId="{F52493E5-B16C-4582-9386-5DC3D7339A65}">
      <dgm:prSet custT="1"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0D7320CD-C09A-404C-81FB-03E55E365B94}" type="sibTrans" cxnId="{F52493E5-B16C-4582-9386-5DC3D7339A65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117D0D9C-EFE7-48B0-88F6-FA359F4EB3E3}">
      <dgm:prSet phldrT="[Текст]" custT="1"/>
      <dgm:spPr/>
      <dgm:t>
        <a:bodyPr/>
        <a:lstStyle/>
        <a:p>
          <a:r>
            <a:rPr lang="ru-RU" sz="1400" b="1" i="0" smtClean="0"/>
            <a:t>Креативное мышление</a:t>
          </a:r>
          <a:r>
            <a:rPr lang="ru-RU" sz="1400" b="1" smtClean="0"/>
            <a:t/>
          </a:r>
          <a:br>
            <a:rPr lang="ru-RU" sz="1400" b="1" smtClean="0"/>
          </a:br>
          <a:endParaRPr lang="ru-RU" sz="1400" b="1" dirty="0"/>
        </a:p>
      </dgm:t>
    </dgm:pt>
    <dgm:pt modelId="{D2D65630-71CE-4CCE-9964-C10691D2767A}" type="parTrans" cxnId="{CE62F80B-895E-42D0-A00E-38D4B13B2066}">
      <dgm:prSet custT="1"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8B8D8097-03BA-4886-B99B-514FBD54B46C}" type="sibTrans" cxnId="{CE62F80B-895E-42D0-A00E-38D4B13B2066}">
      <dgm:prSet/>
      <dgm:spPr/>
      <dgm:t>
        <a:bodyPr/>
        <a:lstStyle/>
        <a:p>
          <a:endParaRPr lang="ru-RU" sz="1400" b="1">
            <a:solidFill>
              <a:schemeClr val="tx1"/>
            </a:solidFill>
          </a:endParaRPr>
        </a:p>
      </dgm:t>
    </dgm:pt>
    <dgm:pt modelId="{26849CA4-20B8-400A-838A-761B7E851307}" type="pres">
      <dgm:prSet presAssocID="{1EB91E79-9B9C-4662-A3CC-40F4D3A7F3D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83E92B-D027-4533-9448-469874C55309}" type="pres">
      <dgm:prSet presAssocID="{2BE910AD-68BD-4513-B781-57470E224B58}" presName="centerShape" presStyleLbl="node0" presStyleIdx="0" presStyleCnt="1"/>
      <dgm:spPr/>
      <dgm:t>
        <a:bodyPr/>
        <a:lstStyle/>
        <a:p>
          <a:endParaRPr lang="ru-RU"/>
        </a:p>
      </dgm:t>
    </dgm:pt>
    <dgm:pt modelId="{9B8DA6AB-C2C2-4737-B800-25137A60C908}" type="pres">
      <dgm:prSet presAssocID="{1F7AA95E-8949-42DE-81D8-3D6135EB3A17}" presName="parTrans" presStyleLbl="bgSibTrans2D1" presStyleIdx="0" presStyleCnt="6"/>
      <dgm:spPr/>
      <dgm:t>
        <a:bodyPr/>
        <a:lstStyle/>
        <a:p>
          <a:endParaRPr lang="ru-RU"/>
        </a:p>
      </dgm:t>
    </dgm:pt>
    <dgm:pt modelId="{96C05318-CCD5-412F-B4C1-7EFF0FFB5235}" type="pres">
      <dgm:prSet presAssocID="{0B72AD64-09C9-4642-B2F4-C09CDA78095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71C7C-40DA-4AD6-A14E-855A40E6B38E}" type="pres">
      <dgm:prSet presAssocID="{D2FB2A64-163A-43E3-B81D-47B7900258A7}" presName="parTrans" presStyleLbl="bgSibTrans2D1" presStyleIdx="1" presStyleCnt="6"/>
      <dgm:spPr/>
      <dgm:t>
        <a:bodyPr/>
        <a:lstStyle/>
        <a:p>
          <a:endParaRPr lang="ru-RU"/>
        </a:p>
      </dgm:t>
    </dgm:pt>
    <dgm:pt modelId="{B146E068-84F4-40EE-B4DA-D844384A5844}" type="pres">
      <dgm:prSet presAssocID="{FE3E7259-9469-4BD5-AC30-D08751F04F4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83783-6FDD-44AF-80FD-E55E8B5F66B7}" type="pres">
      <dgm:prSet presAssocID="{F9FFC30F-7391-4FF8-B70C-DD2500B3038D}" presName="parTrans" presStyleLbl="bgSibTrans2D1" presStyleIdx="2" presStyleCnt="6"/>
      <dgm:spPr/>
      <dgm:t>
        <a:bodyPr/>
        <a:lstStyle/>
        <a:p>
          <a:endParaRPr lang="ru-RU"/>
        </a:p>
      </dgm:t>
    </dgm:pt>
    <dgm:pt modelId="{D3610ADB-7708-4EDC-BF3E-2C7E84C9274F}" type="pres">
      <dgm:prSet presAssocID="{2C9B6CAD-B672-4391-A447-1C61F94F9CAF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E81178-B23D-4603-ACCE-E9AA05B30A71}" type="pres">
      <dgm:prSet presAssocID="{D2ECA1B6-B498-4FB4-A327-EE2389CA3E67}" presName="parTrans" presStyleLbl="bgSibTrans2D1" presStyleIdx="3" presStyleCnt="6"/>
      <dgm:spPr/>
      <dgm:t>
        <a:bodyPr/>
        <a:lstStyle/>
        <a:p>
          <a:endParaRPr lang="ru-RU"/>
        </a:p>
      </dgm:t>
    </dgm:pt>
    <dgm:pt modelId="{15386B75-F6E7-46E7-8B5B-33E5EC0B8FF3}" type="pres">
      <dgm:prSet presAssocID="{3FED0301-AF04-4E0C-AB3D-6DC4EFD8148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7909A-B517-462B-9292-F23C88F36302}" type="pres">
      <dgm:prSet presAssocID="{0499DF5A-E1BA-4383-AB61-FC9A3B9E57FD}" presName="parTrans" presStyleLbl="bgSibTrans2D1" presStyleIdx="4" presStyleCnt="6"/>
      <dgm:spPr/>
      <dgm:t>
        <a:bodyPr/>
        <a:lstStyle/>
        <a:p>
          <a:endParaRPr lang="ru-RU"/>
        </a:p>
      </dgm:t>
    </dgm:pt>
    <dgm:pt modelId="{01275E99-D255-44D4-BD84-067E5D98F2A9}" type="pres">
      <dgm:prSet presAssocID="{1845BB1C-3578-4365-9C04-E9A51F005064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E8F88-85DB-401E-82B0-56764FD0F06A}" type="pres">
      <dgm:prSet presAssocID="{D2D65630-71CE-4CCE-9964-C10691D2767A}" presName="parTrans" presStyleLbl="bgSibTrans2D1" presStyleIdx="5" presStyleCnt="6"/>
      <dgm:spPr/>
      <dgm:t>
        <a:bodyPr/>
        <a:lstStyle/>
        <a:p>
          <a:endParaRPr lang="ru-RU"/>
        </a:p>
      </dgm:t>
    </dgm:pt>
    <dgm:pt modelId="{212FEA07-43AE-403E-A3BF-B71CF9123D57}" type="pres">
      <dgm:prSet presAssocID="{117D0D9C-EFE7-48B0-88F6-FA359F4EB3E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9304157-ED56-4475-9B59-AFB418FB3A8D}" srcId="{2BE910AD-68BD-4513-B781-57470E224B58}" destId="{0B72AD64-09C9-4642-B2F4-C09CDA78095F}" srcOrd="0" destOrd="0" parTransId="{1F7AA95E-8949-42DE-81D8-3D6135EB3A17}" sibTransId="{3A3C8C0A-D48D-41AC-9CAC-C7C366057D65}"/>
    <dgm:cxn modelId="{85126980-E239-4717-B4EA-972F544C7BA7}" type="presOf" srcId="{3FED0301-AF04-4E0C-AB3D-6DC4EFD8148D}" destId="{15386B75-F6E7-46E7-8B5B-33E5EC0B8FF3}" srcOrd="0" destOrd="0" presId="urn:microsoft.com/office/officeart/2005/8/layout/radial4"/>
    <dgm:cxn modelId="{DD0E0050-426F-4990-93FC-2E78DEFE9BAF}" srcId="{2BE910AD-68BD-4513-B781-57470E224B58}" destId="{FE3E7259-9469-4BD5-AC30-D08751F04F45}" srcOrd="1" destOrd="0" parTransId="{D2FB2A64-163A-43E3-B81D-47B7900258A7}" sibTransId="{BF8D8564-6387-4674-877E-DCE417F0F077}"/>
    <dgm:cxn modelId="{5A72D1D7-81E1-47A6-8D17-E409826AF581}" type="presOf" srcId="{2C9B6CAD-B672-4391-A447-1C61F94F9CAF}" destId="{D3610ADB-7708-4EDC-BF3E-2C7E84C9274F}" srcOrd="0" destOrd="0" presId="urn:microsoft.com/office/officeart/2005/8/layout/radial4"/>
    <dgm:cxn modelId="{93D26115-C303-485F-AA3C-5A0BB14F2070}" type="presOf" srcId="{FE3E7259-9469-4BD5-AC30-D08751F04F45}" destId="{B146E068-84F4-40EE-B4DA-D844384A5844}" srcOrd="0" destOrd="0" presId="urn:microsoft.com/office/officeart/2005/8/layout/radial4"/>
    <dgm:cxn modelId="{B941B601-1813-4A34-997C-939AF50ED1CF}" srcId="{2BE910AD-68BD-4513-B781-57470E224B58}" destId="{2C9B6CAD-B672-4391-A447-1C61F94F9CAF}" srcOrd="2" destOrd="0" parTransId="{F9FFC30F-7391-4FF8-B70C-DD2500B3038D}" sibTransId="{E732B50A-AA3C-4494-BBBB-25EEA1DA60E0}"/>
    <dgm:cxn modelId="{9ED7F47E-6040-4478-9D80-DC6EF360FB42}" type="presOf" srcId="{0499DF5A-E1BA-4383-AB61-FC9A3B9E57FD}" destId="{A087909A-B517-462B-9292-F23C88F36302}" srcOrd="0" destOrd="0" presId="urn:microsoft.com/office/officeart/2005/8/layout/radial4"/>
    <dgm:cxn modelId="{5B7FE0F8-5020-47AA-85EC-71260C6A53AD}" type="presOf" srcId="{D2FB2A64-163A-43E3-B81D-47B7900258A7}" destId="{53671C7C-40DA-4AD6-A14E-855A40E6B38E}" srcOrd="0" destOrd="0" presId="urn:microsoft.com/office/officeart/2005/8/layout/radial4"/>
    <dgm:cxn modelId="{F52493E5-B16C-4582-9386-5DC3D7339A65}" srcId="{2BE910AD-68BD-4513-B781-57470E224B58}" destId="{1845BB1C-3578-4365-9C04-E9A51F005064}" srcOrd="4" destOrd="0" parTransId="{0499DF5A-E1BA-4383-AB61-FC9A3B9E57FD}" sibTransId="{0D7320CD-C09A-404C-81FB-03E55E365B94}"/>
    <dgm:cxn modelId="{D3093864-B98D-456A-BA3C-C2137C3F6C21}" type="presOf" srcId="{117D0D9C-EFE7-48B0-88F6-FA359F4EB3E3}" destId="{212FEA07-43AE-403E-A3BF-B71CF9123D57}" srcOrd="0" destOrd="0" presId="urn:microsoft.com/office/officeart/2005/8/layout/radial4"/>
    <dgm:cxn modelId="{C22B232C-7330-458A-A01B-D0608CE7038D}" type="presOf" srcId="{D2D65630-71CE-4CCE-9964-C10691D2767A}" destId="{584E8F88-85DB-401E-82B0-56764FD0F06A}" srcOrd="0" destOrd="0" presId="urn:microsoft.com/office/officeart/2005/8/layout/radial4"/>
    <dgm:cxn modelId="{65FE670C-95C5-402C-A952-4CBEC8852CD2}" type="presOf" srcId="{1845BB1C-3578-4365-9C04-E9A51F005064}" destId="{01275E99-D255-44D4-BD84-067E5D98F2A9}" srcOrd="0" destOrd="0" presId="urn:microsoft.com/office/officeart/2005/8/layout/radial4"/>
    <dgm:cxn modelId="{2D9725BD-878A-4046-9448-BE829165E0C6}" srcId="{1EB91E79-9B9C-4662-A3CC-40F4D3A7F3DF}" destId="{2BE910AD-68BD-4513-B781-57470E224B58}" srcOrd="0" destOrd="0" parTransId="{E2AA4B6E-D2B7-4931-803D-40831858F222}" sibTransId="{188186EA-B1A3-4E45-B22E-0A85C375907C}"/>
    <dgm:cxn modelId="{CE62F80B-895E-42D0-A00E-38D4B13B2066}" srcId="{2BE910AD-68BD-4513-B781-57470E224B58}" destId="{117D0D9C-EFE7-48B0-88F6-FA359F4EB3E3}" srcOrd="5" destOrd="0" parTransId="{D2D65630-71CE-4CCE-9964-C10691D2767A}" sibTransId="{8B8D8097-03BA-4886-B99B-514FBD54B46C}"/>
    <dgm:cxn modelId="{63FD3780-7D88-42E6-B76A-05366FF8C77B}" type="presOf" srcId="{2BE910AD-68BD-4513-B781-57470E224B58}" destId="{7483E92B-D027-4533-9448-469874C55309}" srcOrd="0" destOrd="0" presId="urn:microsoft.com/office/officeart/2005/8/layout/radial4"/>
    <dgm:cxn modelId="{05EBF934-5ADC-42DA-8B66-38F00132471D}" type="presOf" srcId="{F9FFC30F-7391-4FF8-B70C-DD2500B3038D}" destId="{18D83783-6FDD-44AF-80FD-E55E8B5F66B7}" srcOrd="0" destOrd="0" presId="urn:microsoft.com/office/officeart/2005/8/layout/radial4"/>
    <dgm:cxn modelId="{26AAA2BB-2FCE-4175-A604-BF456B7EEB86}" type="presOf" srcId="{1F7AA95E-8949-42DE-81D8-3D6135EB3A17}" destId="{9B8DA6AB-C2C2-4737-B800-25137A60C908}" srcOrd="0" destOrd="0" presId="urn:microsoft.com/office/officeart/2005/8/layout/radial4"/>
    <dgm:cxn modelId="{90511C34-F8A8-43CF-AD15-D4426FE771DD}" type="presOf" srcId="{1EB91E79-9B9C-4662-A3CC-40F4D3A7F3DF}" destId="{26849CA4-20B8-400A-838A-761B7E851307}" srcOrd="0" destOrd="0" presId="urn:microsoft.com/office/officeart/2005/8/layout/radial4"/>
    <dgm:cxn modelId="{37C32B25-AC8D-45E2-A892-78CE1D3DA7B7}" type="presOf" srcId="{0B72AD64-09C9-4642-B2F4-C09CDA78095F}" destId="{96C05318-CCD5-412F-B4C1-7EFF0FFB5235}" srcOrd="0" destOrd="0" presId="urn:microsoft.com/office/officeart/2005/8/layout/radial4"/>
    <dgm:cxn modelId="{377FC15E-6644-485A-9ACA-D41DEE8B0279}" type="presOf" srcId="{D2ECA1B6-B498-4FB4-A327-EE2389CA3E67}" destId="{F8E81178-B23D-4603-ACCE-E9AA05B30A71}" srcOrd="0" destOrd="0" presId="urn:microsoft.com/office/officeart/2005/8/layout/radial4"/>
    <dgm:cxn modelId="{8F903112-184E-4F70-9518-60FF6C326841}" srcId="{2BE910AD-68BD-4513-B781-57470E224B58}" destId="{3FED0301-AF04-4E0C-AB3D-6DC4EFD8148D}" srcOrd="3" destOrd="0" parTransId="{D2ECA1B6-B498-4FB4-A327-EE2389CA3E67}" sibTransId="{36B7A58D-2C20-4E80-8112-0AB16E751FD2}"/>
    <dgm:cxn modelId="{59C97EA3-49D4-4FA1-85DD-C7F2C623AE08}" type="presParOf" srcId="{26849CA4-20B8-400A-838A-761B7E851307}" destId="{7483E92B-D027-4533-9448-469874C55309}" srcOrd="0" destOrd="0" presId="urn:microsoft.com/office/officeart/2005/8/layout/radial4"/>
    <dgm:cxn modelId="{E82ED656-EE16-4ECE-BEA3-F330D5EB9465}" type="presParOf" srcId="{26849CA4-20B8-400A-838A-761B7E851307}" destId="{9B8DA6AB-C2C2-4737-B800-25137A60C908}" srcOrd="1" destOrd="0" presId="urn:microsoft.com/office/officeart/2005/8/layout/radial4"/>
    <dgm:cxn modelId="{7EEBA4BF-D835-4F30-B0E4-65A759EDF9DE}" type="presParOf" srcId="{26849CA4-20B8-400A-838A-761B7E851307}" destId="{96C05318-CCD5-412F-B4C1-7EFF0FFB5235}" srcOrd="2" destOrd="0" presId="urn:microsoft.com/office/officeart/2005/8/layout/radial4"/>
    <dgm:cxn modelId="{3376FC05-F2D2-4F5D-A250-8706E1618914}" type="presParOf" srcId="{26849CA4-20B8-400A-838A-761B7E851307}" destId="{53671C7C-40DA-4AD6-A14E-855A40E6B38E}" srcOrd="3" destOrd="0" presId="urn:microsoft.com/office/officeart/2005/8/layout/radial4"/>
    <dgm:cxn modelId="{269B053E-B8F3-443C-91BF-E9E81BEFC233}" type="presParOf" srcId="{26849CA4-20B8-400A-838A-761B7E851307}" destId="{B146E068-84F4-40EE-B4DA-D844384A5844}" srcOrd="4" destOrd="0" presId="urn:microsoft.com/office/officeart/2005/8/layout/radial4"/>
    <dgm:cxn modelId="{472BFB75-726F-4B1D-95AB-C3DE92E44229}" type="presParOf" srcId="{26849CA4-20B8-400A-838A-761B7E851307}" destId="{18D83783-6FDD-44AF-80FD-E55E8B5F66B7}" srcOrd="5" destOrd="0" presId="urn:microsoft.com/office/officeart/2005/8/layout/radial4"/>
    <dgm:cxn modelId="{3DF7EDE6-589E-4FE8-9D9C-CB11B4A05758}" type="presParOf" srcId="{26849CA4-20B8-400A-838A-761B7E851307}" destId="{D3610ADB-7708-4EDC-BF3E-2C7E84C9274F}" srcOrd="6" destOrd="0" presId="urn:microsoft.com/office/officeart/2005/8/layout/radial4"/>
    <dgm:cxn modelId="{AF99F252-C08C-4431-A22E-20CE2E5A1777}" type="presParOf" srcId="{26849CA4-20B8-400A-838A-761B7E851307}" destId="{F8E81178-B23D-4603-ACCE-E9AA05B30A71}" srcOrd="7" destOrd="0" presId="urn:microsoft.com/office/officeart/2005/8/layout/radial4"/>
    <dgm:cxn modelId="{1C49C0C2-203C-4A79-911E-8037E379B63C}" type="presParOf" srcId="{26849CA4-20B8-400A-838A-761B7E851307}" destId="{15386B75-F6E7-46E7-8B5B-33E5EC0B8FF3}" srcOrd="8" destOrd="0" presId="urn:microsoft.com/office/officeart/2005/8/layout/radial4"/>
    <dgm:cxn modelId="{B9D44EA9-3207-4E13-B5D0-DAB9C0159E0E}" type="presParOf" srcId="{26849CA4-20B8-400A-838A-761B7E851307}" destId="{A087909A-B517-462B-9292-F23C88F36302}" srcOrd="9" destOrd="0" presId="urn:microsoft.com/office/officeart/2005/8/layout/radial4"/>
    <dgm:cxn modelId="{2E327E96-628A-4159-B855-7ADF972F5255}" type="presParOf" srcId="{26849CA4-20B8-400A-838A-761B7E851307}" destId="{01275E99-D255-44D4-BD84-067E5D98F2A9}" srcOrd="10" destOrd="0" presId="urn:microsoft.com/office/officeart/2005/8/layout/radial4"/>
    <dgm:cxn modelId="{0867D791-CA6F-413B-916E-E7FFDB4D0A89}" type="presParOf" srcId="{26849CA4-20B8-400A-838A-761B7E851307}" destId="{584E8F88-85DB-401E-82B0-56764FD0F06A}" srcOrd="11" destOrd="0" presId="urn:microsoft.com/office/officeart/2005/8/layout/radial4"/>
    <dgm:cxn modelId="{0BFA6C6E-135D-4360-BFDC-FD007D547B6D}" type="presParOf" srcId="{26849CA4-20B8-400A-838A-761B7E851307}" destId="{212FEA07-43AE-403E-A3BF-B71CF9123D57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485F74-3A6A-4851-902B-C919BE7CF8DB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6B3642E1-7CA1-4FBD-A66A-D71A36B1FFEF}">
      <dgm:prSet phldrT="[Текст]" custT="1"/>
      <dgm:spPr/>
      <dgm:t>
        <a:bodyPr/>
        <a:lstStyle/>
        <a:p>
          <a:r>
            <a:rPr lang="ru-RU" sz="2800" b="1" smtClean="0">
              <a:latin typeface="Arial" pitchFamily="34" charset="0"/>
              <a:cs typeface="Arial" pitchFamily="34" charset="0"/>
            </a:rPr>
            <a:t>Структура оценки</a:t>
          </a:r>
          <a:endParaRPr lang="ru-RU" sz="2800" b="1" dirty="0">
            <a:latin typeface="Arial" pitchFamily="34" charset="0"/>
            <a:cs typeface="Arial" pitchFamily="34" charset="0"/>
          </a:endParaRPr>
        </a:p>
      </dgm:t>
    </dgm:pt>
    <dgm:pt modelId="{DD9ADBB0-7E99-41E6-8EEC-D53675D8A8BC}" type="parTrans" cxnId="{498E7925-0141-40C2-8E43-962E1ADBB8DC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1442DEB1-C83F-4241-8456-D585DE4823D7}" type="sibTrans" cxnId="{498E7925-0141-40C2-8E43-962E1ADBB8DC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F1B5864-D704-4094-BED9-656A33506D7B}">
      <dgm:prSet phldrT="[Текст]" custT="1"/>
      <dgm:spPr/>
      <dgm:t>
        <a:bodyPr/>
        <a:lstStyle/>
        <a:p>
          <a:r>
            <a:rPr lang="ru-RU" sz="1600" b="1" u="sng" smtClean="0">
              <a:latin typeface="Arial" pitchFamily="34" charset="0"/>
              <a:cs typeface="Arial" pitchFamily="34" charset="0"/>
            </a:rPr>
            <a:t>Математическое содержание</a:t>
          </a:r>
          <a:endParaRPr lang="ru-RU" sz="1600" b="1" u="sng" dirty="0">
            <a:latin typeface="Arial" pitchFamily="34" charset="0"/>
            <a:cs typeface="Arial" pitchFamily="34" charset="0"/>
          </a:endParaRPr>
        </a:p>
      </dgm:t>
    </dgm:pt>
    <dgm:pt modelId="{5ADDE511-6AC6-4A3F-A335-7616C1505A49}" type="parTrans" cxnId="{5B1A1BD3-8949-4CA3-9D39-AD128A96BF9D}">
      <dgm:prSet custT="1"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C76D9EC-E47C-45D5-8D50-66924F35690A}" type="sibTrans" cxnId="{5B1A1BD3-8949-4CA3-9D39-AD128A96BF9D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FD2FA399-6B83-4E5A-8FE4-746E75C5BA5F}">
      <dgm:prSet phldrT="[Текст]" custT="1"/>
      <dgm:spPr/>
      <dgm:t>
        <a:bodyPr/>
        <a:lstStyle/>
        <a:p>
          <a:r>
            <a:rPr lang="ru-RU" sz="1600" b="1" u="sng" dirty="0" smtClean="0">
              <a:latin typeface="Arial" pitchFamily="34" charset="0"/>
              <a:cs typeface="Arial" pitchFamily="34" charset="0"/>
            </a:rPr>
            <a:t>Контекст</a:t>
          </a:r>
          <a:r>
            <a:rPr lang="ru-RU" sz="1600" i="1" dirty="0" smtClean="0">
              <a:latin typeface="Arial" pitchFamily="34" charset="0"/>
              <a:cs typeface="Arial" pitchFamily="34" charset="0"/>
            </a:rPr>
            <a:t>,</a:t>
          </a:r>
        </a:p>
        <a:p>
          <a:r>
            <a:rPr lang="ru-RU" sz="1600" dirty="0" smtClean="0">
              <a:latin typeface="Arial" pitchFamily="34" charset="0"/>
              <a:cs typeface="Arial" pitchFamily="34" charset="0"/>
            </a:rPr>
            <a:t> в котором представлена проблема</a:t>
          </a:r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20735837-1A70-4CC9-B770-E9C5300A476E}" type="parTrans" cxnId="{07C3AD5C-52C9-46FC-8651-259CEC377946}">
      <dgm:prSet custT="1"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B12F3AB-4CE7-4354-B76A-67FEE6E00AAC}" type="sibTrans" cxnId="{07C3AD5C-52C9-46FC-8651-259CEC377946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2C22EF5-59EE-46E3-9789-45B1D38ADB8A}">
      <dgm:prSet phldrT="[Текст]" custT="1"/>
      <dgm:spPr/>
      <dgm:t>
        <a:bodyPr/>
        <a:lstStyle/>
        <a:p>
          <a:r>
            <a:rPr lang="ru-RU" sz="1600" b="1" i="0" u="sng" smtClean="0">
              <a:latin typeface="Arial" pitchFamily="34" charset="0"/>
              <a:cs typeface="Arial" pitchFamily="34" charset="0"/>
            </a:rPr>
            <a:t>Когнитивные                   процессы </a:t>
          </a:r>
          <a:r>
            <a:rPr lang="ru-RU" sz="1600" i="0" smtClean="0">
              <a:latin typeface="Arial" pitchFamily="34" charset="0"/>
              <a:cs typeface="Arial" pitchFamily="34" charset="0"/>
            </a:rPr>
            <a:t>(составляющие интеллектуальной деятельности)</a:t>
          </a:r>
          <a:endParaRPr lang="ru-RU" sz="1600" b="1" i="0" dirty="0">
            <a:latin typeface="Arial" pitchFamily="34" charset="0"/>
            <a:cs typeface="Arial" pitchFamily="34" charset="0"/>
          </a:endParaRPr>
        </a:p>
      </dgm:t>
    </dgm:pt>
    <dgm:pt modelId="{32DEF21D-3CF1-4984-A77C-64577FFB2FC3}" type="parTrans" cxnId="{E32BA4D3-19CC-4DA0-91C9-FF9D7C4F7783}">
      <dgm:prSet custT="1"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ACF0935-A16A-4AF8-BFAC-796F75B33674}" type="sibTrans" cxnId="{E32BA4D3-19CC-4DA0-91C9-FF9D7C4F7783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4790345-8DF3-44F8-9D6E-214B37F4FC55}">
      <dgm:prSet phldrT="[Текст]" custT="1"/>
      <dgm:spPr/>
      <dgm:t>
        <a:bodyPr/>
        <a:lstStyle/>
        <a:p>
          <a:pPr algn="l"/>
          <a:r>
            <a:rPr lang="ru-RU" sz="1600" smtClean="0">
              <a:latin typeface="Arial" pitchFamily="34" charset="0"/>
              <a:cs typeface="Arial" pitchFamily="34" charset="0"/>
            </a:rPr>
            <a:t>- </a:t>
          </a:r>
          <a:r>
            <a:rPr lang="ru-RU" sz="1600" b="1" u="sng" smtClean="0">
              <a:latin typeface="Arial" pitchFamily="34" charset="0"/>
              <a:cs typeface="Arial" pitchFamily="34" charset="0"/>
            </a:rPr>
            <a:t>Изменения и зависимости </a:t>
          </a:r>
          <a:r>
            <a:rPr lang="ru-RU" sz="1600" smtClean="0">
              <a:latin typeface="Arial" pitchFamily="34" charset="0"/>
              <a:cs typeface="Arial" pitchFamily="34" charset="0"/>
            </a:rPr>
            <a:t>(алгебра)</a:t>
          </a:r>
        </a:p>
        <a:p>
          <a:pPr algn="l"/>
          <a:r>
            <a:rPr lang="ru-RU" sz="1600" smtClean="0">
              <a:latin typeface="Arial" pitchFamily="34" charset="0"/>
              <a:cs typeface="Arial" pitchFamily="34" charset="0"/>
            </a:rPr>
            <a:t>- </a:t>
          </a:r>
          <a:r>
            <a:rPr lang="ru-RU" sz="1600" b="1" u="sng" smtClean="0">
              <a:latin typeface="Arial" pitchFamily="34" charset="0"/>
              <a:cs typeface="Arial" pitchFamily="34" charset="0"/>
            </a:rPr>
            <a:t>Пространство и форма </a:t>
          </a:r>
          <a:r>
            <a:rPr lang="ru-RU" sz="1600" smtClean="0">
              <a:latin typeface="Arial" pitchFamily="34" charset="0"/>
              <a:cs typeface="Arial" pitchFamily="34" charset="0"/>
            </a:rPr>
            <a:t>(геометрия)</a:t>
          </a:r>
        </a:p>
        <a:p>
          <a:pPr algn="l"/>
          <a:r>
            <a:rPr lang="ru-RU" sz="1600" smtClean="0">
              <a:latin typeface="Arial" pitchFamily="34" charset="0"/>
              <a:cs typeface="Arial" pitchFamily="34" charset="0"/>
            </a:rPr>
            <a:t>- </a:t>
          </a:r>
          <a:r>
            <a:rPr lang="ru-RU" sz="1600" b="1" u="sng" smtClean="0">
              <a:latin typeface="Arial" pitchFamily="34" charset="0"/>
              <a:cs typeface="Arial" pitchFamily="34" charset="0"/>
            </a:rPr>
            <a:t>Неопределенность и данные </a:t>
          </a:r>
          <a:r>
            <a:rPr lang="ru-RU" sz="1600" smtClean="0">
              <a:latin typeface="Arial" pitchFamily="34" charset="0"/>
              <a:cs typeface="Arial" pitchFamily="34" charset="0"/>
            </a:rPr>
            <a:t>(ТВ и статистика)</a:t>
          </a:r>
        </a:p>
        <a:p>
          <a:pPr algn="l"/>
          <a:r>
            <a:rPr lang="ru-RU" sz="1600" smtClean="0">
              <a:latin typeface="Arial" pitchFamily="34" charset="0"/>
              <a:cs typeface="Arial" pitchFamily="34" charset="0"/>
            </a:rPr>
            <a:t>- </a:t>
          </a:r>
          <a:r>
            <a:rPr lang="ru-RU" sz="1600" b="1" u="sng" smtClean="0">
              <a:latin typeface="Arial" pitchFamily="34" charset="0"/>
              <a:cs typeface="Arial" pitchFamily="34" charset="0"/>
            </a:rPr>
            <a:t>Количество</a:t>
          </a:r>
          <a:r>
            <a:rPr lang="ru-RU" sz="1600" smtClean="0">
              <a:latin typeface="Arial" pitchFamily="34" charset="0"/>
              <a:cs typeface="Arial" pitchFamily="34" charset="0"/>
            </a:rPr>
            <a:t> (арифметика)</a:t>
          </a:r>
          <a:endParaRPr lang="ru-RU" sz="1600" b="1" dirty="0">
            <a:latin typeface="Arial" pitchFamily="34" charset="0"/>
            <a:cs typeface="Arial" pitchFamily="34" charset="0"/>
          </a:endParaRPr>
        </a:p>
      </dgm:t>
    </dgm:pt>
    <dgm:pt modelId="{3B0EA580-8E25-4FE5-AAF2-645556BC3263}" type="parTrans" cxnId="{9DA9614C-1518-4FBA-844A-D35582DC0383}">
      <dgm:prSet custT="1"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86FCE59-EA76-4FF4-81B4-4D3619DBA640}" type="sibTrans" cxnId="{9DA9614C-1518-4FBA-844A-D35582DC0383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80DEE6A-89CC-4950-BEE6-B4C869CF6460}">
      <dgm:prSet phldrT="[Текст]" custT="1"/>
      <dgm:spPr/>
      <dgm:t>
        <a:bodyPr/>
        <a:lstStyle/>
        <a:p>
          <a:pPr algn="l"/>
          <a:r>
            <a:rPr lang="ru-RU" sz="1600" b="1" i="0" u="sng" smtClean="0">
              <a:latin typeface="Arial" pitchFamily="34" charset="0"/>
              <a:cs typeface="Arial" pitchFamily="34" charset="0"/>
            </a:rPr>
            <a:t>- Личная жизнь </a:t>
          </a:r>
          <a:r>
            <a:rPr lang="ru-RU" sz="1600" b="0" i="0" smtClean="0">
              <a:latin typeface="Arial" pitchFamily="34" charset="0"/>
              <a:cs typeface="Arial" pitchFamily="34" charset="0"/>
            </a:rPr>
            <a:t>– Мир человека</a:t>
          </a:r>
        </a:p>
        <a:p>
          <a:pPr algn="l"/>
          <a:r>
            <a:rPr lang="ru-RU" sz="1600" b="1" i="0" u="sng" smtClean="0">
              <a:latin typeface="Arial" pitchFamily="34" charset="0"/>
              <a:cs typeface="Arial" pitchFamily="34" charset="0"/>
            </a:rPr>
            <a:t>- Общественная жизнь </a:t>
          </a:r>
          <a:r>
            <a:rPr lang="ru-RU" sz="1600" b="0" i="0" smtClean="0">
              <a:latin typeface="Arial" pitchFamily="34" charset="0"/>
              <a:cs typeface="Arial" pitchFamily="34" charset="0"/>
            </a:rPr>
            <a:t>– Мир социума</a:t>
          </a:r>
        </a:p>
        <a:p>
          <a:pPr algn="l"/>
          <a:r>
            <a:rPr lang="ru-RU" sz="1600" b="1" i="0" u="sng" smtClean="0">
              <a:latin typeface="Arial" pitchFamily="34" charset="0"/>
              <a:cs typeface="Arial" pitchFamily="34" charset="0"/>
            </a:rPr>
            <a:t>- Образование/профессиональная деятельность </a:t>
          </a:r>
          <a:r>
            <a:rPr lang="ru-RU" sz="1600" b="0" i="0" smtClean="0">
              <a:latin typeface="Arial" pitchFamily="34" charset="0"/>
              <a:cs typeface="Arial" pitchFamily="34" charset="0"/>
            </a:rPr>
            <a:t>– Мир профессий</a:t>
          </a:r>
        </a:p>
        <a:p>
          <a:pPr algn="l"/>
          <a:r>
            <a:rPr lang="ru-RU" sz="1600" b="1" i="0" u="sng" smtClean="0">
              <a:latin typeface="Arial" pitchFamily="34" charset="0"/>
              <a:cs typeface="Arial" pitchFamily="34" charset="0"/>
            </a:rPr>
            <a:t>- Научная деятельность </a:t>
          </a:r>
          <a:r>
            <a:rPr lang="ru-RU" sz="1600" b="0" i="0" smtClean="0">
              <a:latin typeface="Arial" pitchFamily="34" charset="0"/>
              <a:cs typeface="Arial" pitchFamily="34" charset="0"/>
            </a:rPr>
            <a:t>– Мир науки</a:t>
          </a:r>
          <a:endParaRPr lang="ru-RU" sz="1600" b="1" i="0" dirty="0">
            <a:latin typeface="Arial" pitchFamily="34" charset="0"/>
            <a:cs typeface="Arial" pitchFamily="34" charset="0"/>
          </a:endParaRPr>
        </a:p>
      </dgm:t>
    </dgm:pt>
    <dgm:pt modelId="{75D32FB1-C07B-4D77-ACCB-AD66B96BE99D}" type="parTrans" cxnId="{55B71D17-9D6E-4B12-88BE-272B4869F0D9}">
      <dgm:prSet custT="1"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37E2971-B96D-4D06-AAF0-8EFBBC2E7B1E}" type="sibTrans" cxnId="{55B71D17-9D6E-4B12-88BE-272B4869F0D9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19B5B7D-08E3-487A-A028-557F92DC153E}">
      <dgm:prSet phldrT="[Текст]" custT="1"/>
      <dgm:spPr/>
      <dgm:t>
        <a:bodyPr/>
        <a:lstStyle/>
        <a:p>
          <a:pPr algn="l"/>
          <a:r>
            <a:rPr lang="ru-RU" sz="1600" b="1" i="0" u="sng" smtClean="0">
              <a:latin typeface="Arial" pitchFamily="34" charset="0"/>
              <a:cs typeface="Arial" pitchFamily="34" charset="0"/>
            </a:rPr>
            <a:t>- Формулировать</a:t>
          </a:r>
          <a:r>
            <a:rPr lang="ru-RU" sz="1600" i="0" smtClean="0">
              <a:latin typeface="Arial" pitchFamily="34" charset="0"/>
              <a:cs typeface="Arial" pitchFamily="34" charset="0"/>
            </a:rPr>
            <a:t> ситуацию математически</a:t>
          </a:r>
          <a:br>
            <a:rPr lang="ru-RU" sz="1600" i="0" smtClean="0">
              <a:latin typeface="Arial" pitchFamily="34" charset="0"/>
              <a:cs typeface="Arial" pitchFamily="34" charset="0"/>
            </a:rPr>
          </a:br>
          <a:r>
            <a:rPr lang="ru-RU" sz="1600" b="1" i="0" u="sng" smtClean="0">
              <a:latin typeface="Arial" pitchFamily="34" charset="0"/>
              <a:cs typeface="Arial" pitchFamily="34" charset="0"/>
            </a:rPr>
            <a:t>- Применять</a:t>
          </a:r>
          <a:r>
            <a:rPr lang="ru-RU" sz="1600" i="0" smtClean="0">
              <a:latin typeface="Arial" pitchFamily="34" charset="0"/>
              <a:cs typeface="Arial" pitchFamily="34" charset="0"/>
            </a:rPr>
            <a:t> математические понятия, факты, процедуры</a:t>
          </a:r>
          <a:br>
            <a:rPr lang="ru-RU" sz="1600" i="0" smtClean="0">
              <a:latin typeface="Arial" pitchFamily="34" charset="0"/>
              <a:cs typeface="Arial" pitchFamily="34" charset="0"/>
            </a:rPr>
          </a:br>
          <a:r>
            <a:rPr lang="ru-RU" sz="1600" b="1" i="0" u="sng" smtClean="0">
              <a:latin typeface="Arial" pitchFamily="34" charset="0"/>
              <a:cs typeface="Arial" pitchFamily="34" charset="0"/>
            </a:rPr>
            <a:t>- Интерпретировать</a:t>
          </a:r>
          <a:r>
            <a:rPr lang="ru-RU" sz="1600" i="0" smtClean="0">
              <a:latin typeface="Arial" pitchFamily="34" charset="0"/>
              <a:cs typeface="Arial" pitchFamily="34" charset="0"/>
            </a:rPr>
            <a:t>, использовать и оценивать результаты</a:t>
          </a:r>
          <a:br>
            <a:rPr lang="ru-RU" sz="1600" i="0" smtClean="0">
              <a:latin typeface="Arial" pitchFamily="34" charset="0"/>
              <a:cs typeface="Arial" pitchFamily="34" charset="0"/>
            </a:rPr>
          </a:br>
          <a:r>
            <a:rPr lang="ru-RU" sz="1600" b="1" i="0" u="sng" smtClean="0">
              <a:latin typeface="Arial" pitchFamily="34" charset="0"/>
              <a:cs typeface="Arial" pitchFamily="34" charset="0"/>
            </a:rPr>
            <a:t>- Рассуждать</a:t>
          </a:r>
          <a:endParaRPr lang="ru-RU" sz="1600" b="1" i="0" u="sng" dirty="0">
            <a:latin typeface="Arial" pitchFamily="34" charset="0"/>
            <a:cs typeface="Arial" pitchFamily="34" charset="0"/>
          </a:endParaRPr>
        </a:p>
      </dgm:t>
    </dgm:pt>
    <dgm:pt modelId="{E36C1797-22D5-4A1F-B2B0-B0B0EB709244}" type="parTrans" cxnId="{93500F4E-6F6D-4F71-8255-7F936FDD5B1E}">
      <dgm:prSet custT="1"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CB58E3C-3AA6-46B0-95C9-3D792D467BD6}" type="sibTrans" cxnId="{93500F4E-6F6D-4F71-8255-7F936FDD5B1E}">
      <dgm:prSet/>
      <dgm:spPr/>
      <dgm:t>
        <a:bodyPr/>
        <a:lstStyle/>
        <a:p>
          <a:endParaRPr lang="ru-RU" sz="160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5AB9015-C420-4D61-B2E5-D4DF157E4C82}" type="pres">
      <dgm:prSet presAssocID="{F4485F74-3A6A-4851-902B-C919BE7CF8D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7D36EB-E7F4-4EB4-B3D2-AF9F521EE9DB}" type="pres">
      <dgm:prSet presAssocID="{6B3642E1-7CA1-4FBD-A66A-D71A36B1FFEF}" presName="root1" presStyleCnt="0"/>
      <dgm:spPr/>
      <dgm:t>
        <a:bodyPr/>
        <a:lstStyle/>
        <a:p>
          <a:endParaRPr lang="ru-RU"/>
        </a:p>
      </dgm:t>
    </dgm:pt>
    <dgm:pt modelId="{ABBC236D-4B04-47BD-AEBC-AE530406CD99}" type="pres">
      <dgm:prSet presAssocID="{6B3642E1-7CA1-4FBD-A66A-D71A36B1FFE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665EFCA-2B74-47D9-9C77-0435FDD052EC}" type="pres">
      <dgm:prSet presAssocID="{6B3642E1-7CA1-4FBD-A66A-D71A36B1FFEF}" presName="level2hierChild" presStyleCnt="0"/>
      <dgm:spPr/>
      <dgm:t>
        <a:bodyPr/>
        <a:lstStyle/>
        <a:p>
          <a:endParaRPr lang="ru-RU"/>
        </a:p>
      </dgm:t>
    </dgm:pt>
    <dgm:pt modelId="{9B27D6D6-BB3E-466D-8720-46EF31B55364}" type="pres">
      <dgm:prSet presAssocID="{5ADDE511-6AC6-4A3F-A335-7616C1505A49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E5370AE7-5F08-40EB-B709-D895C70C3681}" type="pres">
      <dgm:prSet presAssocID="{5ADDE511-6AC6-4A3F-A335-7616C1505A49}" presName="connTx" presStyleLbl="parChTrans1D2" presStyleIdx="0" presStyleCnt="3"/>
      <dgm:spPr/>
      <dgm:t>
        <a:bodyPr/>
        <a:lstStyle/>
        <a:p>
          <a:endParaRPr lang="ru-RU"/>
        </a:p>
      </dgm:t>
    </dgm:pt>
    <dgm:pt modelId="{0D09117E-3D07-4D60-AB87-FA6E00C8B01F}" type="pres">
      <dgm:prSet presAssocID="{5F1B5864-D704-4094-BED9-656A33506D7B}" presName="root2" presStyleCnt="0"/>
      <dgm:spPr/>
      <dgm:t>
        <a:bodyPr/>
        <a:lstStyle/>
        <a:p>
          <a:endParaRPr lang="ru-RU"/>
        </a:p>
      </dgm:t>
    </dgm:pt>
    <dgm:pt modelId="{08867AC4-DC96-4321-8A70-BCFB672226AC}" type="pres">
      <dgm:prSet presAssocID="{5F1B5864-D704-4094-BED9-656A33506D7B}" presName="LevelTwoTextNode" presStyleLbl="node2" presStyleIdx="0" presStyleCnt="3" custScaleY="1593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18CD83-39C6-446A-BD2E-E57D63592973}" type="pres">
      <dgm:prSet presAssocID="{5F1B5864-D704-4094-BED9-656A33506D7B}" presName="level3hierChild" presStyleCnt="0"/>
      <dgm:spPr/>
      <dgm:t>
        <a:bodyPr/>
        <a:lstStyle/>
        <a:p>
          <a:endParaRPr lang="ru-RU"/>
        </a:p>
      </dgm:t>
    </dgm:pt>
    <dgm:pt modelId="{0227AA8E-510C-407B-9D27-B5C3038E2C08}" type="pres">
      <dgm:prSet presAssocID="{3B0EA580-8E25-4FE5-AAF2-645556BC3263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A791D7BE-71B2-46C5-92CE-1924EB4359AB}" type="pres">
      <dgm:prSet presAssocID="{3B0EA580-8E25-4FE5-AAF2-645556BC3263}" presName="connTx" presStyleLbl="parChTrans1D3" presStyleIdx="0" presStyleCnt="3"/>
      <dgm:spPr/>
      <dgm:t>
        <a:bodyPr/>
        <a:lstStyle/>
        <a:p>
          <a:endParaRPr lang="ru-RU"/>
        </a:p>
      </dgm:t>
    </dgm:pt>
    <dgm:pt modelId="{2C84C6E9-FA7A-47F1-A155-48CD741B34D8}" type="pres">
      <dgm:prSet presAssocID="{D4790345-8DF3-44F8-9D6E-214B37F4FC55}" presName="root2" presStyleCnt="0"/>
      <dgm:spPr/>
      <dgm:t>
        <a:bodyPr/>
        <a:lstStyle/>
        <a:p>
          <a:endParaRPr lang="ru-RU"/>
        </a:p>
      </dgm:t>
    </dgm:pt>
    <dgm:pt modelId="{26CDDFA3-B92D-45FA-9D5D-3CB0CCF9A194}" type="pres">
      <dgm:prSet presAssocID="{D4790345-8DF3-44F8-9D6E-214B37F4FC55}" presName="LevelTwoTextNode" presStyleLbl="node3" presStyleIdx="0" presStyleCnt="3" custScaleX="185485" custScaleY="2003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7C2F3B-7739-4DD6-B81D-15974B5B60D5}" type="pres">
      <dgm:prSet presAssocID="{D4790345-8DF3-44F8-9D6E-214B37F4FC55}" presName="level3hierChild" presStyleCnt="0"/>
      <dgm:spPr/>
      <dgm:t>
        <a:bodyPr/>
        <a:lstStyle/>
        <a:p>
          <a:endParaRPr lang="ru-RU"/>
        </a:p>
      </dgm:t>
    </dgm:pt>
    <dgm:pt modelId="{5C1B2382-CE65-4581-A192-C992DCF41925}" type="pres">
      <dgm:prSet presAssocID="{20735837-1A70-4CC9-B770-E9C5300A476E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A47C9CC6-1882-4812-A51D-4EB3E01FE1F4}" type="pres">
      <dgm:prSet presAssocID="{20735837-1A70-4CC9-B770-E9C5300A476E}" presName="connTx" presStyleLbl="parChTrans1D2" presStyleIdx="1" presStyleCnt="3"/>
      <dgm:spPr/>
      <dgm:t>
        <a:bodyPr/>
        <a:lstStyle/>
        <a:p>
          <a:endParaRPr lang="ru-RU"/>
        </a:p>
      </dgm:t>
    </dgm:pt>
    <dgm:pt modelId="{77E0AD4A-E688-4F25-BD7B-274F3070AE97}" type="pres">
      <dgm:prSet presAssocID="{FD2FA399-6B83-4E5A-8FE4-746E75C5BA5F}" presName="root2" presStyleCnt="0"/>
      <dgm:spPr/>
      <dgm:t>
        <a:bodyPr/>
        <a:lstStyle/>
        <a:p>
          <a:endParaRPr lang="ru-RU"/>
        </a:p>
      </dgm:t>
    </dgm:pt>
    <dgm:pt modelId="{8E84D1F0-5C6B-44A8-9C85-E16CD072EB16}" type="pres">
      <dgm:prSet presAssocID="{FD2FA399-6B83-4E5A-8FE4-746E75C5BA5F}" presName="LevelTwoTextNode" presStyleLbl="node2" presStyleIdx="1" presStyleCnt="3" custScaleY="2115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EF218B-18DE-413F-9E89-C2A7A0EFB538}" type="pres">
      <dgm:prSet presAssocID="{FD2FA399-6B83-4E5A-8FE4-746E75C5BA5F}" presName="level3hierChild" presStyleCnt="0"/>
      <dgm:spPr/>
      <dgm:t>
        <a:bodyPr/>
        <a:lstStyle/>
        <a:p>
          <a:endParaRPr lang="ru-RU"/>
        </a:p>
      </dgm:t>
    </dgm:pt>
    <dgm:pt modelId="{53D7D4AA-2DE0-4662-8FDC-9608F93CC6CE}" type="pres">
      <dgm:prSet presAssocID="{75D32FB1-C07B-4D77-ACCB-AD66B96BE99D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1CC5A0BB-711B-45EF-B21C-A7F5DE9F633D}" type="pres">
      <dgm:prSet presAssocID="{75D32FB1-C07B-4D77-ACCB-AD66B96BE99D}" presName="connTx" presStyleLbl="parChTrans1D3" presStyleIdx="1" presStyleCnt="3"/>
      <dgm:spPr/>
      <dgm:t>
        <a:bodyPr/>
        <a:lstStyle/>
        <a:p>
          <a:endParaRPr lang="ru-RU"/>
        </a:p>
      </dgm:t>
    </dgm:pt>
    <dgm:pt modelId="{A2C0238D-21C5-43B2-BCC2-8D7463E176BF}" type="pres">
      <dgm:prSet presAssocID="{980DEE6A-89CC-4950-BEE6-B4C869CF6460}" presName="root2" presStyleCnt="0"/>
      <dgm:spPr/>
      <dgm:t>
        <a:bodyPr/>
        <a:lstStyle/>
        <a:p>
          <a:endParaRPr lang="ru-RU"/>
        </a:p>
      </dgm:t>
    </dgm:pt>
    <dgm:pt modelId="{3B543EF1-9BC7-4E2E-B811-67DF20CA3B8C}" type="pres">
      <dgm:prSet presAssocID="{980DEE6A-89CC-4950-BEE6-B4C869CF6460}" presName="LevelTwoTextNode" presStyleLbl="node3" presStyleIdx="1" presStyleCnt="3" custScaleX="184521" custScaleY="2127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C6E8F5D-AAD1-46DF-AE10-43BCDD473692}" type="pres">
      <dgm:prSet presAssocID="{980DEE6A-89CC-4950-BEE6-B4C869CF6460}" presName="level3hierChild" presStyleCnt="0"/>
      <dgm:spPr/>
      <dgm:t>
        <a:bodyPr/>
        <a:lstStyle/>
        <a:p>
          <a:endParaRPr lang="ru-RU"/>
        </a:p>
      </dgm:t>
    </dgm:pt>
    <dgm:pt modelId="{B0A06817-4843-4069-94A9-2A92A1ED6473}" type="pres">
      <dgm:prSet presAssocID="{32DEF21D-3CF1-4984-A77C-64577FFB2FC3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7919323A-E495-4C5F-98E5-3EACF127A99C}" type="pres">
      <dgm:prSet presAssocID="{32DEF21D-3CF1-4984-A77C-64577FFB2FC3}" presName="connTx" presStyleLbl="parChTrans1D2" presStyleIdx="2" presStyleCnt="3"/>
      <dgm:spPr/>
      <dgm:t>
        <a:bodyPr/>
        <a:lstStyle/>
        <a:p>
          <a:endParaRPr lang="ru-RU"/>
        </a:p>
      </dgm:t>
    </dgm:pt>
    <dgm:pt modelId="{442B1983-66E4-4428-9128-460BA1361599}" type="pres">
      <dgm:prSet presAssocID="{B2C22EF5-59EE-46E3-9789-45B1D38ADB8A}" presName="root2" presStyleCnt="0"/>
      <dgm:spPr/>
      <dgm:t>
        <a:bodyPr/>
        <a:lstStyle/>
        <a:p>
          <a:endParaRPr lang="ru-RU"/>
        </a:p>
      </dgm:t>
    </dgm:pt>
    <dgm:pt modelId="{F8F77D66-D626-4DAC-A1CD-FB515A2E5198}" type="pres">
      <dgm:prSet presAssocID="{B2C22EF5-59EE-46E3-9789-45B1D38ADB8A}" presName="LevelTwoTextNode" presStyleLbl="node2" presStyleIdx="2" presStyleCnt="3" custScaleY="21541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34D4EF-96C6-4020-8777-A0993E8D7C23}" type="pres">
      <dgm:prSet presAssocID="{B2C22EF5-59EE-46E3-9789-45B1D38ADB8A}" presName="level3hierChild" presStyleCnt="0"/>
      <dgm:spPr/>
      <dgm:t>
        <a:bodyPr/>
        <a:lstStyle/>
        <a:p>
          <a:endParaRPr lang="ru-RU"/>
        </a:p>
      </dgm:t>
    </dgm:pt>
    <dgm:pt modelId="{9740E9C0-F5AD-4757-B3CD-0ECF407755FD}" type="pres">
      <dgm:prSet presAssocID="{E36C1797-22D5-4A1F-B2B0-B0B0EB709244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E2754F16-3515-42EC-AAF0-2EC95B64D8C3}" type="pres">
      <dgm:prSet presAssocID="{E36C1797-22D5-4A1F-B2B0-B0B0EB709244}" presName="connTx" presStyleLbl="parChTrans1D3" presStyleIdx="2" presStyleCnt="3"/>
      <dgm:spPr/>
      <dgm:t>
        <a:bodyPr/>
        <a:lstStyle/>
        <a:p>
          <a:endParaRPr lang="ru-RU"/>
        </a:p>
      </dgm:t>
    </dgm:pt>
    <dgm:pt modelId="{6E3AC70A-9423-4E69-A1EE-75385D5E27BD}" type="pres">
      <dgm:prSet presAssocID="{919B5B7D-08E3-487A-A028-557F92DC153E}" presName="root2" presStyleCnt="0"/>
      <dgm:spPr/>
      <dgm:t>
        <a:bodyPr/>
        <a:lstStyle/>
        <a:p>
          <a:endParaRPr lang="ru-RU"/>
        </a:p>
      </dgm:t>
    </dgm:pt>
    <dgm:pt modelId="{E55F9831-44BB-4BF4-AA87-4C51F36F8F30}" type="pres">
      <dgm:prSet presAssocID="{919B5B7D-08E3-487A-A028-557F92DC153E}" presName="LevelTwoTextNode" presStyleLbl="node3" presStyleIdx="2" presStyleCnt="3" custScaleX="182884" custScaleY="2210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BF8DEF-FDA3-47B9-9690-025300E6DFC9}" type="pres">
      <dgm:prSet presAssocID="{919B5B7D-08E3-487A-A028-557F92DC153E}" presName="level3hierChild" presStyleCnt="0"/>
      <dgm:spPr/>
      <dgm:t>
        <a:bodyPr/>
        <a:lstStyle/>
        <a:p>
          <a:endParaRPr lang="ru-RU"/>
        </a:p>
      </dgm:t>
    </dgm:pt>
  </dgm:ptLst>
  <dgm:cxnLst>
    <dgm:cxn modelId="{DEFF01E8-2589-4876-8294-A439E132A66F}" type="presOf" srcId="{D4790345-8DF3-44F8-9D6E-214B37F4FC55}" destId="{26CDDFA3-B92D-45FA-9D5D-3CB0CCF9A194}" srcOrd="0" destOrd="0" presId="urn:microsoft.com/office/officeart/2008/layout/HorizontalMultiLevelHierarchy"/>
    <dgm:cxn modelId="{53C6C028-BA03-4730-BA84-7E6280595738}" type="presOf" srcId="{980DEE6A-89CC-4950-BEE6-B4C869CF6460}" destId="{3B543EF1-9BC7-4E2E-B811-67DF20CA3B8C}" srcOrd="0" destOrd="0" presId="urn:microsoft.com/office/officeart/2008/layout/HorizontalMultiLevelHierarchy"/>
    <dgm:cxn modelId="{07C3AD5C-52C9-46FC-8651-259CEC377946}" srcId="{6B3642E1-7CA1-4FBD-A66A-D71A36B1FFEF}" destId="{FD2FA399-6B83-4E5A-8FE4-746E75C5BA5F}" srcOrd="1" destOrd="0" parTransId="{20735837-1A70-4CC9-B770-E9C5300A476E}" sibTransId="{AB12F3AB-4CE7-4354-B76A-67FEE6E00AAC}"/>
    <dgm:cxn modelId="{CE32E6EE-87C4-44A7-A41F-CD797A99F80F}" type="presOf" srcId="{919B5B7D-08E3-487A-A028-557F92DC153E}" destId="{E55F9831-44BB-4BF4-AA87-4C51F36F8F30}" srcOrd="0" destOrd="0" presId="urn:microsoft.com/office/officeart/2008/layout/HorizontalMultiLevelHierarchy"/>
    <dgm:cxn modelId="{372C5156-B631-4168-9D06-09D49A329AE7}" type="presOf" srcId="{20735837-1A70-4CC9-B770-E9C5300A476E}" destId="{5C1B2382-CE65-4581-A192-C992DCF41925}" srcOrd="0" destOrd="0" presId="urn:microsoft.com/office/officeart/2008/layout/HorizontalMultiLevelHierarchy"/>
    <dgm:cxn modelId="{55B71D17-9D6E-4B12-88BE-272B4869F0D9}" srcId="{FD2FA399-6B83-4E5A-8FE4-746E75C5BA5F}" destId="{980DEE6A-89CC-4950-BEE6-B4C869CF6460}" srcOrd="0" destOrd="0" parTransId="{75D32FB1-C07B-4D77-ACCB-AD66B96BE99D}" sibTransId="{E37E2971-B96D-4D06-AAF0-8EFBBC2E7B1E}"/>
    <dgm:cxn modelId="{6D7F217B-5F44-45DC-AC5C-4F2BE6B995CE}" type="presOf" srcId="{F4485F74-3A6A-4851-902B-C919BE7CF8DB}" destId="{95AB9015-C420-4D61-B2E5-D4DF157E4C82}" srcOrd="0" destOrd="0" presId="urn:microsoft.com/office/officeart/2008/layout/HorizontalMultiLevelHierarchy"/>
    <dgm:cxn modelId="{0DD2C136-9B54-4749-85F3-51AEBB38AAF0}" type="presOf" srcId="{FD2FA399-6B83-4E5A-8FE4-746E75C5BA5F}" destId="{8E84D1F0-5C6B-44A8-9C85-E16CD072EB16}" srcOrd="0" destOrd="0" presId="urn:microsoft.com/office/officeart/2008/layout/HorizontalMultiLevelHierarchy"/>
    <dgm:cxn modelId="{9DA9614C-1518-4FBA-844A-D35582DC0383}" srcId="{5F1B5864-D704-4094-BED9-656A33506D7B}" destId="{D4790345-8DF3-44F8-9D6E-214B37F4FC55}" srcOrd="0" destOrd="0" parTransId="{3B0EA580-8E25-4FE5-AAF2-645556BC3263}" sibTransId="{986FCE59-EA76-4FF4-81B4-4D3619DBA640}"/>
    <dgm:cxn modelId="{BA8B4883-E18C-4E8A-AF09-E55CF46277BC}" type="presOf" srcId="{E36C1797-22D5-4A1F-B2B0-B0B0EB709244}" destId="{E2754F16-3515-42EC-AAF0-2EC95B64D8C3}" srcOrd="1" destOrd="0" presId="urn:microsoft.com/office/officeart/2008/layout/HorizontalMultiLevelHierarchy"/>
    <dgm:cxn modelId="{FC9DAFCB-3D47-44DE-9843-DB5BD12FCD34}" type="presOf" srcId="{6B3642E1-7CA1-4FBD-A66A-D71A36B1FFEF}" destId="{ABBC236D-4B04-47BD-AEBC-AE530406CD99}" srcOrd="0" destOrd="0" presId="urn:microsoft.com/office/officeart/2008/layout/HorizontalMultiLevelHierarchy"/>
    <dgm:cxn modelId="{8E5E88DB-7A70-4E93-9594-C37A45F9A232}" type="presOf" srcId="{5ADDE511-6AC6-4A3F-A335-7616C1505A49}" destId="{9B27D6D6-BB3E-466D-8720-46EF31B55364}" srcOrd="0" destOrd="0" presId="urn:microsoft.com/office/officeart/2008/layout/HorizontalMultiLevelHierarchy"/>
    <dgm:cxn modelId="{30F5BD1C-32BB-46EC-BFF2-E30576FE5B5A}" type="presOf" srcId="{5F1B5864-D704-4094-BED9-656A33506D7B}" destId="{08867AC4-DC96-4321-8A70-BCFB672226AC}" srcOrd="0" destOrd="0" presId="urn:microsoft.com/office/officeart/2008/layout/HorizontalMultiLevelHierarchy"/>
    <dgm:cxn modelId="{498E7925-0141-40C2-8E43-962E1ADBB8DC}" srcId="{F4485F74-3A6A-4851-902B-C919BE7CF8DB}" destId="{6B3642E1-7CA1-4FBD-A66A-D71A36B1FFEF}" srcOrd="0" destOrd="0" parTransId="{DD9ADBB0-7E99-41E6-8EEC-D53675D8A8BC}" sibTransId="{1442DEB1-C83F-4241-8456-D585DE4823D7}"/>
    <dgm:cxn modelId="{59CDD241-1759-4652-8F1C-08F27A15189B}" type="presOf" srcId="{3B0EA580-8E25-4FE5-AAF2-645556BC3263}" destId="{0227AA8E-510C-407B-9D27-B5C3038E2C08}" srcOrd="0" destOrd="0" presId="urn:microsoft.com/office/officeart/2008/layout/HorizontalMultiLevelHierarchy"/>
    <dgm:cxn modelId="{BDAA610C-0F6B-45C6-9131-45F06891035A}" type="presOf" srcId="{B2C22EF5-59EE-46E3-9789-45B1D38ADB8A}" destId="{F8F77D66-D626-4DAC-A1CD-FB515A2E5198}" srcOrd="0" destOrd="0" presId="urn:microsoft.com/office/officeart/2008/layout/HorizontalMultiLevelHierarchy"/>
    <dgm:cxn modelId="{E32BA4D3-19CC-4DA0-91C9-FF9D7C4F7783}" srcId="{6B3642E1-7CA1-4FBD-A66A-D71A36B1FFEF}" destId="{B2C22EF5-59EE-46E3-9789-45B1D38ADB8A}" srcOrd="2" destOrd="0" parTransId="{32DEF21D-3CF1-4984-A77C-64577FFB2FC3}" sibTransId="{8ACF0935-A16A-4AF8-BFAC-796F75B33674}"/>
    <dgm:cxn modelId="{3E4C34E4-0C17-4209-AB93-78F89F03C7E2}" type="presOf" srcId="{E36C1797-22D5-4A1F-B2B0-B0B0EB709244}" destId="{9740E9C0-F5AD-4757-B3CD-0ECF407755FD}" srcOrd="0" destOrd="0" presId="urn:microsoft.com/office/officeart/2008/layout/HorizontalMultiLevelHierarchy"/>
    <dgm:cxn modelId="{23DCDB95-C30B-4554-AD5D-C8FA53A033AB}" type="presOf" srcId="{20735837-1A70-4CC9-B770-E9C5300A476E}" destId="{A47C9CC6-1882-4812-A51D-4EB3E01FE1F4}" srcOrd="1" destOrd="0" presId="urn:microsoft.com/office/officeart/2008/layout/HorizontalMultiLevelHierarchy"/>
    <dgm:cxn modelId="{E1EFFF5B-1012-420D-AD70-A0607B1A0D00}" type="presOf" srcId="{3B0EA580-8E25-4FE5-AAF2-645556BC3263}" destId="{A791D7BE-71B2-46C5-92CE-1924EB4359AB}" srcOrd="1" destOrd="0" presId="urn:microsoft.com/office/officeart/2008/layout/HorizontalMultiLevelHierarchy"/>
    <dgm:cxn modelId="{93500F4E-6F6D-4F71-8255-7F936FDD5B1E}" srcId="{B2C22EF5-59EE-46E3-9789-45B1D38ADB8A}" destId="{919B5B7D-08E3-487A-A028-557F92DC153E}" srcOrd="0" destOrd="0" parTransId="{E36C1797-22D5-4A1F-B2B0-B0B0EB709244}" sibTransId="{BCB58E3C-3AA6-46B0-95C9-3D792D467BD6}"/>
    <dgm:cxn modelId="{37FE8BC9-F11E-4AAE-A413-C20D254C43FB}" type="presOf" srcId="{32DEF21D-3CF1-4984-A77C-64577FFB2FC3}" destId="{B0A06817-4843-4069-94A9-2A92A1ED6473}" srcOrd="0" destOrd="0" presId="urn:microsoft.com/office/officeart/2008/layout/HorizontalMultiLevelHierarchy"/>
    <dgm:cxn modelId="{5B1A1BD3-8949-4CA3-9D39-AD128A96BF9D}" srcId="{6B3642E1-7CA1-4FBD-A66A-D71A36B1FFEF}" destId="{5F1B5864-D704-4094-BED9-656A33506D7B}" srcOrd="0" destOrd="0" parTransId="{5ADDE511-6AC6-4A3F-A335-7616C1505A49}" sibTransId="{8C76D9EC-E47C-45D5-8D50-66924F35690A}"/>
    <dgm:cxn modelId="{C6F3A423-FF38-4611-8C7D-B075D9D59243}" type="presOf" srcId="{5ADDE511-6AC6-4A3F-A335-7616C1505A49}" destId="{E5370AE7-5F08-40EB-B709-D895C70C3681}" srcOrd="1" destOrd="0" presId="urn:microsoft.com/office/officeart/2008/layout/HorizontalMultiLevelHierarchy"/>
    <dgm:cxn modelId="{85C6B2DD-2DB2-4B18-83EC-D3A5F1F2C6B5}" type="presOf" srcId="{32DEF21D-3CF1-4984-A77C-64577FFB2FC3}" destId="{7919323A-E495-4C5F-98E5-3EACF127A99C}" srcOrd="1" destOrd="0" presId="urn:microsoft.com/office/officeart/2008/layout/HorizontalMultiLevelHierarchy"/>
    <dgm:cxn modelId="{8A917982-C279-41B4-9229-105D0C458879}" type="presOf" srcId="{75D32FB1-C07B-4D77-ACCB-AD66B96BE99D}" destId="{53D7D4AA-2DE0-4662-8FDC-9608F93CC6CE}" srcOrd="0" destOrd="0" presId="urn:microsoft.com/office/officeart/2008/layout/HorizontalMultiLevelHierarchy"/>
    <dgm:cxn modelId="{B1E7625B-D62B-4D59-A02E-F88E6BCB42E4}" type="presOf" srcId="{75D32FB1-C07B-4D77-ACCB-AD66B96BE99D}" destId="{1CC5A0BB-711B-45EF-B21C-A7F5DE9F633D}" srcOrd="1" destOrd="0" presId="urn:microsoft.com/office/officeart/2008/layout/HorizontalMultiLevelHierarchy"/>
    <dgm:cxn modelId="{D8F801E5-BA19-4783-9F4B-3108A8212DE8}" type="presParOf" srcId="{95AB9015-C420-4D61-B2E5-D4DF157E4C82}" destId="{977D36EB-E7F4-4EB4-B3D2-AF9F521EE9DB}" srcOrd="0" destOrd="0" presId="urn:microsoft.com/office/officeart/2008/layout/HorizontalMultiLevelHierarchy"/>
    <dgm:cxn modelId="{2C34E575-A736-4D8F-8661-09A982C14748}" type="presParOf" srcId="{977D36EB-E7F4-4EB4-B3D2-AF9F521EE9DB}" destId="{ABBC236D-4B04-47BD-AEBC-AE530406CD99}" srcOrd="0" destOrd="0" presId="urn:microsoft.com/office/officeart/2008/layout/HorizontalMultiLevelHierarchy"/>
    <dgm:cxn modelId="{5318A17A-D51C-4921-835C-96DADE83E0F6}" type="presParOf" srcId="{977D36EB-E7F4-4EB4-B3D2-AF9F521EE9DB}" destId="{5665EFCA-2B74-47D9-9C77-0435FDD052EC}" srcOrd="1" destOrd="0" presId="urn:microsoft.com/office/officeart/2008/layout/HorizontalMultiLevelHierarchy"/>
    <dgm:cxn modelId="{B63AC591-247D-4325-B753-C5B3B97D4519}" type="presParOf" srcId="{5665EFCA-2B74-47D9-9C77-0435FDD052EC}" destId="{9B27D6D6-BB3E-466D-8720-46EF31B55364}" srcOrd="0" destOrd="0" presId="urn:microsoft.com/office/officeart/2008/layout/HorizontalMultiLevelHierarchy"/>
    <dgm:cxn modelId="{DA9F7669-914F-4C31-9340-172D6B6EE0C5}" type="presParOf" srcId="{9B27D6D6-BB3E-466D-8720-46EF31B55364}" destId="{E5370AE7-5F08-40EB-B709-D895C70C3681}" srcOrd="0" destOrd="0" presId="urn:microsoft.com/office/officeart/2008/layout/HorizontalMultiLevelHierarchy"/>
    <dgm:cxn modelId="{25754CBD-40D2-4D10-9DCE-B11D777F8400}" type="presParOf" srcId="{5665EFCA-2B74-47D9-9C77-0435FDD052EC}" destId="{0D09117E-3D07-4D60-AB87-FA6E00C8B01F}" srcOrd="1" destOrd="0" presId="urn:microsoft.com/office/officeart/2008/layout/HorizontalMultiLevelHierarchy"/>
    <dgm:cxn modelId="{9CC7AA87-00A3-4EF8-B455-C9224DA97BF0}" type="presParOf" srcId="{0D09117E-3D07-4D60-AB87-FA6E00C8B01F}" destId="{08867AC4-DC96-4321-8A70-BCFB672226AC}" srcOrd="0" destOrd="0" presId="urn:microsoft.com/office/officeart/2008/layout/HorizontalMultiLevelHierarchy"/>
    <dgm:cxn modelId="{9ED3948D-A3BB-4668-B00A-DCC54ABCE8B5}" type="presParOf" srcId="{0D09117E-3D07-4D60-AB87-FA6E00C8B01F}" destId="{8118CD83-39C6-446A-BD2E-E57D63592973}" srcOrd="1" destOrd="0" presId="urn:microsoft.com/office/officeart/2008/layout/HorizontalMultiLevelHierarchy"/>
    <dgm:cxn modelId="{3A66F49E-C1D8-4B24-966B-6F17BC40C386}" type="presParOf" srcId="{8118CD83-39C6-446A-BD2E-E57D63592973}" destId="{0227AA8E-510C-407B-9D27-B5C3038E2C08}" srcOrd="0" destOrd="0" presId="urn:microsoft.com/office/officeart/2008/layout/HorizontalMultiLevelHierarchy"/>
    <dgm:cxn modelId="{FEE4F2AD-7C1A-49AA-8A71-1DAB9C9FF48C}" type="presParOf" srcId="{0227AA8E-510C-407B-9D27-B5C3038E2C08}" destId="{A791D7BE-71B2-46C5-92CE-1924EB4359AB}" srcOrd="0" destOrd="0" presId="urn:microsoft.com/office/officeart/2008/layout/HorizontalMultiLevelHierarchy"/>
    <dgm:cxn modelId="{BA7355AA-10BD-4D4E-9649-83D26257FC0D}" type="presParOf" srcId="{8118CD83-39C6-446A-BD2E-E57D63592973}" destId="{2C84C6E9-FA7A-47F1-A155-48CD741B34D8}" srcOrd="1" destOrd="0" presId="urn:microsoft.com/office/officeart/2008/layout/HorizontalMultiLevelHierarchy"/>
    <dgm:cxn modelId="{72634236-1FFA-4B36-85C9-C04E4E25A2EB}" type="presParOf" srcId="{2C84C6E9-FA7A-47F1-A155-48CD741B34D8}" destId="{26CDDFA3-B92D-45FA-9D5D-3CB0CCF9A194}" srcOrd="0" destOrd="0" presId="urn:microsoft.com/office/officeart/2008/layout/HorizontalMultiLevelHierarchy"/>
    <dgm:cxn modelId="{1D5E7C35-CCD2-4251-AD21-D0ACEFE8FCE0}" type="presParOf" srcId="{2C84C6E9-FA7A-47F1-A155-48CD741B34D8}" destId="{C27C2F3B-7739-4DD6-B81D-15974B5B60D5}" srcOrd="1" destOrd="0" presId="urn:microsoft.com/office/officeart/2008/layout/HorizontalMultiLevelHierarchy"/>
    <dgm:cxn modelId="{39DD18C8-00F2-4B9D-A652-E843C33B4841}" type="presParOf" srcId="{5665EFCA-2B74-47D9-9C77-0435FDD052EC}" destId="{5C1B2382-CE65-4581-A192-C992DCF41925}" srcOrd="2" destOrd="0" presId="urn:microsoft.com/office/officeart/2008/layout/HorizontalMultiLevelHierarchy"/>
    <dgm:cxn modelId="{22D94040-AB6B-403E-A147-575DE50651F7}" type="presParOf" srcId="{5C1B2382-CE65-4581-A192-C992DCF41925}" destId="{A47C9CC6-1882-4812-A51D-4EB3E01FE1F4}" srcOrd="0" destOrd="0" presId="urn:microsoft.com/office/officeart/2008/layout/HorizontalMultiLevelHierarchy"/>
    <dgm:cxn modelId="{30B6005B-E8A6-4DFA-95CF-19720B640C40}" type="presParOf" srcId="{5665EFCA-2B74-47D9-9C77-0435FDD052EC}" destId="{77E0AD4A-E688-4F25-BD7B-274F3070AE97}" srcOrd="3" destOrd="0" presId="urn:microsoft.com/office/officeart/2008/layout/HorizontalMultiLevelHierarchy"/>
    <dgm:cxn modelId="{3C3E5F70-B723-4A2E-A9DB-E5092BE65E68}" type="presParOf" srcId="{77E0AD4A-E688-4F25-BD7B-274F3070AE97}" destId="{8E84D1F0-5C6B-44A8-9C85-E16CD072EB16}" srcOrd="0" destOrd="0" presId="urn:microsoft.com/office/officeart/2008/layout/HorizontalMultiLevelHierarchy"/>
    <dgm:cxn modelId="{7B982A65-4310-49E6-9477-FC9412FA1B81}" type="presParOf" srcId="{77E0AD4A-E688-4F25-BD7B-274F3070AE97}" destId="{63EF218B-18DE-413F-9E89-C2A7A0EFB538}" srcOrd="1" destOrd="0" presId="urn:microsoft.com/office/officeart/2008/layout/HorizontalMultiLevelHierarchy"/>
    <dgm:cxn modelId="{37422995-0379-4EE8-9898-3DCEDDA2CD00}" type="presParOf" srcId="{63EF218B-18DE-413F-9E89-C2A7A0EFB538}" destId="{53D7D4AA-2DE0-4662-8FDC-9608F93CC6CE}" srcOrd="0" destOrd="0" presId="urn:microsoft.com/office/officeart/2008/layout/HorizontalMultiLevelHierarchy"/>
    <dgm:cxn modelId="{3350FD76-23F1-4B0D-935D-F7CC36FE24CD}" type="presParOf" srcId="{53D7D4AA-2DE0-4662-8FDC-9608F93CC6CE}" destId="{1CC5A0BB-711B-45EF-B21C-A7F5DE9F633D}" srcOrd="0" destOrd="0" presId="urn:microsoft.com/office/officeart/2008/layout/HorizontalMultiLevelHierarchy"/>
    <dgm:cxn modelId="{944F9743-2945-4C63-810E-311ABCE4DB10}" type="presParOf" srcId="{63EF218B-18DE-413F-9E89-C2A7A0EFB538}" destId="{A2C0238D-21C5-43B2-BCC2-8D7463E176BF}" srcOrd="1" destOrd="0" presId="urn:microsoft.com/office/officeart/2008/layout/HorizontalMultiLevelHierarchy"/>
    <dgm:cxn modelId="{685A9A86-4A65-4385-B2A3-FDBA42F75FDC}" type="presParOf" srcId="{A2C0238D-21C5-43B2-BCC2-8D7463E176BF}" destId="{3B543EF1-9BC7-4E2E-B811-67DF20CA3B8C}" srcOrd="0" destOrd="0" presId="urn:microsoft.com/office/officeart/2008/layout/HorizontalMultiLevelHierarchy"/>
    <dgm:cxn modelId="{95E1C86A-7E93-495D-BFF4-B1F6F2031039}" type="presParOf" srcId="{A2C0238D-21C5-43B2-BCC2-8D7463E176BF}" destId="{4C6E8F5D-AAD1-46DF-AE10-43BCDD473692}" srcOrd="1" destOrd="0" presId="urn:microsoft.com/office/officeart/2008/layout/HorizontalMultiLevelHierarchy"/>
    <dgm:cxn modelId="{A3C1C418-88B8-47BD-830F-D9E7C72A3BE9}" type="presParOf" srcId="{5665EFCA-2B74-47D9-9C77-0435FDD052EC}" destId="{B0A06817-4843-4069-94A9-2A92A1ED6473}" srcOrd="4" destOrd="0" presId="urn:microsoft.com/office/officeart/2008/layout/HorizontalMultiLevelHierarchy"/>
    <dgm:cxn modelId="{5512831D-01CE-41DC-B59B-FA1A1AD55D43}" type="presParOf" srcId="{B0A06817-4843-4069-94A9-2A92A1ED6473}" destId="{7919323A-E495-4C5F-98E5-3EACF127A99C}" srcOrd="0" destOrd="0" presId="urn:microsoft.com/office/officeart/2008/layout/HorizontalMultiLevelHierarchy"/>
    <dgm:cxn modelId="{C1F43979-6C09-4B2F-A2CF-0D65BE9AAB71}" type="presParOf" srcId="{5665EFCA-2B74-47D9-9C77-0435FDD052EC}" destId="{442B1983-66E4-4428-9128-460BA1361599}" srcOrd="5" destOrd="0" presId="urn:microsoft.com/office/officeart/2008/layout/HorizontalMultiLevelHierarchy"/>
    <dgm:cxn modelId="{5A392825-A8B0-40EE-9208-F65DC169B465}" type="presParOf" srcId="{442B1983-66E4-4428-9128-460BA1361599}" destId="{F8F77D66-D626-4DAC-A1CD-FB515A2E5198}" srcOrd="0" destOrd="0" presId="urn:microsoft.com/office/officeart/2008/layout/HorizontalMultiLevelHierarchy"/>
    <dgm:cxn modelId="{3139110B-A3C1-4C64-9F8F-493C15026D08}" type="presParOf" srcId="{442B1983-66E4-4428-9128-460BA1361599}" destId="{4534D4EF-96C6-4020-8777-A0993E8D7C23}" srcOrd="1" destOrd="0" presId="urn:microsoft.com/office/officeart/2008/layout/HorizontalMultiLevelHierarchy"/>
    <dgm:cxn modelId="{A22F4EEB-9EC2-4265-B47D-C9F3D8527ADE}" type="presParOf" srcId="{4534D4EF-96C6-4020-8777-A0993E8D7C23}" destId="{9740E9C0-F5AD-4757-B3CD-0ECF407755FD}" srcOrd="0" destOrd="0" presId="urn:microsoft.com/office/officeart/2008/layout/HorizontalMultiLevelHierarchy"/>
    <dgm:cxn modelId="{4C6C1F62-A690-41FB-8E2A-E7CC6D3F8E6D}" type="presParOf" srcId="{9740E9C0-F5AD-4757-B3CD-0ECF407755FD}" destId="{E2754F16-3515-42EC-AAF0-2EC95B64D8C3}" srcOrd="0" destOrd="0" presId="urn:microsoft.com/office/officeart/2008/layout/HorizontalMultiLevelHierarchy"/>
    <dgm:cxn modelId="{1342DB71-58A1-470E-BF39-238F0859CAD6}" type="presParOf" srcId="{4534D4EF-96C6-4020-8777-A0993E8D7C23}" destId="{6E3AC70A-9423-4E69-A1EE-75385D5E27BD}" srcOrd="1" destOrd="0" presId="urn:microsoft.com/office/officeart/2008/layout/HorizontalMultiLevelHierarchy"/>
    <dgm:cxn modelId="{C924DF8D-0233-46D3-A0B8-FCABF587030C}" type="presParOf" srcId="{6E3AC70A-9423-4E69-A1EE-75385D5E27BD}" destId="{E55F9831-44BB-4BF4-AA87-4C51F36F8F30}" srcOrd="0" destOrd="0" presId="urn:microsoft.com/office/officeart/2008/layout/HorizontalMultiLevelHierarchy"/>
    <dgm:cxn modelId="{F9B21F81-9DB3-4770-8678-21C2E1D66B90}" type="presParOf" srcId="{6E3AC70A-9423-4E69-A1EE-75385D5E27BD}" destId="{2BBF8DEF-FDA3-47B9-9690-025300E6DFC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B91E79-9B9C-4662-A3CC-40F4D3A7F3DF}" type="doc">
      <dgm:prSet loTypeId="urn:microsoft.com/office/officeart/2005/8/layout/radial4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E910AD-68BD-4513-B781-57470E224B58}">
      <dgm:prSet phldrT="[Текст]" custT="1"/>
      <dgm:spPr/>
      <dgm:t>
        <a:bodyPr/>
        <a:lstStyle/>
        <a:p>
          <a:r>
            <a:rPr lang="ru-RU" sz="1400" b="1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Функциональ-ная математическая грамотность</a:t>
          </a:r>
          <a:endParaRPr lang="ru-RU" sz="1400" b="1" i="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E2AA4B6E-D2B7-4931-803D-40831858F222}" type="parTrans" cxnId="{2D9725BD-878A-4046-9448-BE829165E0C6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188186EA-B1A3-4E45-B22E-0A85C375907C}" type="sibTrans" cxnId="{2D9725BD-878A-4046-9448-BE829165E0C6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FE3E7259-9469-4BD5-AC30-D08751F04F45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решение заданий из банка заданий Института стратегии развития образования: </a:t>
          </a:r>
        </a:p>
        <a:p>
          <a:r>
            <a: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rId1"/>
            </a:rPr>
            <a:t>http://skiv.instrao.ru/bank-zadaniy/matematicheskaya-gramotnost/</a:t>
          </a:r>
          <a:endParaRPr lang="ru-RU" sz="1400" b="1" i="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D2FB2A64-163A-43E3-B81D-47B7900258A7}" type="parTrans" cxnId="{DD0E0050-426F-4990-93FC-2E78DEFE9BAF}">
      <dgm:prSet custT="1"/>
      <dgm:spPr/>
      <dgm:t>
        <a:bodyPr/>
        <a:lstStyle/>
        <a:p>
          <a:endParaRPr lang="ru-RU" sz="1400" b="1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BF8D8564-6387-4674-877E-DCE417F0F077}" type="sibTrans" cxnId="{DD0E0050-426F-4990-93FC-2E78DEFE9BAF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2C9B6CAD-B672-4391-A447-1C61F94F9CAF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решение заданий на платформе Учи.ру</a:t>
          </a:r>
          <a:endParaRPr lang="ru-RU" sz="1400" b="1" i="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F9FFC30F-7391-4FF8-B70C-DD2500B3038D}" type="parTrans" cxnId="{B941B601-1813-4A34-997C-939AF50ED1CF}">
      <dgm:prSet custT="1"/>
      <dgm:spPr/>
      <dgm:t>
        <a:bodyPr/>
        <a:lstStyle/>
        <a:p>
          <a:endParaRPr lang="ru-RU" sz="1400" b="1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E732B50A-AA3C-4494-BBBB-25EEA1DA60E0}" type="sibTrans" cxnId="{B941B601-1813-4A34-997C-939AF50ED1CF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3FED0301-AF04-4E0C-AB3D-6DC4EFD8148D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проведение исследователь-ских работ, в т.ч. уроки вне аудитории</a:t>
          </a:r>
          <a:endParaRPr lang="ru-RU" sz="1400" b="1" i="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D2ECA1B6-B498-4FB4-A327-EE2389CA3E67}" type="parTrans" cxnId="{8F903112-184E-4F70-9518-60FF6C326841}">
      <dgm:prSet custT="1"/>
      <dgm:spPr/>
      <dgm:t>
        <a:bodyPr/>
        <a:lstStyle/>
        <a:p>
          <a:endParaRPr lang="ru-RU" sz="1400" b="1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36B7A58D-2C20-4E80-8112-0AB16E751FD2}" type="sibTrans" cxnId="{8F903112-184E-4F70-9518-60FF6C326841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1845BB1C-3578-4365-9C04-E9A51F005064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проведение диагностики сформирован-ности математической грамотности на платформе: </a:t>
          </a:r>
        </a:p>
        <a:p>
          <a:r>
            <a: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  <a:hlinkClick xmlns:r="http://schemas.openxmlformats.org/officeDocument/2006/relationships" r:id="rId2"/>
            </a:rPr>
            <a:t>https://fg.resh.edu.ru/</a:t>
          </a:r>
          <a:endParaRPr lang="ru-RU" sz="1400" b="1" i="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0499DF5A-E1BA-4383-AB61-FC9A3B9E57FD}" type="parTrans" cxnId="{F52493E5-B16C-4582-9386-5DC3D7339A65}">
      <dgm:prSet custT="1"/>
      <dgm:spPr/>
      <dgm:t>
        <a:bodyPr/>
        <a:lstStyle/>
        <a:p>
          <a:endParaRPr lang="ru-RU" sz="1400" b="1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0D7320CD-C09A-404C-81FB-03E55E365B94}" type="sibTrans" cxnId="{F52493E5-B16C-4582-9386-5DC3D7339A65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117D0D9C-EFE7-48B0-88F6-FA359F4EB3E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контроль с помощью карточек интернет – приложения </a:t>
          </a:r>
          <a:r>
            <a:rPr lang="ru-RU" sz="1400" b="1" dirty="0" err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Рlicker</a:t>
          </a:r>
          <a:r>
            <a:rPr lang="ru-RU" sz="1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 </a:t>
          </a:r>
          <a:endParaRPr lang="ru-RU" sz="14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D2D65630-71CE-4CCE-9964-C10691D2767A}" type="parTrans" cxnId="{CE62F80B-895E-42D0-A00E-38D4B13B2066}">
      <dgm:prSet custT="1"/>
      <dgm:spPr/>
      <dgm:t>
        <a:bodyPr/>
        <a:lstStyle/>
        <a:p>
          <a:endParaRPr lang="ru-RU" sz="1400" b="1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8B8D8097-03BA-4886-B99B-514FBD54B46C}" type="sibTrans" cxnId="{CE62F80B-895E-42D0-A00E-38D4B13B2066}">
      <dgm:prSet/>
      <dgm:spPr/>
      <dgm:t>
        <a:bodyPr/>
        <a:lstStyle/>
        <a:p>
          <a:endParaRPr lang="ru-RU" sz="1400" b="1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18EB9A85-F646-4FB3-88F5-D67332538DE0}">
      <dgm:prSet phldrT="[Текст]" custRadScaleRad="104841" custRadScaleInc="4993"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D45D006-6F57-4704-93CF-287B0665C2F9}" type="parTrans" cxnId="{7A46B76C-B5A2-4BC3-9474-AB043ACEA94A}">
      <dgm:prSet/>
      <dgm:spPr/>
      <dgm:t>
        <a:bodyPr/>
        <a:lstStyle/>
        <a:p>
          <a:endParaRPr lang="ru-RU" b="1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51CA19B7-AF2D-4339-90D4-79EA3442FB20}" type="sibTrans" cxnId="{7A46B76C-B5A2-4BC3-9474-AB043ACEA94A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F3A0922-5A84-4998-8E39-920A567FC9F8}">
      <dgm:prSet phldrT="[Текст]" custT="1"/>
      <dgm:spPr/>
      <dgm:t>
        <a:bodyPr/>
        <a:lstStyle/>
        <a:p>
          <a:r>
            <a:rPr lang="ru-RU" sz="1400" b="1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решение составленных мной и детьми задач</a:t>
          </a:r>
          <a:endParaRPr lang="ru-RU" sz="1400" b="1" i="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976DFC40-8CCC-4C06-90CB-9F8A7D0D6EB0}" type="parTrans" cxnId="{06369D26-4F7D-4C6B-AF06-0544F26D5D0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5FFF9A6-5F85-4AD2-959A-0B44009CBDE3}" type="sibTrans" cxnId="{06369D26-4F7D-4C6B-AF06-0544F26D5D02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04395419-57AC-41DC-8E09-96DC7BDDFD15}">
      <dgm:prSet phldrT="[Текст]" custT="1"/>
      <dgm:spPr/>
      <dgm:t>
        <a:bodyPr/>
        <a:lstStyle/>
        <a:p>
          <a:r>
            <a:rPr lang="ru-RU" sz="1400" b="1" i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решение заданий из сборников, кимов ОГЭ, ЕГЭ, ВПР</a:t>
          </a:r>
          <a:endParaRPr lang="ru-RU" sz="1400" b="1" i="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50228B0F-CA62-48C0-9346-9030CDE7B400}" type="parTrans" cxnId="{EA14DAE1-5541-46B1-8737-04009DFBB6F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7A35CFC-3992-4170-B8A4-3A0658ED024D}" type="sibTrans" cxnId="{EA14DAE1-5541-46B1-8737-04009DFBB6F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6849CA4-20B8-400A-838A-761B7E851307}" type="pres">
      <dgm:prSet presAssocID="{1EB91E79-9B9C-4662-A3CC-40F4D3A7F3D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83E92B-D027-4533-9448-469874C55309}" type="pres">
      <dgm:prSet presAssocID="{2BE910AD-68BD-4513-B781-57470E224B58}" presName="centerShape" presStyleLbl="node0" presStyleIdx="0" presStyleCnt="1"/>
      <dgm:spPr/>
      <dgm:t>
        <a:bodyPr/>
        <a:lstStyle/>
        <a:p>
          <a:endParaRPr lang="ru-RU"/>
        </a:p>
      </dgm:t>
    </dgm:pt>
    <dgm:pt modelId="{53671C7C-40DA-4AD6-A14E-855A40E6B38E}" type="pres">
      <dgm:prSet presAssocID="{D2FB2A64-163A-43E3-B81D-47B7900258A7}" presName="parTrans" presStyleLbl="bgSibTrans2D1" presStyleIdx="0" presStyleCnt="7"/>
      <dgm:spPr/>
      <dgm:t>
        <a:bodyPr/>
        <a:lstStyle/>
        <a:p>
          <a:endParaRPr lang="ru-RU"/>
        </a:p>
      </dgm:t>
    </dgm:pt>
    <dgm:pt modelId="{B146E068-84F4-40EE-B4DA-D844384A5844}" type="pres">
      <dgm:prSet presAssocID="{FE3E7259-9469-4BD5-AC30-D08751F04F45}" presName="node" presStyleLbl="node1" presStyleIdx="0" presStyleCnt="7" custScaleX="131383" custScaleY="143122" custRadScaleRad="91805" custRadScaleInc="4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83783-6FDD-44AF-80FD-E55E8B5F66B7}" type="pres">
      <dgm:prSet presAssocID="{F9FFC30F-7391-4FF8-B70C-DD2500B3038D}" presName="parTrans" presStyleLbl="bgSibTrans2D1" presStyleIdx="1" presStyleCnt="7"/>
      <dgm:spPr/>
      <dgm:t>
        <a:bodyPr/>
        <a:lstStyle/>
        <a:p>
          <a:endParaRPr lang="ru-RU"/>
        </a:p>
      </dgm:t>
    </dgm:pt>
    <dgm:pt modelId="{D3610ADB-7708-4EDC-BF3E-2C7E84C9274F}" type="pres">
      <dgm:prSet presAssocID="{2C9B6CAD-B672-4391-A447-1C61F94F9CAF}" presName="node" presStyleLbl="node1" presStyleIdx="1" presStyleCnt="7" custScaleX="109830" custScaleY="100907" custRadScaleRad="116139" custRadScaleInc="3497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F903D6-8F3B-4EA7-B954-1819010B89AE}" type="pres">
      <dgm:prSet presAssocID="{50228B0F-CA62-48C0-9346-9030CDE7B400}" presName="parTrans" presStyleLbl="bgSibTrans2D1" presStyleIdx="2" presStyleCnt="7"/>
      <dgm:spPr/>
      <dgm:t>
        <a:bodyPr/>
        <a:lstStyle/>
        <a:p>
          <a:endParaRPr lang="ru-RU"/>
        </a:p>
      </dgm:t>
    </dgm:pt>
    <dgm:pt modelId="{84C21F41-5BD6-4E45-9905-460789E09291}" type="pres">
      <dgm:prSet presAssocID="{04395419-57AC-41DC-8E09-96DC7BDDFD15}" presName="node" presStyleLbl="node1" presStyleIdx="2" presStyleCnt="7" custRadScaleRad="111452" custRadScaleInc="-1162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EAE644-8E01-4DD4-B54C-7E84E2AA501C}" type="pres">
      <dgm:prSet presAssocID="{976DFC40-8CCC-4C06-90CB-9F8A7D0D6EB0}" presName="parTrans" presStyleLbl="bgSibTrans2D1" presStyleIdx="3" presStyleCnt="7"/>
      <dgm:spPr/>
      <dgm:t>
        <a:bodyPr/>
        <a:lstStyle/>
        <a:p>
          <a:endParaRPr lang="ru-RU"/>
        </a:p>
      </dgm:t>
    </dgm:pt>
    <dgm:pt modelId="{B6347002-27A4-4EE3-8C33-0032E5C4FE27}" type="pres">
      <dgm:prSet presAssocID="{DF3A0922-5A84-4998-8E39-920A567FC9F8}" presName="node" presStyleLbl="node1" presStyleIdx="3" presStyleCnt="7" custRadScaleRad="114290" custRadScaleInc="-1171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E81178-B23D-4603-ACCE-E9AA05B30A71}" type="pres">
      <dgm:prSet presAssocID="{D2ECA1B6-B498-4FB4-A327-EE2389CA3E67}" presName="parTrans" presStyleLbl="bgSibTrans2D1" presStyleIdx="4" presStyleCnt="7"/>
      <dgm:spPr/>
      <dgm:t>
        <a:bodyPr/>
        <a:lstStyle/>
        <a:p>
          <a:endParaRPr lang="ru-RU"/>
        </a:p>
      </dgm:t>
    </dgm:pt>
    <dgm:pt modelId="{15386B75-F6E7-46E7-8B5B-33E5EC0B8FF3}" type="pres">
      <dgm:prSet presAssocID="{3FED0301-AF04-4E0C-AB3D-6DC4EFD8148D}" presName="node" presStyleLbl="node1" presStyleIdx="4" presStyleCnt="7" custScaleX="119641" custScaleY="105759" custRadScaleRad="97978" custRadScaleInc="-126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7909A-B517-462B-9292-F23C88F36302}" type="pres">
      <dgm:prSet presAssocID="{0499DF5A-E1BA-4383-AB61-FC9A3B9E57FD}" presName="parTrans" presStyleLbl="bgSibTrans2D1" presStyleIdx="5" presStyleCnt="7"/>
      <dgm:spPr/>
      <dgm:t>
        <a:bodyPr/>
        <a:lstStyle/>
        <a:p>
          <a:endParaRPr lang="ru-RU"/>
        </a:p>
      </dgm:t>
    </dgm:pt>
    <dgm:pt modelId="{01275E99-D255-44D4-BD84-067E5D98F2A9}" type="pres">
      <dgm:prSet presAssocID="{1845BB1C-3578-4365-9C04-E9A51F005064}" presName="node" presStyleLbl="node1" presStyleIdx="5" presStyleCnt="7" custScaleX="113589" custScaleY="151814" custRadScaleRad="113684" custRadScaleInc="111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E8F88-85DB-401E-82B0-56764FD0F06A}" type="pres">
      <dgm:prSet presAssocID="{D2D65630-71CE-4CCE-9964-C10691D2767A}" presName="parTrans" presStyleLbl="bgSibTrans2D1" presStyleIdx="6" presStyleCnt="7"/>
      <dgm:spPr/>
      <dgm:t>
        <a:bodyPr/>
        <a:lstStyle/>
        <a:p>
          <a:endParaRPr lang="ru-RU"/>
        </a:p>
      </dgm:t>
    </dgm:pt>
    <dgm:pt modelId="{212FEA07-43AE-403E-A3BF-B71CF9123D57}" type="pres">
      <dgm:prSet presAssocID="{117D0D9C-EFE7-48B0-88F6-FA359F4EB3E3}" presName="node" presStyleLbl="node1" presStyleIdx="6" presStyleCnt="7" custScaleX="91661" custScaleY="126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FEFBBC-688B-4130-AED4-5751B8C12336}" type="presOf" srcId="{0499DF5A-E1BA-4383-AB61-FC9A3B9E57FD}" destId="{A087909A-B517-462B-9292-F23C88F36302}" srcOrd="0" destOrd="0" presId="urn:microsoft.com/office/officeart/2005/8/layout/radial4"/>
    <dgm:cxn modelId="{E763210A-8870-4611-909A-2BBACF51DF2F}" type="presOf" srcId="{50228B0F-CA62-48C0-9346-9030CDE7B400}" destId="{B0F903D6-8F3B-4EA7-B954-1819010B89AE}" srcOrd="0" destOrd="0" presId="urn:microsoft.com/office/officeart/2005/8/layout/radial4"/>
    <dgm:cxn modelId="{67EB4058-8E7F-44FF-8526-8B4639159DD6}" type="presOf" srcId="{D2D65630-71CE-4CCE-9964-C10691D2767A}" destId="{584E8F88-85DB-401E-82B0-56764FD0F06A}" srcOrd="0" destOrd="0" presId="urn:microsoft.com/office/officeart/2005/8/layout/radial4"/>
    <dgm:cxn modelId="{B941B601-1813-4A34-997C-939AF50ED1CF}" srcId="{2BE910AD-68BD-4513-B781-57470E224B58}" destId="{2C9B6CAD-B672-4391-A447-1C61F94F9CAF}" srcOrd="1" destOrd="0" parTransId="{F9FFC30F-7391-4FF8-B70C-DD2500B3038D}" sibTransId="{E732B50A-AA3C-4494-BBBB-25EEA1DA60E0}"/>
    <dgm:cxn modelId="{B0361ED2-7E54-4234-8680-C10B60C71D61}" type="presOf" srcId="{04395419-57AC-41DC-8E09-96DC7BDDFD15}" destId="{84C21F41-5BD6-4E45-9905-460789E09291}" srcOrd="0" destOrd="0" presId="urn:microsoft.com/office/officeart/2005/8/layout/radial4"/>
    <dgm:cxn modelId="{EA14DAE1-5541-46B1-8737-04009DFBB6F5}" srcId="{2BE910AD-68BD-4513-B781-57470E224B58}" destId="{04395419-57AC-41DC-8E09-96DC7BDDFD15}" srcOrd="2" destOrd="0" parTransId="{50228B0F-CA62-48C0-9346-9030CDE7B400}" sibTransId="{27A35CFC-3992-4170-B8A4-3A0658ED024D}"/>
    <dgm:cxn modelId="{74D0D767-BF19-47F1-922C-CFFAF35B21BC}" type="presOf" srcId="{D2FB2A64-163A-43E3-B81D-47B7900258A7}" destId="{53671C7C-40DA-4AD6-A14E-855A40E6B38E}" srcOrd="0" destOrd="0" presId="urn:microsoft.com/office/officeart/2005/8/layout/radial4"/>
    <dgm:cxn modelId="{2D9725BD-878A-4046-9448-BE829165E0C6}" srcId="{1EB91E79-9B9C-4662-A3CC-40F4D3A7F3DF}" destId="{2BE910AD-68BD-4513-B781-57470E224B58}" srcOrd="0" destOrd="0" parTransId="{E2AA4B6E-D2B7-4931-803D-40831858F222}" sibTransId="{188186EA-B1A3-4E45-B22E-0A85C375907C}"/>
    <dgm:cxn modelId="{DD0E0050-426F-4990-93FC-2E78DEFE9BAF}" srcId="{2BE910AD-68BD-4513-B781-57470E224B58}" destId="{FE3E7259-9469-4BD5-AC30-D08751F04F45}" srcOrd="0" destOrd="0" parTransId="{D2FB2A64-163A-43E3-B81D-47B7900258A7}" sibTransId="{BF8D8564-6387-4674-877E-DCE417F0F077}"/>
    <dgm:cxn modelId="{87EE07C8-A07E-4D9B-AF76-A4FFC9D846ED}" type="presOf" srcId="{2BE910AD-68BD-4513-B781-57470E224B58}" destId="{7483E92B-D027-4533-9448-469874C55309}" srcOrd="0" destOrd="0" presId="urn:microsoft.com/office/officeart/2005/8/layout/radial4"/>
    <dgm:cxn modelId="{029FCC23-BA2C-44A9-8197-D7578AF737E5}" type="presOf" srcId="{3FED0301-AF04-4E0C-AB3D-6DC4EFD8148D}" destId="{15386B75-F6E7-46E7-8B5B-33E5EC0B8FF3}" srcOrd="0" destOrd="0" presId="urn:microsoft.com/office/officeart/2005/8/layout/radial4"/>
    <dgm:cxn modelId="{64140C32-0910-45E1-9DE6-02786E74078F}" type="presOf" srcId="{F9FFC30F-7391-4FF8-B70C-DD2500B3038D}" destId="{18D83783-6FDD-44AF-80FD-E55E8B5F66B7}" srcOrd="0" destOrd="0" presId="urn:microsoft.com/office/officeart/2005/8/layout/radial4"/>
    <dgm:cxn modelId="{BE00FCC5-F83B-4C82-9FD9-41924624E984}" type="presOf" srcId="{FE3E7259-9469-4BD5-AC30-D08751F04F45}" destId="{B146E068-84F4-40EE-B4DA-D844384A5844}" srcOrd="0" destOrd="0" presId="urn:microsoft.com/office/officeart/2005/8/layout/radial4"/>
    <dgm:cxn modelId="{CE62F80B-895E-42D0-A00E-38D4B13B2066}" srcId="{2BE910AD-68BD-4513-B781-57470E224B58}" destId="{117D0D9C-EFE7-48B0-88F6-FA359F4EB3E3}" srcOrd="6" destOrd="0" parTransId="{D2D65630-71CE-4CCE-9964-C10691D2767A}" sibTransId="{8B8D8097-03BA-4886-B99B-514FBD54B46C}"/>
    <dgm:cxn modelId="{61FDB484-9513-4784-9767-73F2D32A53AC}" type="presOf" srcId="{976DFC40-8CCC-4C06-90CB-9F8A7D0D6EB0}" destId="{E5EAE644-8E01-4DD4-B54C-7E84E2AA501C}" srcOrd="0" destOrd="0" presId="urn:microsoft.com/office/officeart/2005/8/layout/radial4"/>
    <dgm:cxn modelId="{06369D26-4F7D-4C6B-AF06-0544F26D5D02}" srcId="{2BE910AD-68BD-4513-B781-57470E224B58}" destId="{DF3A0922-5A84-4998-8E39-920A567FC9F8}" srcOrd="3" destOrd="0" parTransId="{976DFC40-8CCC-4C06-90CB-9F8A7D0D6EB0}" sibTransId="{55FFF9A6-5F85-4AD2-959A-0B44009CBDE3}"/>
    <dgm:cxn modelId="{8F903112-184E-4F70-9518-60FF6C326841}" srcId="{2BE910AD-68BD-4513-B781-57470E224B58}" destId="{3FED0301-AF04-4E0C-AB3D-6DC4EFD8148D}" srcOrd="4" destOrd="0" parTransId="{D2ECA1B6-B498-4FB4-A327-EE2389CA3E67}" sibTransId="{36B7A58D-2C20-4E80-8112-0AB16E751FD2}"/>
    <dgm:cxn modelId="{E9B9FE85-4769-42E4-8ACA-87F0ECF2AE7F}" type="presOf" srcId="{DF3A0922-5A84-4998-8E39-920A567FC9F8}" destId="{B6347002-27A4-4EE3-8C33-0032E5C4FE27}" srcOrd="0" destOrd="0" presId="urn:microsoft.com/office/officeart/2005/8/layout/radial4"/>
    <dgm:cxn modelId="{061E0ABB-4D5F-4DAA-8F21-2D9B03165899}" type="presOf" srcId="{2C9B6CAD-B672-4391-A447-1C61F94F9CAF}" destId="{D3610ADB-7708-4EDC-BF3E-2C7E84C9274F}" srcOrd="0" destOrd="0" presId="urn:microsoft.com/office/officeart/2005/8/layout/radial4"/>
    <dgm:cxn modelId="{86357519-C6FC-4C5A-AF14-A55DCBF5580E}" type="presOf" srcId="{D2ECA1B6-B498-4FB4-A327-EE2389CA3E67}" destId="{F8E81178-B23D-4603-ACCE-E9AA05B30A71}" srcOrd="0" destOrd="0" presId="urn:microsoft.com/office/officeart/2005/8/layout/radial4"/>
    <dgm:cxn modelId="{F52493E5-B16C-4582-9386-5DC3D7339A65}" srcId="{2BE910AD-68BD-4513-B781-57470E224B58}" destId="{1845BB1C-3578-4365-9C04-E9A51F005064}" srcOrd="5" destOrd="0" parTransId="{0499DF5A-E1BA-4383-AB61-FC9A3B9E57FD}" sibTransId="{0D7320CD-C09A-404C-81FB-03E55E365B94}"/>
    <dgm:cxn modelId="{818A6AFB-E531-4EF7-B9D2-B431FA27B383}" type="presOf" srcId="{1EB91E79-9B9C-4662-A3CC-40F4D3A7F3DF}" destId="{26849CA4-20B8-400A-838A-761B7E851307}" srcOrd="0" destOrd="0" presId="urn:microsoft.com/office/officeart/2005/8/layout/radial4"/>
    <dgm:cxn modelId="{9529EE62-A287-4246-A9ED-25C2EEA5C5E1}" type="presOf" srcId="{117D0D9C-EFE7-48B0-88F6-FA359F4EB3E3}" destId="{212FEA07-43AE-403E-A3BF-B71CF9123D57}" srcOrd="0" destOrd="0" presId="urn:microsoft.com/office/officeart/2005/8/layout/radial4"/>
    <dgm:cxn modelId="{7A46B76C-B5A2-4BC3-9474-AB043ACEA94A}" srcId="{1EB91E79-9B9C-4662-A3CC-40F4D3A7F3DF}" destId="{18EB9A85-F646-4FB3-88F5-D67332538DE0}" srcOrd="1" destOrd="0" parTransId="{BD45D006-6F57-4704-93CF-287B0665C2F9}" sibTransId="{51CA19B7-AF2D-4339-90D4-79EA3442FB20}"/>
    <dgm:cxn modelId="{4F46D75B-4704-4F98-BF01-8F5BC3FD4AFF}" type="presOf" srcId="{1845BB1C-3578-4365-9C04-E9A51F005064}" destId="{01275E99-D255-44D4-BD84-067E5D98F2A9}" srcOrd="0" destOrd="0" presId="urn:microsoft.com/office/officeart/2005/8/layout/radial4"/>
    <dgm:cxn modelId="{AB76208C-6FE0-40A7-81F0-944906A9C130}" type="presParOf" srcId="{26849CA4-20B8-400A-838A-761B7E851307}" destId="{7483E92B-D027-4533-9448-469874C55309}" srcOrd="0" destOrd="0" presId="urn:microsoft.com/office/officeart/2005/8/layout/radial4"/>
    <dgm:cxn modelId="{39802304-575A-4617-911E-338C1E75A551}" type="presParOf" srcId="{26849CA4-20B8-400A-838A-761B7E851307}" destId="{53671C7C-40DA-4AD6-A14E-855A40E6B38E}" srcOrd="1" destOrd="0" presId="urn:microsoft.com/office/officeart/2005/8/layout/radial4"/>
    <dgm:cxn modelId="{1EE028E5-7627-495A-9378-A5B0A7D519A2}" type="presParOf" srcId="{26849CA4-20B8-400A-838A-761B7E851307}" destId="{B146E068-84F4-40EE-B4DA-D844384A5844}" srcOrd="2" destOrd="0" presId="urn:microsoft.com/office/officeart/2005/8/layout/radial4"/>
    <dgm:cxn modelId="{7187866B-83D8-4F46-9C35-7113F2E0B8C0}" type="presParOf" srcId="{26849CA4-20B8-400A-838A-761B7E851307}" destId="{18D83783-6FDD-44AF-80FD-E55E8B5F66B7}" srcOrd="3" destOrd="0" presId="urn:microsoft.com/office/officeart/2005/8/layout/radial4"/>
    <dgm:cxn modelId="{5E6AD289-9ADE-4DD7-B6F8-D76F280EAB2B}" type="presParOf" srcId="{26849CA4-20B8-400A-838A-761B7E851307}" destId="{D3610ADB-7708-4EDC-BF3E-2C7E84C9274F}" srcOrd="4" destOrd="0" presId="urn:microsoft.com/office/officeart/2005/8/layout/radial4"/>
    <dgm:cxn modelId="{CC50D88B-C66E-4F57-A40B-57F8D07BEC4C}" type="presParOf" srcId="{26849CA4-20B8-400A-838A-761B7E851307}" destId="{B0F903D6-8F3B-4EA7-B954-1819010B89AE}" srcOrd="5" destOrd="0" presId="urn:microsoft.com/office/officeart/2005/8/layout/radial4"/>
    <dgm:cxn modelId="{D72F8512-E6D6-45C6-AF0E-558700690181}" type="presParOf" srcId="{26849CA4-20B8-400A-838A-761B7E851307}" destId="{84C21F41-5BD6-4E45-9905-460789E09291}" srcOrd="6" destOrd="0" presId="urn:microsoft.com/office/officeart/2005/8/layout/radial4"/>
    <dgm:cxn modelId="{B19F2D00-01BE-43CE-91D0-351E3B8CE002}" type="presParOf" srcId="{26849CA4-20B8-400A-838A-761B7E851307}" destId="{E5EAE644-8E01-4DD4-B54C-7E84E2AA501C}" srcOrd="7" destOrd="0" presId="urn:microsoft.com/office/officeart/2005/8/layout/radial4"/>
    <dgm:cxn modelId="{3354DD57-DA35-4C55-9212-AD0D926C9B9F}" type="presParOf" srcId="{26849CA4-20B8-400A-838A-761B7E851307}" destId="{B6347002-27A4-4EE3-8C33-0032E5C4FE27}" srcOrd="8" destOrd="0" presId="urn:microsoft.com/office/officeart/2005/8/layout/radial4"/>
    <dgm:cxn modelId="{E4C3434F-5B85-4DCA-982B-61B855E92898}" type="presParOf" srcId="{26849CA4-20B8-400A-838A-761B7E851307}" destId="{F8E81178-B23D-4603-ACCE-E9AA05B30A71}" srcOrd="9" destOrd="0" presId="urn:microsoft.com/office/officeart/2005/8/layout/radial4"/>
    <dgm:cxn modelId="{77F82302-42A1-4CCC-BA16-07205FC80585}" type="presParOf" srcId="{26849CA4-20B8-400A-838A-761B7E851307}" destId="{15386B75-F6E7-46E7-8B5B-33E5EC0B8FF3}" srcOrd="10" destOrd="0" presId="urn:microsoft.com/office/officeart/2005/8/layout/radial4"/>
    <dgm:cxn modelId="{4B765BA7-40A0-4AD5-BDE0-834BC206461D}" type="presParOf" srcId="{26849CA4-20B8-400A-838A-761B7E851307}" destId="{A087909A-B517-462B-9292-F23C88F36302}" srcOrd="11" destOrd="0" presId="urn:microsoft.com/office/officeart/2005/8/layout/radial4"/>
    <dgm:cxn modelId="{71D017E4-189B-453D-95DB-AE58B8A4857F}" type="presParOf" srcId="{26849CA4-20B8-400A-838A-761B7E851307}" destId="{01275E99-D255-44D4-BD84-067E5D98F2A9}" srcOrd="12" destOrd="0" presId="urn:microsoft.com/office/officeart/2005/8/layout/radial4"/>
    <dgm:cxn modelId="{F17F95E1-5719-4707-92E4-A5094E3A465B}" type="presParOf" srcId="{26849CA4-20B8-400A-838A-761B7E851307}" destId="{584E8F88-85DB-401E-82B0-56764FD0F06A}" srcOrd="13" destOrd="0" presId="urn:microsoft.com/office/officeart/2005/8/layout/radial4"/>
    <dgm:cxn modelId="{DDB091F4-8C65-4CC0-BDF5-90946F26FCB1}" type="presParOf" srcId="{26849CA4-20B8-400A-838A-761B7E851307}" destId="{212FEA07-43AE-403E-A3BF-B71CF9123D57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662E2F-8575-4D4E-82D0-7D3CB181D290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2D9F39-9D57-4734-B634-7E30DCE21519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Arial" pitchFamily="34" charset="0"/>
              <a:cs typeface="Arial" pitchFamily="34" charset="0"/>
            </a:rPr>
            <a:t>Учение в общении, или учебное сотрудничество (задания на работу в парах, группах)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C79D5FA3-1465-4275-A663-E9B3F60A98B0}" type="parTrans" cxnId="{1F836D64-3569-4029-8BE5-389D717C1CD9}">
      <dgm:prSet/>
      <dgm:spPr/>
      <dgm:t>
        <a:bodyPr/>
        <a:lstStyle/>
        <a:p>
          <a:pPr algn="ctr"/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9A04944D-7886-4716-A9DD-476D455B0822}" type="sibTrans" cxnId="{1F836D64-3569-4029-8BE5-389D717C1CD9}">
      <dgm:prSet/>
      <dgm:spPr/>
      <dgm:t>
        <a:bodyPr/>
        <a:lstStyle/>
        <a:p>
          <a:pPr algn="ctr"/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2C76933C-FE44-493C-B0CF-950B4030824F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dirty="0" smtClean="0">
            <a:latin typeface="Arial" pitchFamily="34" charset="0"/>
            <a:cs typeface="Arial" pitchFamily="34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dirty="0" smtClean="0">
            <a:latin typeface="Arial" pitchFamily="34" charset="0"/>
            <a:cs typeface="Arial" pitchFamily="34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atin typeface="Arial" pitchFamily="34" charset="0"/>
              <a:cs typeface="Arial" pitchFamily="34" charset="0"/>
            </a:rPr>
            <a:t>Создание учебных ситуаций, инициирующих учебную деятельность учащихся, мотивирующих на учебную деятельность и поясняющих смысл этой деятельности</a:t>
          </a:r>
        </a:p>
      </dgm:t>
    </dgm:pt>
    <dgm:pt modelId="{DC19BB83-DF26-497A-ADBA-7F6B936008D3}" type="parTrans" cxnId="{6A4C176C-5032-486A-8C52-9BB9DB6404F7}">
      <dgm:prSet/>
      <dgm:spPr/>
      <dgm:t>
        <a:bodyPr/>
        <a:lstStyle/>
        <a:p>
          <a:pPr algn="ctr"/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E708B899-D749-4A32-8637-EE26439EEAF1}" type="sibTrans" cxnId="{6A4C176C-5032-486A-8C52-9BB9DB6404F7}">
      <dgm:prSet/>
      <dgm:spPr/>
      <dgm:t>
        <a:bodyPr/>
        <a:lstStyle/>
        <a:p>
          <a:pPr algn="ctr"/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6F5AA04C-05A5-4F56-9228-C484FAF11C9F}">
      <dgm:prSet phldrT="[Текст]" custT="1"/>
      <dgm:spPr/>
      <dgm:t>
        <a:bodyPr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 smtClean="0">
            <a:latin typeface="Arial" pitchFamily="34" charset="0"/>
            <a:cs typeface="Arial" pitchFamily="34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dirty="0" smtClean="0">
            <a:latin typeface="Arial" pitchFamily="34" charset="0"/>
            <a:cs typeface="Arial" pitchFamily="34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dirty="0" smtClean="0">
            <a:latin typeface="Arial" pitchFamily="34" charset="0"/>
            <a:cs typeface="Arial" pitchFamily="34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atin typeface="Arial" pitchFamily="34" charset="0"/>
              <a:cs typeface="Arial" pitchFamily="34" charset="0"/>
            </a:rPr>
            <a:t>Поисковая активность - задания поискового характера, учебные исследования, проекты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 smtClean="0">
            <a:latin typeface="Arial" pitchFamily="34" charset="0"/>
            <a:cs typeface="Arial" pitchFamily="34" charset="0"/>
          </a:endParaRPr>
        </a:p>
      </dgm:t>
    </dgm:pt>
    <dgm:pt modelId="{EE242EBF-6EB6-4A3A-A381-3AB87BB50B48}" type="parTrans" cxnId="{0E0BAB0D-B975-4EBA-9121-5C12E343647F}">
      <dgm:prSet/>
      <dgm:spPr/>
      <dgm:t>
        <a:bodyPr/>
        <a:lstStyle/>
        <a:p>
          <a:pPr algn="ctr"/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60ECBBBA-CC5F-4157-89B3-B04F37A7060E}" type="sibTrans" cxnId="{0E0BAB0D-B975-4EBA-9121-5C12E343647F}">
      <dgm:prSet/>
      <dgm:spPr/>
      <dgm:t>
        <a:bodyPr/>
        <a:lstStyle/>
        <a:p>
          <a:pPr algn="ctr"/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7A911395-FBCD-4D6B-AC9D-BA384E9E4406}">
      <dgm:prSet phldrT="[Текст]" custT="1"/>
      <dgm:spPr/>
      <dgm:t>
        <a:bodyPr/>
        <a:lstStyle/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 smtClean="0">
            <a:latin typeface="Arial" pitchFamily="34" charset="0"/>
            <a:cs typeface="Arial" pitchFamily="34" charset="0"/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 smtClean="0">
            <a:latin typeface="Arial" pitchFamily="34" charset="0"/>
            <a:cs typeface="Arial" pitchFamily="34" charset="0"/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latin typeface="Arial" pitchFamily="34" charset="0"/>
              <a:cs typeface="Arial" pitchFamily="34" charset="0"/>
            </a:rPr>
            <a:t>Приобретение опыта (разрешение проблем, принятие решений)</a:t>
          </a: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2A91EE9B-5F63-4C25-BCAF-6AC08C79CEC3}" type="parTrans" cxnId="{7910889C-7917-47C5-BD7C-FDF07718EEA1}">
      <dgm:prSet/>
      <dgm:spPr/>
      <dgm:t>
        <a:bodyPr/>
        <a:lstStyle/>
        <a:p>
          <a:pPr algn="ctr"/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0575EC84-8733-491A-A19A-7258A4983617}" type="sibTrans" cxnId="{7910889C-7917-47C5-BD7C-FDF07718EEA1}">
      <dgm:prSet/>
      <dgm:spPr/>
      <dgm:t>
        <a:bodyPr/>
        <a:lstStyle/>
        <a:p>
          <a:pPr algn="ctr"/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37A5C0A3-8778-41F0-BC1A-D00116A3BD28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dirty="0" smtClean="0">
            <a:latin typeface="Arial" pitchFamily="34" charset="0"/>
            <a:cs typeface="Arial" pitchFamily="34" charset="0"/>
          </a:endParaRP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atin typeface="Arial" pitchFamily="34" charset="0"/>
              <a:cs typeface="Arial" pitchFamily="34" charset="0"/>
            </a:rPr>
            <a:t>Оценочная самостоятельность (задания на само- и взаимопроверку)</a:t>
          </a: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dirty="0">
            <a:latin typeface="Arial" pitchFamily="34" charset="0"/>
            <a:cs typeface="Arial" pitchFamily="34" charset="0"/>
          </a:endParaRPr>
        </a:p>
      </dgm:t>
    </dgm:pt>
    <dgm:pt modelId="{8FD1CCEA-ABDA-46E4-992F-25E02BE1194E}" type="parTrans" cxnId="{942F7615-5573-4C16-B438-3F1DBDEB97AA}">
      <dgm:prSet/>
      <dgm:spPr/>
      <dgm:t>
        <a:bodyPr/>
        <a:lstStyle/>
        <a:p>
          <a:pPr algn="ctr"/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251FE1C5-AE22-4FFF-B20D-F55C2089048D}" type="sibTrans" cxnId="{942F7615-5573-4C16-B438-3F1DBDEB97AA}">
      <dgm:prSet/>
      <dgm:spPr/>
      <dgm:t>
        <a:bodyPr/>
        <a:lstStyle/>
        <a:p>
          <a:pPr algn="ctr"/>
          <a:endParaRPr lang="ru-RU" sz="2000" b="1">
            <a:latin typeface="Arial" pitchFamily="34" charset="0"/>
            <a:cs typeface="Arial" pitchFamily="34" charset="0"/>
          </a:endParaRPr>
        </a:p>
      </dgm:t>
    </dgm:pt>
    <dgm:pt modelId="{AE8224B3-3FC6-4AA9-888A-E511EE10E795}" type="pres">
      <dgm:prSet presAssocID="{BF662E2F-8575-4D4E-82D0-7D3CB181D29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F7D72E-FDF4-4F75-89B3-C472796739AF}" type="pres">
      <dgm:prSet presAssocID="{722D9F39-9D57-4734-B634-7E30DCE21519}" presName="circle1" presStyleLbl="node1" presStyleIdx="0" presStyleCnt="5" custScaleY="98959"/>
      <dgm:spPr/>
    </dgm:pt>
    <dgm:pt modelId="{E2223EBE-8A78-420C-8C55-E0778CF87747}" type="pres">
      <dgm:prSet presAssocID="{722D9F39-9D57-4734-B634-7E30DCE21519}" presName="space" presStyleCnt="0"/>
      <dgm:spPr/>
    </dgm:pt>
    <dgm:pt modelId="{38A6D58C-0ACE-4BA3-A4F5-5EF3A69B578B}" type="pres">
      <dgm:prSet presAssocID="{722D9F39-9D57-4734-B634-7E30DCE21519}" presName="rect1" presStyleLbl="alignAcc1" presStyleIdx="0" presStyleCnt="5" custScaleY="100000" custLinFactNeighborX="0" custLinFactNeighborY="521"/>
      <dgm:spPr/>
      <dgm:t>
        <a:bodyPr/>
        <a:lstStyle/>
        <a:p>
          <a:endParaRPr lang="ru-RU"/>
        </a:p>
      </dgm:t>
    </dgm:pt>
    <dgm:pt modelId="{B003BC19-316B-4D75-B64C-A57BBC066836}" type="pres">
      <dgm:prSet presAssocID="{2C76933C-FE44-493C-B0CF-950B4030824F}" presName="vertSpace2" presStyleLbl="node1" presStyleIdx="0" presStyleCnt="5"/>
      <dgm:spPr/>
    </dgm:pt>
    <dgm:pt modelId="{1622633F-50C9-40BB-9187-3BE4BCCB59EF}" type="pres">
      <dgm:prSet presAssocID="{2C76933C-FE44-493C-B0CF-950B4030824F}" presName="circle2" presStyleLbl="node1" presStyleIdx="1" presStyleCnt="5"/>
      <dgm:spPr/>
    </dgm:pt>
    <dgm:pt modelId="{80D1D087-B1E3-48D7-88B8-D4D8F0566D70}" type="pres">
      <dgm:prSet presAssocID="{2C76933C-FE44-493C-B0CF-950B4030824F}" presName="rect2" presStyleLbl="alignAcc1" presStyleIdx="1" presStyleCnt="5" custScaleY="77248" custLinFactNeighborX="0" custLinFactNeighborY="-5758"/>
      <dgm:spPr/>
      <dgm:t>
        <a:bodyPr/>
        <a:lstStyle/>
        <a:p>
          <a:endParaRPr lang="ru-RU"/>
        </a:p>
      </dgm:t>
    </dgm:pt>
    <dgm:pt modelId="{9C7110E7-DEC4-4532-89A4-142E1E4464E0}" type="pres">
      <dgm:prSet presAssocID="{6F5AA04C-05A5-4F56-9228-C484FAF11C9F}" presName="vertSpace3" presStyleLbl="node1" presStyleIdx="1" presStyleCnt="5"/>
      <dgm:spPr/>
    </dgm:pt>
    <dgm:pt modelId="{57320E9D-1716-42EF-89FA-332B891A2E61}" type="pres">
      <dgm:prSet presAssocID="{6F5AA04C-05A5-4F56-9228-C484FAF11C9F}" presName="circle3" presStyleLbl="node1" presStyleIdx="2" presStyleCnt="5"/>
      <dgm:spPr/>
    </dgm:pt>
    <dgm:pt modelId="{870881AA-CD74-42F7-8D31-476F945D4AA5}" type="pres">
      <dgm:prSet presAssocID="{6F5AA04C-05A5-4F56-9228-C484FAF11C9F}" presName="rect3" presStyleLbl="alignAcc1" presStyleIdx="2" presStyleCnt="5" custScaleY="27783" custLinFactNeighborX="0" custLinFactNeighborY="-11809"/>
      <dgm:spPr/>
      <dgm:t>
        <a:bodyPr/>
        <a:lstStyle/>
        <a:p>
          <a:endParaRPr lang="ru-RU"/>
        </a:p>
      </dgm:t>
    </dgm:pt>
    <dgm:pt modelId="{E5C1F226-1CB0-4EB5-A377-AEE51A849EA1}" type="pres">
      <dgm:prSet presAssocID="{7A911395-FBCD-4D6B-AC9D-BA384E9E4406}" presName="vertSpace4" presStyleLbl="node1" presStyleIdx="2" presStyleCnt="5"/>
      <dgm:spPr/>
    </dgm:pt>
    <dgm:pt modelId="{A684E1BA-A620-4FED-AD5B-5684C7E2929A}" type="pres">
      <dgm:prSet presAssocID="{7A911395-FBCD-4D6B-AC9D-BA384E9E4406}" presName="circle4" presStyleLbl="node1" presStyleIdx="3" presStyleCnt="5"/>
      <dgm:spPr/>
    </dgm:pt>
    <dgm:pt modelId="{8D1F0539-0FDA-4E51-89D4-1439B95DE870}" type="pres">
      <dgm:prSet presAssocID="{7A911395-FBCD-4D6B-AC9D-BA384E9E4406}" presName="rect4" presStyleLbl="alignAcc1" presStyleIdx="3" presStyleCnt="5" custScaleY="66571" custLinFactNeighborX="15178" custLinFactNeighborY="61773"/>
      <dgm:spPr/>
      <dgm:t>
        <a:bodyPr/>
        <a:lstStyle/>
        <a:p>
          <a:endParaRPr lang="ru-RU"/>
        </a:p>
      </dgm:t>
    </dgm:pt>
    <dgm:pt modelId="{7E25C8BF-D5DC-4F2B-80BE-16E8CDA281AF}" type="pres">
      <dgm:prSet presAssocID="{37A5C0A3-8778-41F0-BC1A-D00116A3BD28}" presName="vertSpace5" presStyleLbl="node1" presStyleIdx="3" presStyleCnt="5"/>
      <dgm:spPr/>
    </dgm:pt>
    <dgm:pt modelId="{F31DB15B-70D6-4F38-84AD-1C1F765EF986}" type="pres">
      <dgm:prSet presAssocID="{37A5C0A3-8778-41F0-BC1A-D00116A3BD28}" presName="circle5" presStyleLbl="node1" presStyleIdx="4" presStyleCnt="5"/>
      <dgm:spPr/>
    </dgm:pt>
    <dgm:pt modelId="{65555AC7-E7F7-4BC7-B9DE-23AF0AA04109}" type="pres">
      <dgm:prSet presAssocID="{37A5C0A3-8778-41F0-BC1A-D00116A3BD28}" presName="rect5" presStyleLbl="alignAcc1" presStyleIdx="4" presStyleCnt="5" custScaleY="119634" custLinFactNeighborX="0" custLinFactNeighborY="-5762"/>
      <dgm:spPr/>
      <dgm:t>
        <a:bodyPr/>
        <a:lstStyle/>
        <a:p>
          <a:endParaRPr lang="ru-RU"/>
        </a:p>
      </dgm:t>
    </dgm:pt>
    <dgm:pt modelId="{7A1C56DD-5610-41E8-A41B-B3454E8CFDCB}" type="pres">
      <dgm:prSet presAssocID="{722D9F39-9D57-4734-B634-7E30DCE21519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805006-1312-4684-B43C-431E37C236D2}" type="pres">
      <dgm:prSet presAssocID="{2C76933C-FE44-493C-B0CF-950B4030824F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610E64-46C4-4F79-B314-32E8C5DAAC86}" type="pres">
      <dgm:prSet presAssocID="{6F5AA04C-05A5-4F56-9228-C484FAF11C9F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00A769-2FA0-4CAE-B284-D8229225E266}" type="pres">
      <dgm:prSet presAssocID="{7A911395-FBCD-4D6B-AC9D-BA384E9E4406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D5723B-DBB8-4A89-8944-25B4CDC1DB8E}" type="pres">
      <dgm:prSet presAssocID="{37A5C0A3-8778-41F0-BC1A-D00116A3BD28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86E3B5-028E-45E8-8D0A-658430C764C2}" type="presOf" srcId="{37A5C0A3-8778-41F0-BC1A-D00116A3BD28}" destId="{26D5723B-DBB8-4A89-8944-25B4CDC1DB8E}" srcOrd="1" destOrd="0" presId="urn:microsoft.com/office/officeart/2005/8/layout/target3"/>
    <dgm:cxn modelId="{5012456B-031E-4706-897F-A387811E61BA}" type="presOf" srcId="{7A911395-FBCD-4D6B-AC9D-BA384E9E4406}" destId="{9C00A769-2FA0-4CAE-B284-D8229225E266}" srcOrd="1" destOrd="0" presId="urn:microsoft.com/office/officeart/2005/8/layout/target3"/>
    <dgm:cxn modelId="{7910889C-7917-47C5-BD7C-FDF07718EEA1}" srcId="{BF662E2F-8575-4D4E-82D0-7D3CB181D290}" destId="{7A911395-FBCD-4D6B-AC9D-BA384E9E4406}" srcOrd="3" destOrd="0" parTransId="{2A91EE9B-5F63-4C25-BCAF-6AC08C79CEC3}" sibTransId="{0575EC84-8733-491A-A19A-7258A4983617}"/>
    <dgm:cxn modelId="{4FE7D465-AF16-41DF-99E0-78824C96EDF4}" type="presOf" srcId="{722D9F39-9D57-4734-B634-7E30DCE21519}" destId="{38A6D58C-0ACE-4BA3-A4F5-5EF3A69B578B}" srcOrd="0" destOrd="0" presId="urn:microsoft.com/office/officeart/2005/8/layout/target3"/>
    <dgm:cxn modelId="{7BD831E9-6584-4154-80C8-495205AB79BC}" type="presOf" srcId="{7A911395-FBCD-4D6B-AC9D-BA384E9E4406}" destId="{8D1F0539-0FDA-4E51-89D4-1439B95DE870}" srcOrd="0" destOrd="0" presId="urn:microsoft.com/office/officeart/2005/8/layout/target3"/>
    <dgm:cxn modelId="{A7EBE68C-5309-4FAD-92AE-59BD649D756E}" type="presOf" srcId="{BF662E2F-8575-4D4E-82D0-7D3CB181D290}" destId="{AE8224B3-3FC6-4AA9-888A-E511EE10E795}" srcOrd="0" destOrd="0" presId="urn:microsoft.com/office/officeart/2005/8/layout/target3"/>
    <dgm:cxn modelId="{649F3A2B-E82E-4A8B-8674-0A84014117D5}" type="presOf" srcId="{6F5AA04C-05A5-4F56-9228-C484FAF11C9F}" destId="{870881AA-CD74-42F7-8D31-476F945D4AA5}" srcOrd="0" destOrd="0" presId="urn:microsoft.com/office/officeart/2005/8/layout/target3"/>
    <dgm:cxn modelId="{7F733C8C-344E-43F6-9C55-60E31823D1FB}" type="presOf" srcId="{37A5C0A3-8778-41F0-BC1A-D00116A3BD28}" destId="{65555AC7-E7F7-4BC7-B9DE-23AF0AA04109}" srcOrd="0" destOrd="0" presId="urn:microsoft.com/office/officeart/2005/8/layout/target3"/>
    <dgm:cxn modelId="{1F836D64-3569-4029-8BE5-389D717C1CD9}" srcId="{BF662E2F-8575-4D4E-82D0-7D3CB181D290}" destId="{722D9F39-9D57-4734-B634-7E30DCE21519}" srcOrd="0" destOrd="0" parTransId="{C79D5FA3-1465-4275-A663-E9B3F60A98B0}" sibTransId="{9A04944D-7886-4716-A9DD-476D455B0822}"/>
    <dgm:cxn modelId="{A6175390-E36C-4FB0-8F31-7C964E6F6F68}" type="presOf" srcId="{6F5AA04C-05A5-4F56-9228-C484FAF11C9F}" destId="{7B610E64-46C4-4F79-B314-32E8C5DAAC86}" srcOrd="1" destOrd="0" presId="urn:microsoft.com/office/officeart/2005/8/layout/target3"/>
    <dgm:cxn modelId="{43440F70-0E24-494F-98EA-D403AE4083DE}" type="presOf" srcId="{2C76933C-FE44-493C-B0CF-950B4030824F}" destId="{80D1D087-B1E3-48D7-88B8-D4D8F0566D70}" srcOrd="0" destOrd="0" presId="urn:microsoft.com/office/officeart/2005/8/layout/target3"/>
    <dgm:cxn modelId="{0E0BAB0D-B975-4EBA-9121-5C12E343647F}" srcId="{BF662E2F-8575-4D4E-82D0-7D3CB181D290}" destId="{6F5AA04C-05A5-4F56-9228-C484FAF11C9F}" srcOrd="2" destOrd="0" parTransId="{EE242EBF-6EB6-4A3A-A381-3AB87BB50B48}" sibTransId="{60ECBBBA-CC5F-4157-89B3-B04F37A7060E}"/>
    <dgm:cxn modelId="{63080141-52CB-44EF-8F9F-F360ADAB9E2A}" type="presOf" srcId="{2C76933C-FE44-493C-B0CF-950B4030824F}" destId="{3D805006-1312-4684-B43C-431E37C236D2}" srcOrd="1" destOrd="0" presId="urn:microsoft.com/office/officeart/2005/8/layout/target3"/>
    <dgm:cxn modelId="{6A4C176C-5032-486A-8C52-9BB9DB6404F7}" srcId="{BF662E2F-8575-4D4E-82D0-7D3CB181D290}" destId="{2C76933C-FE44-493C-B0CF-950B4030824F}" srcOrd="1" destOrd="0" parTransId="{DC19BB83-DF26-497A-ADBA-7F6B936008D3}" sibTransId="{E708B899-D749-4A32-8637-EE26439EEAF1}"/>
    <dgm:cxn modelId="{2F6A5319-4860-4130-A57C-344BED7D007A}" type="presOf" srcId="{722D9F39-9D57-4734-B634-7E30DCE21519}" destId="{7A1C56DD-5610-41E8-A41B-B3454E8CFDCB}" srcOrd="1" destOrd="0" presId="urn:microsoft.com/office/officeart/2005/8/layout/target3"/>
    <dgm:cxn modelId="{942F7615-5573-4C16-B438-3F1DBDEB97AA}" srcId="{BF662E2F-8575-4D4E-82D0-7D3CB181D290}" destId="{37A5C0A3-8778-41F0-BC1A-D00116A3BD28}" srcOrd="4" destOrd="0" parTransId="{8FD1CCEA-ABDA-46E4-992F-25E02BE1194E}" sibTransId="{251FE1C5-AE22-4FFF-B20D-F55C2089048D}"/>
    <dgm:cxn modelId="{EF372921-C2D0-4705-8DF0-CAC3F4DD9F95}" type="presParOf" srcId="{AE8224B3-3FC6-4AA9-888A-E511EE10E795}" destId="{B7F7D72E-FDF4-4F75-89B3-C472796739AF}" srcOrd="0" destOrd="0" presId="urn:microsoft.com/office/officeart/2005/8/layout/target3"/>
    <dgm:cxn modelId="{AFE3A88B-E38C-43E6-A37B-8ED0935E90E7}" type="presParOf" srcId="{AE8224B3-3FC6-4AA9-888A-E511EE10E795}" destId="{E2223EBE-8A78-420C-8C55-E0778CF87747}" srcOrd="1" destOrd="0" presId="urn:microsoft.com/office/officeart/2005/8/layout/target3"/>
    <dgm:cxn modelId="{88EC4BA9-C279-4468-A298-F2E114874B77}" type="presParOf" srcId="{AE8224B3-3FC6-4AA9-888A-E511EE10E795}" destId="{38A6D58C-0ACE-4BA3-A4F5-5EF3A69B578B}" srcOrd="2" destOrd="0" presId="urn:microsoft.com/office/officeart/2005/8/layout/target3"/>
    <dgm:cxn modelId="{D2C73513-A22D-47D2-8610-87B2C7E779DB}" type="presParOf" srcId="{AE8224B3-3FC6-4AA9-888A-E511EE10E795}" destId="{B003BC19-316B-4D75-B64C-A57BBC066836}" srcOrd="3" destOrd="0" presId="urn:microsoft.com/office/officeart/2005/8/layout/target3"/>
    <dgm:cxn modelId="{9ED06368-9663-4006-A1FB-7E17C8A57428}" type="presParOf" srcId="{AE8224B3-3FC6-4AA9-888A-E511EE10E795}" destId="{1622633F-50C9-40BB-9187-3BE4BCCB59EF}" srcOrd="4" destOrd="0" presId="urn:microsoft.com/office/officeart/2005/8/layout/target3"/>
    <dgm:cxn modelId="{879F26D7-88B5-4AB2-8AAE-60A06702C1A3}" type="presParOf" srcId="{AE8224B3-3FC6-4AA9-888A-E511EE10E795}" destId="{80D1D087-B1E3-48D7-88B8-D4D8F0566D70}" srcOrd="5" destOrd="0" presId="urn:microsoft.com/office/officeart/2005/8/layout/target3"/>
    <dgm:cxn modelId="{34FC5095-1D9A-4EA0-9FD1-36382E025893}" type="presParOf" srcId="{AE8224B3-3FC6-4AA9-888A-E511EE10E795}" destId="{9C7110E7-DEC4-4532-89A4-142E1E4464E0}" srcOrd="6" destOrd="0" presId="urn:microsoft.com/office/officeart/2005/8/layout/target3"/>
    <dgm:cxn modelId="{83003BF3-1F51-4226-920E-1B46BBB0B2E5}" type="presParOf" srcId="{AE8224B3-3FC6-4AA9-888A-E511EE10E795}" destId="{57320E9D-1716-42EF-89FA-332B891A2E61}" srcOrd="7" destOrd="0" presId="urn:microsoft.com/office/officeart/2005/8/layout/target3"/>
    <dgm:cxn modelId="{94B6B75C-5A9E-4419-B320-871B3DB8FFDA}" type="presParOf" srcId="{AE8224B3-3FC6-4AA9-888A-E511EE10E795}" destId="{870881AA-CD74-42F7-8D31-476F945D4AA5}" srcOrd="8" destOrd="0" presId="urn:microsoft.com/office/officeart/2005/8/layout/target3"/>
    <dgm:cxn modelId="{68FC02BD-9870-41D7-8314-F134AD14BA2B}" type="presParOf" srcId="{AE8224B3-3FC6-4AA9-888A-E511EE10E795}" destId="{E5C1F226-1CB0-4EB5-A377-AEE51A849EA1}" srcOrd="9" destOrd="0" presId="urn:microsoft.com/office/officeart/2005/8/layout/target3"/>
    <dgm:cxn modelId="{F4FB5972-3C27-4207-8FE9-4E232DC0A176}" type="presParOf" srcId="{AE8224B3-3FC6-4AA9-888A-E511EE10E795}" destId="{A684E1BA-A620-4FED-AD5B-5684C7E2929A}" srcOrd="10" destOrd="0" presId="urn:microsoft.com/office/officeart/2005/8/layout/target3"/>
    <dgm:cxn modelId="{D9AC7DA4-21E6-44CA-8F90-4DF12C912EE8}" type="presParOf" srcId="{AE8224B3-3FC6-4AA9-888A-E511EE10E795}" destId="{8D1F0539-0FDA-4E51-89D4-1439B95DE870}" srcOrd="11" destOrd="0" presId="urn:microsoft.com/office/officeart/2005/8/layout/target3"/>
    <dgm:cxn modelId="{10315DAA-19AB-4548-893A-C70F1C963C37}" type="presParOf" srcId="{AE8224B3-3FC6-4AA9-888A-E511EE10E795}" destId="{7E25C8BF-D5DC-4F2B-80BE-16E8CDA281AF}" srcOrd="12" destOrd="0" presId="urn:microsoft.com/office/officeart/2005/8/layout/target3"/>
    <dgm:cxn modelId="{8AADCCAE-CCEC-4F02-8F86-2BB8ACF7542A}" type="presParOf" srcId="{AE8224B3-3FC6-4AA9-888A-E511EE10E795}" destId="{F31DB15B-70D6-4F38-84AD-1C1F765EF986}" srcOrd="13" destOrd="0" presId="urn:microsoft.com/office/officeart/2005/8/layout/target3"/>
    <dgm:cxn modelId="{052BC29C-643D-4875-99B0-797EFE92F097}" type="presParOf" srcId="{AE8224B3-3FC6-4AA9-888A-E511EE10E795}" destId="{65555AC7-E7F7-4BC7-B9DE-23AF0AA04109}" srcOrd="14" destOrd="0" presId="urn:microsoft.com/office/officeart/2005/8/layout/target3"/>
    <dgm:cxn modelId="{EE5CB88F-D290-45C0-97BD-C7CA0A4B4E32}" type="presParOf" srcId="{AE8224B3-3FC6-4AA9-888A-E511EE10E795}" destId="{7A1C56DD-5610-41E8-A41B-B3454E8CFDCB}" srcOrd="15" destOrd="0" presId="urn:microsoft.com/office/officeart/2005/8/layout/target3"/>
    <dgm:cxn modelId="{FE86DDE8-4C45-41C9-AD93-1001A81582C3}" type="presParOf" srcId="{AE8224B3-3FC6-4AA9-888A-E511EE10E795}" destId="{3D805006-1312-4684-B43C-431E37C236D2}" srcOrd="16" destOrd="0" presId="urn:microsoft.com/office/officeart/2005/8/layout/target3"/>
    <dgm:cxn modelId="{5E05AA78-B236-436E-B64B-2554FC1BDBD8}" type="presParOf" srcId="{AE8224B3-3FC6-4AA9-888A-E511EE10E795}" destId="{7B610E64-46C4-4F79-B314-32E8C5DAAC86}" srcOrd="17" destOrd="0" presId="urn:microsoft.com/office/officeart/2005/8/layout/target3"/>
    <dgm:cxn modelId="{6D7775AE-6EB1-477B-B2A0-50C718278A78}" type="presParOf" srcId="{AE8224B3-3FC6-4AA9-888A-E511EE10E795}" destId="{9C00A769-2FA0-4CAE-B284-D8229225E266}" srcOrd="18" destOrd="0" presId="urn:microsoft.com/office/officeart/2005/8/layout/target3"/>
    <dgm:cxn modelId="{3DD3267C-1C26-4003-9B21-1C25875B7E40}" type="presParOf" srcId="{AE8224B3-3FC6-4AA9-888A-E511EE10E795}" destId="{26D5723B-DBB8-4A89-8944-25B4CDC1DB8E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EB91E79-9B9C-4662-A3CC-40F4D3A7F3DF}" type="doc">
      <dgm:prSet loTypeId="urn:microsoft.com/office/officeart/2005/8/layout/radial4" loCatId="relationship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2BE910AD-68BD-4513-B781-57470E224B58}">
      <dgm:prSet phldrT="[Текст]" custT="1"/>
      <dgm:spPr/>
      <dgm:t>
        <a:bodyPr/>
        <a:lstStyle/>
        <a:p>
          <a:r>
            <a:rPr lang="ru-RU" sz="1400" b="1" i="0" smtClean="0">
              <a:solidFill>
                <a:schemeClr val="bg1"/>
              </a:solidFill>
            </a:rPr>
            <a:t>Формы работы над задачей</a:t>
          </a:r>
          <a:endParaRPr lang="ru-RU" sz="1400" b="1" i="0" dirty="0">
            <a:solidFill>
              <a:schemeClr val="bg1"/>
            </a:solidFill>
          </a:endParaRPr>
        </a:p>
      </dgm:t>
    </dgm:pt>
    <dgm:pt modelId="{E2AA4B6E-D2B7-4931-803D-40831858F222}" type="parTrans" cxnId="{2D9725BD-878A-4046-9448-BE829165E0C6}">
      <dgm:prSet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188186EA-B1A3-4E45-B22E-0A85C375907C}" type="sibTrans" cxnId="{2D9725BD-878A-4046-9448-BE829165E0C6}">
      <dgm:prSet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0B72AD64-09C9-4642-B2F4-C09CDA78095F}">
      <dgm:prSet phldrT="[Текст]" custT="1"/>
      <dgm:spPr/>
      <dgm:t>
        <a:bodyPr/>
        <a:lstStyle/>
        <a:p>
          <a:r>
            <a:rPr lang="ru-RU" sz="1400" b="1" i="0" dirty="0" smtClean="0">
              <a:solidFill>
                <a:schemeClr val="bg1"/>
              </a:solidFill>
            </a:rPr>
            <a:t>Анализ условия, выделение, подчеркивание</a:t>
          </a:r>
          <a:endParaRPr lang="ru-RU" sz="1400" b="1" i="0" dirty="0">
            <a:solidFill>
              <a:schemeClr val="bg1"/>
            </a:solidFill>
          </a:endParaRPr>
        </a:p>
      </dgm:t>
    </dgm:pt>
    <dgm:pt modelId="{1F7AA95E-8949-42DE-81D8-3D6135EB3A17}" type="parTrans" cxnId="{A9304157-ED56-4475-9B59-AFB418FB3A8D}">
      <dgm:prSet custT="1"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3A3C8C0A-D48D-41AC-9CAC-C7C366057D65}" type="sibTrans" cxnId="{A9304157-ED56-4475-9B59-AFB418FB3A8D}">
      <dgm:prSet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FE3E7259-9469-4BD5-AC30-D08751F04F45}">
      <dgm:prSet phldrT="[Текст]" custT="1"/>
      <dgm:spPr/>
      <dgm:t>
        <a:bodyPr/>
        <a:lstStyle/>
        <a:p>
          <a:r>
            <a:rPr lang="ru-RU" sz="1400" b="1" i="0" dirty="0" smtClean="0">
              <a:solidFill>
                <a:schemeClr val="bg1"/>
              </a:solidFill>
            </a:rPr>
            <a:t>Моделирование задачи с помощью таблицы, схемы, графика</a:t>
          </a:r>
          <a:endParaRPr lang="ru-RU" sz="1400" b="1" i="0" dirty="0">
            <a:solidFill>
              <a:schemeClr val="bg1"/>
            </a:solidFill>
          </a:endParaRPr>
        </a:p>
      </dgm:t>
    </dgm:pt>
    <dgm:pt modelId="{D2FB2A64-163A-43E3-B81D-47B7900258A7}" type="parTrans" cxnId="{DD0E0050-426F-4990-93FC-2E78DEFE9BAF}">
      <dgm:prSet custT="1"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BF8D8564-6387-4674-877E-DCE417F0F077}" type="sibTrans" cxnId="{DD0E0050-426F-4990-93FC-2E78DEFE9BAF}">
      <dgm:prSet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2C9B6CAD-B672-4391-A447-1C61F94F9CAF}">
      <dgm:prSet phldrT="[Текст]" custT="1"/>
      <dgm:spPr/>
      <dgm:t>
        <a:bodyPr/>
        <a:lstStyle/>
        <a:p>
          <a:r>
            <a:rPr lang="ru-RU" sz="1400" b="1" i="0" dirty="0" smtClean="0">
              <a:solidFill>
                <a:schemeClr val="bg1"/>
              </a:solidFill>
            </a:rPr>
            <a:t>Разбивка задачи на значимые части</a:t>
          </a:r>
          <a:endParaRPr lang="ru-RU" sz="1400" b="1" i="0" dirty="0">
            <a:solidFill>
              <a:schemeClr val="bg1"/>
            </a:solidFill>
          </a:endParaRPr>
        </a:p>
      </dgm:t>
    </dgm:pt>
    <dgm:pt modelId="{F9FFC30F-7391-4FF8-B70C-DD2500B3038D}" type="parTrans" cxnId="{B941B601-1813-4A34-997C-939AF50ED1CF}">
      <dgm:prSet custT="1"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E732B50A-AA3C-4494-BBBB-25EEA1DA60E0}" type="sibTrans" cxnId="{B941B601-1813-4A34-997C-939AF50ED1CF}">
      <dgm:prSet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3FED0301-AF04-4E0C-AB3D-6DC4EFD8148D}">
      <dgm:prSet phldrT="[Текст]" custT="1"/>
      <dgm:spPr/>
      <dgm:t>
        <a:bodyPr/>
        <a:lstStyle/>
        <a:p>
          <a:r>
            <a:rPr lang="ru-RU" sz="1400" b="1" i="0" dirty="0" smtClean="0">
              <a:solidFill>
                <a:schemeClr val="bg1"/>
              </a:solidFill>
            </a:rPr>
            <a:t>Составление подобных задач</a:t>
          </a:r>
          <a:endParaRPr lang="ru-RU" sz="1400" b="1" i="0" dirty="0">
            <a:solidFill>
              <a:schemeClr val="bg1"/>
            </a:solidFill>
          </a:endParaRPr>
        </a:p>
      </dgm:t>
    </dgm:pt>
    <dgm:pt modelId="{D2ECA1B6-B498-4FB4-A327-EE2389CA3E67}" type="parTrans" cxnId="{8F903112-184E-4F70-9518-60FF6C326841}">
      <dgm:prSet custT="1"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36B7A58D-2C20-4E80-8112-0AB16E751FD2}" type="sibTrans" cxnId="{8F903112-184E-4F70-9518-60FF6C326841}">
      <dgm:prSet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1845BB1C-3578-4365-9C04-E9A51F005064}">
      <dgm:prSet phldrT="[Текст]" custT="1"/>
      <dgm:spPr/>
      <dgm:t>
        <a:bodyPr/>
        <a:lstStyle/>
        <a:p>
          <a:r>
            <a:rPr lang="ru-RU" sz="1400" b="1" i="0" dirty="0" smtClean="0">
              <a:solidFill>
                <a:schemeClr val="bg1"/>
              </a:solidFill>
            </a:rPr>
            <a:t>Решение     задач с недостающими, избыточными данными</a:t>
          </a:r>
          <a:endParaRPr lang="ru-RU" sz="1400" b="1" i="0" dirty="0">
            <a:solidFill>
              <a:schemeClr val="bg1"/>
            </a:solidFill>
          </a:endParaRPr>
        </a:p>
      </dgm:t>
    </dgm:pt>
    <dgm:pt modelId="{0499DF5A-E1BA-4383-AB61-FC9A3B9E57FD}" type="parTrans" cxnId="{F52493E5-B16C-4582-9386-5DC3D7339A65}">
      <dgm:prSet custT="1"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0D7320CD-C09A-404C-81FB-03E55E365B94}" type="sibTrans" cxnId="{F52493E5-B16C-4582-9386-5DC3D7339A65}">
      <dgm:prSet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117D0D9C-EFE7-48B0-88F6-FA359F4EB3E3}">
      <dgm:prSet phldrT="[Текст]" custT="1"/>
      <dgm:spPr/>
      <dgm:t>
        <a:bodyPr/>
        <a:lstStyle/>
        <a:p>
          <a:r>
            <a:rPr lang="ru-RU" sz="1400" b="1" i="0" dirty="0" smtClean="0">
              <a:solidFill>
                <a:schemeClr val="bg1"/>
              </a:solidFill>
            </a:rPr>
            <a:t>Изменение вопроса задачи</a:t>
          </a:r>
          <a:r>
            <a:rPr lang="ru-RU" sz="1400" b="1" dirty="0" smtClean="0">
              <a:solidFill>
                <a:schemeClr val="bg1"/>
              </a:solidFill>
            </a:rPr>
            <a:t/>
          </a:r>
          <a:br>
            <a:rPr lang="ru-RU" sz="1400" b="1" dirty="0" smtClean="0">
              <a:solidFill>
                <a:schemeClr val="bg1"/>
              </a:solidFill>
            </a:rPr>
          </a:br>
          <a:endParaRPr lang="ru-RU" sz="1400" b="1" dirty="0">
            <a:solidFill>
              <a:schemeClr val="bg1"/>
            </a:solidFill>
          </a:endParaRPr>
        </a:p>
      </dgm:t>
    </dgm:pt>
    <dgm:pt modelId="{D2D65630-71CE-4CCE-9964-C10691D2767A}" type="parTrans" cxnId="{CE62F80B-895E-42D0-A00E-38D4B13B2066}">
      <dgm:prSet custT="1"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8B8D8097-03BA-4886-B99B-514FBD54B46C}" type="sibTrans" cxnId="{CE62F80B-895E-42D0-A00E-38D4B13B2066}">
      <dgm:prSet/>
      <dgm:spPr/>
      <dgm:t>
        <a:bodyPr/>
        <a:lstStyle/>
        <a:p>
          <a:endParaRPr lang="ru-RU" sz="1400" b="1">
            <a:solidFill>
              <a:schemeClr val="bg1"/>
            </a:solidFill>
          </a:endParaRPr>
        </a:p>
      </dgm:t>
    </dgm:pt>
    <dgm:pt modelId="{BB7AA179-CAB9-48D1-A6EE-AD3A2B1B7E1A}">
      <dgm:prSet phldrT="[Текст]" custT="1"/>
      <dgm:spPr/>
      <dgm:t>
        <a:bodyPr/>
        <a:lstStyle/>
        <a:p>
          <a:r>
            <a:rPr lang="ru-RU" sz="1400" b="1" i="0" smtClean="0">
              <a:solidFill>
                <a:schemeClr val="bg1"/>
              </a:solidFill>
            </a:rPr>
            <a:t> Решение </a:t>
          </a:r>
          <a:r>
            <a:rPr lang="ru-RU" sz="1400" b="1" i="0" dirty="0" smtClean="0">
              <a:solidFill>
                <a:schemeClr val="bg1"/>
              </a:solidFill>
            </a:rPr>
            <a:t>разными способами</a:t>
          </a:r>
          <a:endParaRPr lang="ru-RU" sz="1400" b="1" i="0" dirty="0">
            <a:solidFill>
              <a:schemeClr val="bg1"/>
            </a:solidFill>
          </a:endParaRPr>
        </a:p>
      </dgm:t>
    </dgm:pt>
    <dgm:pt modelId="{F69CA438-1F3C-4C41-9F56-380E8D93D138}" type="parTrans" cxnId="{3B581A26-B23F-4BD4-ADBE-DB9B786F8C5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587709E-9922-4857-8A09-D9CA4855CFEB}" type="sibTrans" cxnId="{3B581A26-B23F-4BD4-ADBE-DB9B786F8C5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6849CA4-20B8-400A-838A-761B7E851307}" type="pres">
      <dgm:prSet presAssocID="{1EB91E79-9B9C-4662-A3CC-40F4D3A7F3D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83E92B-D027-4533-9448-469874C55309}" type="pres">
      <dgm:prSet presAssocID="{2BE910AD-68BD-4513-B781-57470E224B58}" presName="centerShape" presStyleLbl="node0" presStyleIdx="0" presStyleCnt="1"/>
      <dgm:spPr/>
      <dgm:t>
        <a:bodyPr/>
        <a:lstStyle/>
        <a:p>
          <a:endParaRPr lang="ru-RU"/>
        </a:p>
      </dgm:t>
    </dgm:pt>
    <dgm:pt modelId="{9B8DA6AB-C2C2-4737-B800-25137A60C908}" type="pres">
      <dgm:prSet presAssocID="{1F7AA95E-8949-42DE-81D8-3D6135EB3A17}" presName="parTrans" presStyleLbl="bgSibTrans2D1" presStyleIdx="0" presStyleCnt="7"/>
      <dgm:spPr/>
      <dgm:t>
        <a:bodyPr/>
        <a:lstStyle/>
        <a:p>
          <a:endParaRPr lang="ru-RU"/>
        </a:p>
      </dgm:t>
    </dgm:pt>
    <dgm:pt modelId="{96C05318-CCD5-412F-B4C1-7EFF0FFB5235}" type="pres">
      <dgm:prSet presAssocID="{0B72AD64-09C9-4642-B2F4-C09CDA78095F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9A4CFD-BB0F-4FAF-BBDE-EF3479B20375}" type="pres">
      <dgm:prSet presAssocID="{F69CA438-1F3C-4C41-9F56-380E8D93D138}" presName="parTrans" presStyleLbl="bgSibTrans2D1" presStyleIdx="1" presStyleCnt="7"/>
      <dgm:spPr/>
      <dgm:t>
        <a:bodyPr/>
        <a:lstStyle/>
        <a:p>
          <a:endParaRPr lang="ru-RU"/>
        </a:p>
      </dgm:t>
    </dgm:pt>
    <dgm:pt modelId="{236A7809-B7B0-49A1-B4A0-497F9BCD61D4}" type="pres">
      <dgm:prSet presAssocID="{BB7AA179-CAB9-48D1-A6EE-AD3A2B1B7E1A}" presName="node" presStyleLbl="node1" presStyleIdx="1" presStyleCnt="7" custRadScaleRad="95528" custRadScaleInc="108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71C7C-40DA-4AD6-A14E-855A40E6B38E}" type="pres">
      <dgm:prSet presAssocID="{D2FB2A64-163A-43E3-B81D-47B7900258A7}" presName="parTrans" presStyleLbl="bgSibTrans2D1" presStyleIdx="2" presStyleCnt="7"/>
      <dgm:spPr/>
      <dgm:t>
        <a:bodyPr/>
        <a:lstStyle/>
        <a:p>
          <a:endParaRPr lang="ru-RU"/>
        </a:p>
      </dgm:t>
    </dgm:pt>
    <dgm:pt modelId="{B146E068-84F4-40EE-B4DA-D844384A5844}" type="pres">
      <dgm:prSet presAssocID="{FE3E7259-9469-4BD5-AC30-D08751F04F45}" presName="node" presStyleLbl="node1" presStyleIdx="2" presStyleCnt="7" custRadScaleRad="105356" custRadScaleInc="-1307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83783-6FDD-44AF-80FD-E55E8B5F66B7}" type="pres">
      <dgm:prSet presAssocID="{F9FFC30F-7391-4FF8-B70C-DD2500B3038D}" presName="parTrans" presStyleLbl="bgSibTrans2D1" presStyleIdx="3" presStyleCnt="7"/>
      <dgm:spPr/>
      <dgm:t>
        <a:bodyPr/>
        <a:lstStyle/>
        <a:p>
          <a:endParaRPr lang="ru-RU"/>
        </a:p>
      </dgm:t>
    </dgm:pt>
    <dgm:pt modelId="{D3610ADB-7708-4EDC-BF3E-2C7E84C9274F}" type="pres">
      <dgm:prSet presAssocID="{2C9B6CAD-B672-4391-A447-1C61F94F9CAF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E81178-B23D-4603-ACCE-E9AA05B30A71}" type="pres">
      <dgm:prSet presAssocID="{D2ECA1B6-B498-4FB4-A327-EE2389CA3E67}" presName="parTrans" presStyleLbl="bgSibTrans2D1" presStyleIdx="4" presStyleCnt="7"/>
      <dgm:spPr/>
      <dgm:t>
        <a:bodyPr/>
        <a:lstStyle/>
        <a:p>
          <a:endParaRPr lang="ru-RU"/>
        </a:p>
      </dgm:t>
    </dgm:pt>
    <dgm:pt modelId="{15386B75-F6E7-46E7-8B5B-33E5EC0B8FF3}" type="pres">
      <dgm:prSet presAssocID="{3FED0301-AF04-4E0C-AB3D-6DC4EFD8148D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87909A-B517-462B-9292-F23C88F36302}" type="pres">
      <dgm:prSet presAssocID="{0499DF5A-E1BA-4383-AB61-FC9A3B9E57FD}" presName="parTrans" presStyleLbl="bgSibTrans2D1" presStyleIdx="5" presStyleCnt="7"/>
      <dgm:spPr/>
      <dgm:t>
        <a:bodyPr/>
        <a:lstStyle/>
        <a:p>
          <a:endParaRPr lang="ru-RU"/>
        </a:p>
      </dgm:t>
    </dgm:pt>
    <dgm:pt modelId="{01275E99-D255-44D4-BD84-067E5D98F2A9}" type="pres">
      <dgm:prSet presAssocID="{1845BB1C-3578-4365-9C04-E9A51F005064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E8F88-85DB-401E-82B0-56764FD0F06A}" type="pres">
      <dgm:prSet presAssocID="{D2D65630-71CE-4CCE-9964-C10691D2767A}" presName="parTrans" presStyleLbl="bgSibTrans2D1" presStyleIdx="6" presStyleCnt="7"/>
      <dgm:spPr/>
      <dgm:t>
        <a:bodyPr/>
        <a:lstStyle/>
        <a:p>
          <a:endParaRPr lang="ru-RU"/>
        </a:p>
      </dgm:t>
    </dgm:pt>
    <dgm:pt modelId="{212FEA07-43AE-403E-A3BF-B71CF9123D57}" type="pres">
      <dgm:prSet presAssocID="{117D0D9C-EFE7-48B0-88F6-FA359F4EB3E3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2C2C1A-102C-4410-AD4F-817A68183210}" type="presOf" srcId="{1845BB1C-3578-4365-9C04-E9A51F005064}" destId="{01275E99-D255-44D4-BD84-067E5D98F2A9}" srcOrd="0" destOrd="0" presId="urn:microsoft.com/office/officeart/2005/8/layout/radial4"/>
    <dgm:cxn modelId="{A9304157-ED56-4475-9B59-AFB418FB3A8D}" srcId="{2BE910AD-68BD-4513-B781-57470E224B58}" destId="{0B72AD64-09C9-4642-B2F4-C09CDA78095F}" srcOrd="0" destOrd="0" parTransId="{1F7AA95E-8949-42DE-81D8-3D6135EB3A17}" sibTransId="{3A3C8C0A-D48D-41AC-9CAC-C7C366057D65}"/>
    <dgm:cxn modelId="{DD0E0050-426F-4990-93FC-2E78DEFE9BAF}" srcId="{2BE910AD-68BD-4513-B781-57470E224B58}" destId="{FE3E7259-9469-4BD5-AC30-D08751F04F45}" srcOrd="2" destOrd="0" parTransId="{D2FB2A64-163A-43E3-B81D-47B7900258A7}" sibTransId="{BF8D8564-6387-4674-877E-DCE417F0F077}"/>
    <dgm:cxn modelId="{A03C9C15-96AD-4796-BF10-A055B6696AFF}" type="presOf" srcId="{F69CA438-1F3C-4C41-9F56-380E8D93D138}" destId="{C99A4CFD-BB0F-4FAF-BBDE-EF3479B20375}" srcOrd="0" destOrd="0" presId="urn:microsoft.com/office/officeart/2005/8/layout/radial4"/>
    <dgm:cxn modelId="{DEA0543C-FA94-43B2-B466-9528FC4088C8}" type="presOf" srcId="{D2FB2A64-163A-43E3-B81D-47B7900258A7}" destId="{53671C7C-40DA-4AD6-A14E-855A40E6B38E}" srcOrd="0" destOrd="0" presId="urn:microsoft.com/office/officeart/2005/8/layout/radial4"/>
    <dgm:cxn modelId="{247D4897-C99F-4E27-9569-7EB67120D55D}" type="presOf" srcId="{1EB91E79-9B9C-4662-A3CC-40F4D3A7F3DF}" destId="{26849CA4-20B8-400A-838A-761B7E851307}" srcOrd="0" destOrd="0" presId="urn:microsoft.com/office/officeart/2005/8/layout/radial4"/>
    <dgm:cxn modelId="{DF170B81-2A7D-4C96-B92E-AEEB04C1E5C3}" type="presOf" srcId="{3FED0301-AF04-4E0C-AB3D-6DC4EFD8148D}" destId="{15386B75-F6E7-46E7-8B5B-33E5EC0B8FF3}" srcOrd="0" destOrd="0" presId="urn:microsoft.com/office/officeart/2005/8/layout/radial4"/>
    <dgm:cxn modelId="{B941B601-1813-4A34-997C-939AF50ED1CF}" srcId="{2BE910AD-68BD-4513-B781-57470E224B58}" destId="{2C9B6CAD-B672-4391-A447-1C61F94F9CAF}" srcOrd="3" destOrd="0" parTransId="{F9FFC30F-7391-4FF8-B70C-DD2500B3038D}" sibTransId="{E732B50A-AA3C-4494-BBBB-25EEA1DA60E0}"/>
    <dgm:cxn modelId="{F52493E5-B16C-4582-9386-5DC3D7339A65}" srcId="{2BE910AD-68BD-4513-B781-57470E224B58}" destId="{1845BB1C-3578-4365-9C04-E9A51F005064}" srcOrd="5" destOrd="0" parTransId="{0499DF5A-E1BA-4383-AB61-FC9A3B9E57FD}" sibTransId="{0D7320CD-C09A-404C-81FB-03E55E365B94}"/>
    <dgm:cxn modelId="{8872F9C3-23AA-4F08-83C9-D2F6A2D8B63F}" type="presOf" srcId="{1F7AA95E-8949-42DE-81D8-3D6135EB3A17}" destId="{9B8DA6AB-C2C2-4737-B800-25137A60C908}" srcOrd="0" destOrd="0" presId="urn:microsoft.com/office/officeart/2005/8/layout/radial4"/>
    <dgm:cxn modelId="{45DBF661-0C09-4CA8-BC20-C94B87A0DF5E}" type="presOf" srcId="{117D0D9C-EFE7-48B0-88F6-FA359F4EB3E3}" destId="{212FEA07-43AE-403E-A3BF-B71CF9123D57}" srcOrd="0" destOrd="0" presId="urn:microsoft.com/office/officeart/2005/8/layout/radial4"/>
    <dgm:cxn modelId="{2D9725BD-878A-4046-9448-BE829165E0C6}" srcId="{1EB91E79-9B9C-4662-A3CC-40F4D3A7F3DF}" destId="{2BE910AD-68BD-4513-B781-57470E224B58}" srcOrd="0" destOrd="0" parTransId="{E2AA4B6E-D2B7-4931-803D-40831858F222}" sibTransId="{188186EA-B1A3-4E45-B22E-0A85C375907C}"/>
    <dgm:cxn modelId="{85F3F82D-A4E2-462C-8350-03EF3BDFB2EA}" type="presOf" srcId="{0499DF5A-E1BA-4383-AB61-FC9A3B9E57FD}" destId="{A087909A-B517-462B-9292-F23C88F36302}" srcOrd="0" destOrd="0" presId="urn:microsoft.com/office/officeart/2005/8/layout/radial4"/>
    <dgm:cxn modelId="{14138BD1-921F-4604-9526-34CA958801A1}" type="presOf" srcId="{F9FFC30F-7391-4FF8-B70C-DD2500B3038D}" destId="{18D83783-6FDD-44AF-80FD-E55E8B5F66B7}" srcOrd="0" destOrd="0" presId="urn:microsoft.com/office/officeart/2005/8/layout/radial4"/>
    <dgm:cxn modelId="{CE62F80B-895E-42D0-A00E-38D4B13B2066}" srcId="{2BE910AD-68BD-4513-B781-57470E224B58}" destId="{117D0D9C-EFE7-48B0-88F6-FA359F4EB3E3}" srcOrd="6" destOrd="0" parTransId="{D2D65630-71CE-4CCE-9964-C10691D2767A}" sibTransId="{8B8D8097-03BA-4886-B99B-514FBD54B46C}"/>
    <dgm:cxn modelId="{2258BF99-9733-4BF3-AACD-453E8D1F7A9B}" type="presOf" srcId="{BB7AA179-CAB9-48D1-A6EE-AD3A2B1B7E1A}" destId="{236A7809-B7B0-49A1-B4A0-497F9BCD61D4}" srcOrd="0" destOrd="0" presId="urn:microsoft.com/office/officeart/2005/8/layout/radial4"/>
    <dgm:cxn modelId="{17ED3A14-32C7-4BAF-B152-18DE480531A7}" type="presOf" srcId="{D2D65630-71CE-4CCE-9964-C10691D2767A}" destId="{584E8F88-85DB-401E-82B0-56764FD0F06A}" srcOrd="0" destOrd="0" presId="urn:microsoft.com/office/officeart/2005/8/layout/radial4"/>
    <dgm:cxn modelId="{70F3D520-C948-485D-9E7E-57C394353128}" type="presOf" srcId="{0B72AD64-09C9-4642-B2F4-C09CDA78095F}" destId="{96C05318-CCD5-412F-B4C1-7EFF0FFB5235}" srcOrd="0" destOrd="0" presId="urn:microsoft.com/office/officeart/2005/8/layout/radial4"/>
    <dgm:cxn modelId="{59BF0215-6367-468F-A94D-2E812085DFA8}" type="presOf" srcId="{2BE910AD-68BD-4513-B781-57470E224B58}" destId="{7483E92B-D027-4533-9448-469874C55309}" srcOrd="0" destOrd="0" presId="urn:microsoft.com/office/officeart/2005/8/layout/radial4"/>
    <dgm:cxn modelId="{93910F89-466B-4BA4-881C-59CCF4617C3F}" type="presOf" srcId="{D2ECA1B6-B498-4FB4-A327-EE2389CA3E67}" destId="{F8E81178-B23D-4603-ACCE-E9AA05B30A71}" srcOrd="0" destOrd="0" presId="urn:microsoft.com/office/officeart/2005/8/layout/radial4"/>
    <dgm:cxn modelId="{846CC3B6-E9F1-483B-BD6E-321F996CA978}" type="presOf" srcId="{FE3E7259-9469-4BD5-AC30-D08751F04F45}" destId="{B146E068-84F4-40EE-B4DA-D844384A5844}" srcOrd="0" destOrd="0" presId="urn:microsoft.com/office/officeart/2005/8/layout/radial4"/>
    <dgm:cxn modelId="{154BA8C3-FF08-4B61-A134-ED596C6C6A01}" type="presOf" srcId="{2C9B6CAD-B672-4391-A447-1C61F94F9CAF}" destId="{D3610ADB-7708-4EDC-BF3E-2C7E84C9274F}" srcOrd="0" destOrd="0" presId="urn:microsoft.com/office/officeart/2005/8/layout/radial4"/>
    <dgm:cxn modelId="{3B581A26-B23F-4BD4-ADBE-DB9B786F8C5C}" srcId="{2BE910AD-68BD-4513-B781-57470E224B58}" destId="{BB7AA179-CAB9-48D1-A6EE-AD3A2B1B7E1A}" srcOrd="1" destOrd="0" parTransId="{F69CA438-1F3C-4C41-9F56-380E8D93D138}" sibTransId="{3587709E-9922-4857-8A09-D9CA4855CFEB}"/>
    <dgm:cxn modelId="{8F903112-184E-4F70-9518-60FF6C326841}" srcId="{2BE910AD-68BD-4513-B781-57470E224B58}" destId="{3FED0301-AF04-4E0C-AB3D-6DC4EFD8148D}" srcOrd="4" destOrd="0" parTransId="{D2ECA1B6-B498-4FB4-A327-EE2389CA3E67}" sibTransId="{36B7A58D-2C20-4E80-8112-0AB16E751FD2}"/>
    <dgm:cxn modelId="{9357DD06-647B-49C0-8792-039419829220}" type="presParOf" srcId="{26849CA4-20B8-400A-838A-761B7E851307}" destId="{7483E92B-D027-4533-9448-469874C55309}" srcOrd="0" destOrd="0" presId="urn:microsoft.com/office/officeart/2005/8/layout/radial4"/>
    <dgm:cxn modelId="{275FFF38-0EBF-453F-9C22-14C53C82C5D8}" type="presParOf" srcId="{26849CA4-20B8-400A-838A-761B7E851307}" destId="{9B8DA6AB-C2C2-4737-B800-25137A60C908}" srcOrd="1" destOrd="0" presId="urn:microsoft.com/office/officeart/2005/8/layout/radial4"/>
    <dgm:cxn modelId="{0E77722C-6ED3-4461-BBDE-4CED22E4F43A}" type="presParOf" srcId="{26849CA4-20B8-400A-838A-761B7E851307}" destId="{96C05318-CCD5-412F-B4C1-7EFF0FFB5235}" srcOrd="2" destOrd="0" presId="urn:microsoft.com/office/officeart/2005/8/layout/radial4"/>
    <dgm:cxn modelId="{E2889D10-7B61-4A99-8C80-309013F5AE37}" type="presParOf" srcId="{26849CA4-20B8-400A-838A-761B7E851307}" destId="{C99A4CFD-BB0F-4FAF-BBDE-EF3479B20375}" srcOrd="3" destOrd="0" presId="urn:microsoft.com/office/officeart/2005/8/layout/radial4"/>
    <dgm:cxn modelId="{8519685A-5F2B-4DE6-B444-116A0D381123}" type="presParOf" srcId="{26849CA4-20B8-400A-838A-761B7E851307}" destId="{236A7809-B7B0-49A1-B4A0-497F9BCD61D4}" srcOrd="4" destOrd="0" presId="urn:microsoft.com/office/officeart/2005/8/layout/radial4"/>
    <dgm:cxn modelId="{35A0D22B-9CDE-46A7-B40A-FCF08D15460B}" type="presParOf" srcId="{26849CA4-20B8-400A-838A-761B7E851307}" destId="{53671C7C-40DA-4AD6-A14E-855A40E6B38E}" srcOrd="5" destOrd="0" presId="urn:microsoft.com/office/officeart/2005/8/layout/radial4"/>
    <dgm:cxn modelId="{0CB6B2B7-ACDF-440A-832E-291FC62F7FD4}" type="presParOf" srcId="{26849CA4-20B8-400A-838A-761B7E851307}" destId="{B146E068-84F4-40EE-B4DA-D844384A5844}" srcOrd="6" destOrd="0" presId="urn:microsoft.com/office/officeart/2005/8/layout/radial4"/>
    <dgm:cxn modelId="{AF9E5C70-7162-4204-974F-C90079A76DF6}" type="presParOf" srcId="{26849CA4-20B8-400A-838A-761B7E851307}" destId="{18D83783-6FDD-44AF-80FD-E55E8B5F66B7}" srcOrd="7" destOrd="0" presId="urn:microsoft.com/office/officeart/2005/8/layout/radial4"/>
    <dgm:cxn modelId="{BF47C1DD-27D2-4ACF-97F4-E852386D7AEE}" type="presParOf" srcId="{26849CA4-20B8-400A-838A-761B7E851307}" destId="{D3610ADB-7708-4EDC-BF3E-2C7E84C9274F}" srcOrd="8" destOrd="0" presId="urn:microsoft.com/office/officeart/2005/8/layout/radial4"/>
    <dgm:cxn modelId="{0FBDD92E-BB88-4D12-88BA-E74BEC7AD4DB}" type="presParOf" srcId="{26849CA4-20B8-400A-838A-761B7E851307}" destId="{F8E81178-B23D-4603-ACCE-E9AA05B30A71}" srcOrd="9" destOrd="0" presId="urn:microsoft.com/office/officeart/2005/8/layout/radial4"/>
    <dgm:cxn modelId="{103D38C5-47F0-4ED8-AAB6-65BBF1EADE19}" type="presParOf" srcId="{26849CA4-20B8-400A-838A-761B7E851307}" destId="{15386B75-F6E7-46E7-8B5B-33E5EC0B8FF3}" srcOrd="10" destOrd="0" presId="urn:microsoft.com/office/officeart/2005/8/layout/radial4"/>
    <dgm:cxn modelId="{187A10DB-4970-4124-84A1-897D91ED81FE}" type="presParOf" srcId="{26849CA4-20B8-400A-838A-761B7E851307}" destId="{A087909A-B517-462B-9292-F23C88F36302}" srcOrd="11" destOrd="0" presId="urn:microsoft.com/office/officeart/2005/8/layout/radial4"/>
    <dgm:cxn modelId="{ED52853F-E93C-4B5B-8BFE-77CDBA406F19}" type="presParOf" srcId="{26849CA4-20B8-400A-838A-761B7E851307}" destId="{01275E99-D255-44D4-BD84-067E5D98F2A9}" srcOrd="12" destOrd="0" presId="urn:microsoft.com/office/officeart/2005/8/layout/radial4"/>
    <dgm:cxn modelId="{437C3564-4E87-42EA-8506-AC397FE12985}" type="presParOf" srcId="{26849CA4-20B8-400A-838A-761B7E851307}" destId="{584E8F88-85DB-401E-82B0-56764FD0F06A}" srcOrd="13" destOrd="0" presId="urn:microsoft.com/office/officeart/2005/8/layout/radial4"/>
    <dgm:cxn modelId="{2D3608DE-BC2B-4AD0-BC83-EABBDB50A6F9}" type="presParOf" srcId="{26849CA4-20B8-400A-838A-761B7E851307}" destId="{212FEA07-43AE-403E-A3BF-B71CF9123D57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72AFB-95EC-4C56-BE1A-546BBCB9AD8D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75" y="739775"/>
            <a:ext cx="4926013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1974"/>
            <a:ext cx="5388610" cy="4435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18831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62238"/>
            <a:ext cx="2918831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D37AE-0722-4630-A162-4876B4F9B8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516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D37AE-0722-4630-A162-4876B4F9B86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511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7A94C3F-518B-48D9-8457-D7EB995DD75C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321EB79-37C4-496D-9A33-A83243291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4C3F-518B-48D9-8457-D7EB995DD75C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EB79-37C4-496D-9A33-A83243291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4C3F-518B-48D9-8457-D7EB995DD75C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EB79-37C4-496D-9A33-A83243291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4C3F-518B-48D9-8457-D7EB995DD75C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EB79-37C4-496D-9A33-A83243291B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4C3F-518B-48D9-8457-D7EB995DD75C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EB79-37C4-496D-9A33-A83243291B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4C3F-518B-48D9-8457-D7EB995DD75C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EB79-37C4-496D-9A33-A83243291B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4C3F-518B-48D9-8457-D7EB995DD75C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EB79-37C4-496D-9A33-A83243291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4C3F-518B-48D9-8457-D7EB995DD75C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EB79-37C4-496D-9A33-A83243291B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94C3F-518B-48D9-8457-D7EB995DD75C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EB79-37C4-496D-9A33-A83243291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7A94C3F-518B-48D9-8457-D7EB995DD75C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1EB79-37C4-496D-9A33-A83243291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7A94C3F-518B-48D9-8457-D7EB995DD75C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321EB79-37C4-496D-9A33-A83243291B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7A94C3F-518B-48D9-8457-D7EB995DD75C}" type="datetimeFigureOut">
              <a:rPr lang="ru-RU" smtClean="0"/>
              <a:pPr/>
              <a:t>11.12.2023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321EB79-37C4-496D-9A33-A83243291B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g.resh.edu.ru/" TargetMode="External"/><Relationship Id="rId5" Type="http://schemas.openxmlformats.org/officeDocument/2006/relationships/hyperlink" Target="http://skiv.instrao.ru/bank-zadaniy/matematicheskaya-gramotnost/" TargetMode="Externa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1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g.resh.edu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enteroko.ru/pisa18/pisa2018_pub.html" TargetMode="External"/><Relationship Id="rId3" Type="http://schemas.openxmlformats.org/officeDocument/2006/relationships/hyperlink" Target="http://skiv.instrao.ru/bank-zadaniy/matematicheskaya-gramotnost/" TargetMode="External"/><Relationship Id="rId7" Type="http://schemas.openxmlformats.org/officeDocument/2006/relationships/hyperlink" Target="http://www.centeroko.ru/pisa18/pisa2018_ml.html" TargetMode="External"/><Relationship Id="rId2" Type="http://schemas.openxmlformats.org/officeDocument/2006/relationships/hyperlink" Target="https://edsoo.ru/wp-content/uploads/2023/08/metodicheskie-rekomendaczii_fg_2022_ito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enteroko.ru/pisa18/pisa2018_web2.html" TargetMode="External"/><Relationship Id="rId5" Type="http://schemas.openxmlformats.org/officeDocument/2006/relationships/hyperlink" Target="http://skiv.instrao.ru/content/board1/rabochie-materialy/&#1052;&#1043;_5_&#1052;&#1077;&#1090;&#1086;&#1076;&#1080;&#1095;&#1077;&#1089;&#1082;&#1080;&#1077;&#1056;&#1077;&#1082;&#1086;&#1084;&#1077;&#1085;&#1076;&#1072;&#1094;&#1080;&#1080;_2022.pdf" TargetMode="External"/><Relationship Id="rId4" Type="http://schemas.openxmlformats.org/officeDocument/2006/relationships/hyperlink" Target="https://fg.resh.edu.ru/" TargetMode="External"/><Relationship Id="rId9" Type="http://schemas.openxmlformats.org/officeDocument/2006/relationships/hyperlink" Target="https://edsoo.ru/metodicheskie-seminary/ms-funkczionalnaya-gramotnos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71546"/>
            <a:ext cx="9144000" cy="3429024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«Система работы учителя математики по формированию функциональной математической грамотности школьников</a:t>
            </a:r>
            <a:b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(подготовке к исследованию ПО МОДЕЛИ PISA)»</a:t>
            </a:r>
            <a:endParaRPr lang="ru-RU" sz="3600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1736" y="5643578"/>
            <a:ext cx="6572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Бурмистрова Елена Юрьевна, учитель математики высшей квалификационной категории </a:t>
            </a:r>
          </a:p>
          <a:p>
            <a:pPr algn="r"/>
            <a:r>
              <a:rPr lang="ru-RU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МАОУ Абатская СОШ №</a:t>
            </a:r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низ 7"/>
          <p:cNvSpPr/>
          <p:nvPr/>
        </p:nvSpPr>
        <p:spPr>
          <a:xfrm>
            <a:off x="1285852" y="571480"/>
            <a:ext cx="714380" cy="28575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071934" y="571480"/>
            <a:ext cx="1143008" cy="100013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7072330" y="571480"/>
            <a:ext cx="1214446" cy="1714512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-285776"/>
            <a:ext cx="8229600" cy="1143000"/>
          </a:xfrm>
        </p:spPr>
        <p:txBody>
          <a:bodyPr/>
          <a:lstStyle/>
          <a:p>
            <a:r>
              <a:rPr lang="ru-RU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ПРИМЕНЯЕМЫЕ ТЕХНОЛОГИИ</a:t>
            </a:r>
            <a:endParaRPr lang="ru-RU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807" r="23077" b="-2659"/>
          <a:stretch>
            <a:fillRect/>
          </a:stretch>
        </p:blipFill>
        <p:spPr bwMode="auto">
          <a:xfrm>
            <a:off x="0" y="1000108"/>
            <a:ext cx="314324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22547" t="13867" r="29136" b="13867"/>
          <a:stretch>
            <a:fillRect/>
          </a:stretch>
        </p:blipFill>
        <p:spPr bwMode="auto">
          <a:xfrm>
            <a:off x="6000760" y="2428868"/>
            <a:ext cx="314324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23645" t="16797" r="29136" b="15820"/>
          <a:stretch>
            <a:fillRect/>
          </a:stretch>
        </p:blipFill>
        <p:spPr bwMode="auto">
          <a:xfrm>
            <a:off x="3143240" y="1714488"/>
            <a:ext cx="278608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750284"/>
              </p:ext>
            </p:extLst>
          </p:nvPr>
        </p:nvGraphicFramePr>
        <p:xfrm>
          <a:off x="0" y="928670"/>
          <a:ext cx="8858280" cy="57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ФОРМИРУЮ МАТЕМАТИЧЕСКУЮ ГРАМОТНОСТЬ НА УРОКАХ МАТЕМАТИКИ ЧЕРЕЗ: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ЭФФЕКТИВНЫЕ ПЕДАГОГИЧЕСКИЕ ПРАКТИКИ</a:t>
            </a:r>
            <a:endParaRPr lang="ru-RU" sz="2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nsportal.ru/sites/default/files/media/2021/04/09/2_0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8" name="AutoShape 2" descr="https://nsportal.ru/sites/default/files/styles/large/public/media/2021/10/28/izobrazhenie_viber_2021-10-28_10-24-10-583.jpg?itok=iOoLYIIq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20230410_102626.jpg"/>
          <p:cNvPicPr>
            <a:picLocks noChangeAspect="1"/>
          </p:cNvPicPr>
          <p:nvPr/>
        </p:nvPicPr>
        <p:blipFill>
          <a:blip r:embed="rId2" cstate="print"/>
          <a:srcRect t="18556" r="16498"/>
          <a:stretch>
            <a:fillRect/>
          </a:stretch>
        </p:blipFill>
        <p:spPr>
          <a:xfrm>
            <a:off x="0" y="1285860"/>
            <a:ext cx="4857752" cy="330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20230410_1039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14752"/>
            <a:ext cx="4600412" cy="2587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230411_125454.jpg"/>
          <p:cNvPicPr>
            <a:picLocks noChangeAspect="1"/>
          </p:cNvPicPr>
          <p:nvPr/>
        </p:nvPicPr>
        <p:blipFill>
          <a:blip r:embed="rId4" cstate="print"/>
          <a:srcRect l="30018"/>
          <a:stretch>
            <a:fillRect/>
          </a:stretch>
        </p:blipFill>
        <p:spPr>
          <a:xfrm rot="5400000">
            <a:off x="5786442" y="3500442"/>
            <a:ext cx="2571745" cy="4143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0" y="214290"/>
            <a:ext cx="5000628" cy="1143000"/>
          </a:xfrm>
        </p:spPr>
        <p:txBody>
          <a:bodyPr>
            <a:noAutofit/>
          </a:bodyPr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«БАНК ЗАДАНИЙ ИСРО, РАБОТА В РОССИЙСКОЙ ЭЛЕКТРОННОЙ ШКОЛЕ»</a:t>
            </a:r>
            <a:endParaRPr lang="ru-RU" sz="2800" u="sng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бъект 6"/>
          <p:cNvSpPr>
            <a:spLocks noGrp="1"/>
          </p:cNvSpPr>
          <p:nvPr>
            <p:ph idx="1"/>
          </p:nvPr>
        </p:nvSpPr>
        <p:spPr>
          <a:xfrm>
            <a:off x="4714876" y="0"/>
            <a:ext cx="4429124" cy="4810702"/>
          </a:xfrm>
        </p:spPr>
        <p:txBody>
          <a:bodyPr>
            <a:noAutofit/>
          </a:bodyPr>
          <a:lstStyle/>
          <a:p>
            <a:pPr fontAlgn="base">
              <a:lnSpc>
                <a:spcPct val="100000"/>
              </a:lnSpc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Предварительно разбирается решение заданий из банка заданий Института стратегии развития образования:  </a:t>
            </a:r>
            <a:r>
              <a:rPr lang="ru-RU" sz="1800" dirty="0" smtClean="0">
                <a:latin typeface="Arial" pitchFamily="34" charset="0"/>
                <a:cs typeface="Arial" pitchFamily="34" charset="0"/>
                <a:hlinkClick r:id="rId5"/>
              </a:rPr>
              <a:t>http://skiv.instrao.ru/bank-zadaniy/matematicheskaya-gramotnost/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(задания детям распечатываются, учитель объясняет решение с помощью документ- камеры).</a:t>
            </a:r>
          </a:p>
          <a:p>
            <a:pPr algn="just" fontAlgn="base">
              <a:lnSpc>
                <a:spcPct val="100000"/>
              </a:lnSpc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Провожу диагностику сформированности математической грамотности на платформе: </a:t>
            </a:r>
            <a:r>
              <a:rPr lang="ru-RU" sz="1800" dirty="0" smtClean="0">
                <a:latin typeface="Arial" pitchFamily="34" charset="0"/>
                <a:cs typeface="Arial" pitchFamily="34" charset="0"/>
                <a:hlinkClick r:id="rId6"/>
              </a:rPr>
              <a:t>https://fg.resh.edu.ru/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в компьютерном классе.</a:t>
            </a:r>
          </a:p>
        </p:txBody>
      </p:sp>
      <p:pic>
        <p:nvPicPr>
          <p:cNvPr id="8" name="Рисунок 7" descr="20230410_1032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4612" y="5286364"/>
            <a:ext cx="2794019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43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5968" r="2538"/>
          <a:stretch>
            <a:fillRect/>
          </a:stretch>
        </p:blipFill>
        <p:spPr bwMode="auto">
          <a:xfrm>
            <a:off x="0" y="1214422"/>
            <a:ext cx="9144000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1"/>
          <p:cNvSpPr>
            <a:spLocks noGrp="1"/>
          </p:cNvSpPr>
          <p:nvPr>
            <p:ph type="title"/>
          </p:nvPr>
        </p:nvSpPr>
        <p:spPr>
          <a:xfrm>
            <a:off x="0" y="0"/>
            <a:ext cx="5000628" cy="1143000"/>
          </a:xfrm>
        </p:spPr>
        <p:txBody>
          <a:bodyPr>
            <a:noAutofit/>
          </a:bodyPr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СБОРНИКИ ЭТАЛОННЫХ ЗАДАНИЙ </a:t>
            </a:r>
            <a:r>
              <a:rPr lang="en-US" sz="2800" u="sng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PISA</a:t>
            </a:r>
            <a:endParaRPr lang="ru-RU" sz="2800" u="sng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t="13958" r="25532"/>
          <a:stretch>
            <a:fillRect/>
          </a:stretch>
        </p:blipFill>
        <p:spPr bwMode="auto">
          <a:xfrm>
            <a:off x="0" y="2571744"/>
            <a:ext cx="5000660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AutoShape 5" descr="https://img2.labirint.ru/rcimg/936a1e23973c287407e4be4e9abe609e/960x540/books74/732916/ph_01.jpg?16512279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1" name="AutoShape 7" descr="https://img2.labirint.ru/rcimg/936a1e23973c287407e4be4e9abe609e/960x540/books74/732916/ph_01.jpg?16512279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60051" t="5968" r="2538"/>
          <a:stretch>
            <a:fillRect/>
          </a:stretch>
        </p:blipFill>
        <p:spPr bwMode="auto">
          <a:xfrm>
            <a:off x="6858016" y="0"/>
            <a:ext cx="2285984" cy="298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Содержимое 9" descr="KA-0049153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500694" y="285728"/>
            <a:ext cx="1500198" cy="2078552"/>
          </a:xfrm>
        </p:spPr>
      </p:pic>
      <p:sp>
        <p:nvSpPr>
          <p:cNvPr id="17410" name="AutoShape 2" descr="data:image/png;base64,iVBORw0KGgoAAAANSUhEUgAAA4QAAASwCAYAAACjAoQOAAAAAXNSR0IArs4c6QAAIABJREFUeF7svVmTZcdxJhj35lYrUIV9B4hVAkACJJuS2FxEbd1kSyJbpLWkJ5n6bab7tcds/kM/j7XZPPVII5n0JJPaZKPWaiOJBMUN4AaAxEoQO1CF2pfMu7T5FuERJ9Zz783MqjoXLGbmPedEeHi4e/jn7hFndGF7Oh+PR2ZtbMzIwGdkpjNjZvM5/jUeGTMe469mNjdmMpnyv4nZ3Nw06+vrZgTPjuRpupc+c3wGLsHVy9vbZjSfmwObmwYemupba35HmujffE7/sBf+ORrR37FP7lq6a6CaxlX3YUbhze45Zk1dE3Hq+VtipKYoM2SvJRpJij/C10jno5maTeK+/xEe1fIq7Mvnbx2vVF+WoJZ5qp8KFi2SO9tFjo/Utq8N8mziOfxa87GevtY7nQbRk6mReDKW0YIU12PSIHoakyBLCDbIrcYa1wTPQaKJt10JLssDPG31B9rAdqgDpB9/dR36ssl2iPvuzoO2BYH44J+gyEzjXNEhYwdikBA1YyOiTv4/Pn9dGyScoOfYEoD9ZKJpXujaaLRWLVJi88MHYM0YPgMH9p4DTpdbaEl7EdJKV8AzK6izJzEivM74D9V81ATWrHlL1cEyR1r4e+Xcu1QmXjnDvtoonc+NrIqAOUSaYaWDGdbfxXyT1Dp35bIpg5MAEMKABbQJbHAgi5iGBm9O4Ev+jcdjMxrzs1FPHt0e+5nNCFysIcJMw5OU3YTnL1w4Zy5fumS2d7bNpUuXzOVLl8329raZz2fm4MEDZgzINvgAnQhcNWi1hI18yBeOg30ovMv6qfD7GNwnB9CQh+LgOXcY+Ur/Z/vB2wBoI5Jmv48dRLzEk2HphfuwN+mP+oLboA28ImMLxqX+9DgO9/sOOgmJOIfuGn/vuaHiy9JAqO9xwN+4MSVgLgIJlKv5Uj5yXtkU3KhYHGPgJCVjoaoIIHROc0KZAqAus0rewJx9/8SzoFfIfOIZ9SnOe63Z0W0nFjKYcwueUJlZr/MLPkyZBRUOIbOj42zHCGRR6Rj+roM2OM5uXyS/yCj703pR4fAtiiF+QXsoUR1glpI/1aA3FmrJSiaANIFPor9Mo5NfHSSILSU0Jjen7h7sxzHVAVMrB/aiBYVA3UxB3+6YpX1Gt9zBGtiK+dxcAjtpDNpCsMHj0chM5xC0U/qItqbuMwDCOj4Nd+0VB3YXEJZGGbVIAyAssW0Prw+AcA+Zv7SufV9Wz6n4tqmuyGe/pgDhxR3I4blPbPCxyL53X6A3GlMRQxefW3BaZrO5OXv2tLl48YK5fPmyuXjxIv6D3wEQHjiwZQD82Q+DMASEGxtdZ5UBkABV9NEUsfB9euwC0vz0CYtQkCG0qM9mOJ3zKyCsK6iOFuuakouH4IPuB0BIEfkuk33XzgExPaZwfMDHMG+EbjL8L3C6xYknfhMYcAA0oEeczigghHvBua6NRIaAMC9gydCDBij8u6NAt6nBM4A7d5eHKZQP70t85dgYJRAehP93ACuvQUyPBaUucOA9RxEED/g4XUn3oAEhi4IKbhCkpwAFywDLgQaEa2trpFvMZ61nNqARmUYrUSqjRbNPQRlkFQNdpfieHms9YmynwKc8BYEubI1bB0A4p4CLBHskuJPMq8Z4yIDQqqj87UuaJ/pzp7koa8IXxHns5FrMF2Ea3kL2CT7rAP7MyJy/dAG/O3jggFlfW8OxTeYEMd0nDQhrF8YhQ7j4eje0sAwO9AOEqZ7ja8OCdHoxJWfHs61aQrq6n7m0AKG16/ICXezLR5fguO7LcV1bRGECS1X+uBW/zAedbCnffaXckdbn0VIAoeZDkOVZNiDc3r5sJpMdM51MzHQ6NZPpxABwg993dihTiB924gThW6cuAH07OzsIKGOfyWRi4J/OitLvdDdlTP2sGgIs5dDpZ2fgfM2nCGzhe6B5NoN/MzOfAeCdmelsyt/P6HtsjyCN7Quj+vTMHLKuliaijZ7hDJDN6BLQkzY12NWgkLKXAHqcMZQMDrrI/LXNmEnWGK6JnCnn3fLV8gkcUKBZroxV6S9c46hNkIny5ycsi0vV7em2nMOvm6a5ID77fGDYIXKkwIAOcAiIQHYLcJafXIonIDtZMmkzwgA+ONCAoCoPCMOssGSWUfw5mwxZIDuXCAixvhsz+1AqboEc/x7qAVwfY9m3AuECADEgQW3IT50llFmC60eOHMESc/mE4EL+DsvASY5dZQI8DwGetbV1s76+QRUBMiabJXc8RLqgkkHRSZUNYxw/xY8kM2mpo1J5uKL44vioDGrWZ2DUxtl8iYyFY0caPR67RolGnif4uQZ/83jWMvKhbBDwfW1tjMEzyA5ef+Q6M1obgxZGAl4DILxSlvWBzhIHBkBY4lDd9QEQ1vFpuGs/ckADwlb6rmlA6Gd8NOscCCKw5TJUHQavEBCCbzidTsx8NnUOPDvyAJAA3DlA6Bw9m2WI0A2AEkEfD0T7dwjYpgRSyLfXAIMBkAUCHIXgLI/wxZbZYhsC3gh8ACgLAckUv5sh4BNHWLIyDny4sl0AhQQIgznikjcqCxSwo/vtgiDG0RYQ6mwf8LBboub6ZexjSxBT4Id2T+kFBvgYpNaKmcJ8hjDEkg7s+aCP5kDG0M0G26SmRYAoBJGdd92sD0UM5P/iESp7i4NJNvNLX6Wdcy/LS4LCtd2uDBQDBhbozgnMc4oMpHqC+kKbfFPZHzSI0rRSdpW0om+RBOChAGOug2Umbm1tGcgS4q3BBOlgjQ6g8M1W91AnGIyOx1D2uEZgD7OeUtbuAijEE6LUgWe2BlImnwB0uL8Q/vHzQJfjkcv4Burum0NieDd7H/TpZWCDeXcZTba7lI6l3B8C4dgSF/RJSU8E5LfcfIt54P77zebWFpaKbmxsqKqKCK16zitLPYYMYWxOhu92nwMDIFwOzwdAuBw+Dq3sBQcGQBhyPZMhvDRR3lliD5c4+7rZ2q0my8oQWkdTpX4hsg6lUOSPuv9SQqd3C4Z7maRwivNCSblVOwED571e1LUPF05NaqoCyKSxRrKsdS2YT3HECYimAaFsbfRBAgBCt1FOMoQWiEpSMpp1cLwBZ1GSTa68Vu09C/ZPFrkaqZHpBwgdMBTQYsG82jdLW5DDj87C+eCDwAhJqGSr9dPglLusmDEUM9DA1ff4XRDBgXzIKkOm2dLNGXM6AIoy6QjWeK8dwKqdyY45e/YsXk99kC4MOFAwRMumBDcQCGJ/FJCB9ki28GQqDnr48hbLxoqsxTLXHZBI7PQA89RwIAX6nFKghQIrChSrgA59T1lzD1yL8GDQiQCoT68fEBCexnnosuaUtXfVBNIud6CuocQoEOn0FDLr8J/oXBaMqjYunL+AlQe33367eeyxx8ynP/0ZzNhCp4cP+5nbXBCiqIt8wwAIazk13LdaDgyAcDn8HQDhcvg4tLIXHBgAYcj1qwQQYskjOmzsFKkMCLhQmxztjh1c0WWJzxRbqkiemnUE6Rdy533XPPgL/0xF2B2c855SKM9R484C9MP/kungb3k/FvXITrsMkmkJwXjo+MazeLEMGDGh6/y60djDYQprh2WTnRAeF+8FC74u248IIJSZcA+zMy6TKRe8Mk870e5oEcvW8PlwkIoP4QAthk4zxiYSneix0HXTPzZbzVlrwmqSxfazxQRC+DseM2mPMVPOqMv+2ZzOhBlCxrcW5ErJMpU++xl1DebC33GeMNvFgDqa7SLCO7Kq5x3PriHbQAlzypbj2Dy2h4fAcLY6UB/u0GaCw771Ptv0wS4Re2BpUYdtKfpcPyEjGNQCHJzTPwmQpaVKZZeBKQCQR8YcP37c3HfvvZhZhaDAwYOHMEvoPvWHyqSUcwCEZbM13LEbHBgA4XK4PADC5fBxaGUvODAAwpDrywaE1adBMkTKOHotAiIOJTlELgsAv4NjeXAzOFTGuXS2m5zjawv7ZBMq+9MCCFO0ukqqLiD09175YCvM+okjCneF2TkBhwLy+MzRJASt5ysLhyVGSl81pxhUeFv11MEl4tQzZI5Pd+TbwFn3AKeX/ghp1JAvuJaB5cSTJQljh8HLXDTraHTS5EqaCVyyI6T29jHcRar1sUEuEJKHFn44xIF4T+KjTei9mxzQ8VK47sRcWwrp7V+tnzPhhwVLbjuxt09Qmk+Fb7q6o2RMggiy15XJi3PP9eDNKOPSMMQU11lqWYC/zRACwPPRbvC46xsOkAFQf+bcOSyvPXrosNmZTsz2zo7Z3Nwya+vyqol6jiRtoc2I11ug4c6BA6vhwDJtsqawzj5XjSkMWNWYOx0MyyliFQE1N62KjzV97+U9S5znvRzGNdm3k1lXXagZoWU6Pc/uBPQYE69U+cgBQjh3XH1i20TCEjy0WRlehJcqt54Uxba7b4oeof09dMBFnDAfiKU6shDIM7i1k157X9h7jbGlfVz2w1molh69Vwdw6SBzj34oQOhTqGGHuyLkECniSOYo6l7ztwo2gL4cWMxIEcOkopz1u6FmHmtbbplZ1ACbCYuauYgChrMaPtfRYY/0BORPAEKNW1Jc8lq0sig59zw/cCzqFhpb2FMcftVx2geEQdoRicyYWF9tebp8pcvJhW65C99rpE6CR5PpFANNsPdSMqp4aI4XJKnjSI7iZdn7Wm0Z7hs4EOdAjXb04d3iOmJ7HQBhnwnYpWeWOM+7RPHQjXDAB4TdFboOEHYPnNMcvlLlI+OtXHYvoVqKLCE02BM+5Yx/HSDsMkBHzJc9qIbFCjMKi/XfAYQWBAZAzGOCz7c8xZpXMVGK0O91HWtdIYNOk8G1Antc64vxMa0kDfNZ1LRV0eg6LmlEaTajQ8i9lq845sgNNpOWf9iOhdnmxQsKWKuO02kdaZ117M8+VNO7Y2prX3mu1fTdZ9KGZwYODBwYODBwYODAXnKgBQ/08nZWWG22d3wbDYAwxXwRklU5Tg3u3TUJCGN8j0V1coDWB0D01z6Yz6K+r4rGARCG8Y46Tg+AsCiyww0DBwYODBwYODBwYF9wYACEfaZhtL3kDCG63HVeVh96M8+0CEBN1wMgDF+xsLsZwgEQ1khp33uulAxh0/iGDGEDu/bESDfQN9w6cGDgwMCBgQMDB/pwoAUPDBlC4fBoJ37UZJ8Z2ONnWgSghtQBEO4uIKyZk9g9Q4awD+euCEDYZ2BSkVmDd6pLXIcMYc+pGB4bODBwYODAwIGBA7vMgRY8MADCARAWxXMAhPWAULzvnBde2kNYnJDEDQMg7MO5ARAScqzBjXbTX1qEq6dg2ENYzarhxoEDAwcGDgwcGDjQgwMDIOzBNDPamcNLqvSnzkXq09lqn2kRgBIlGuA08iN3NorX7e7uIdTOr3+mhU+HfyBHCTbAgErRlQz/6rBcYbLqGnGjbJzPkqjY6w3zWWxzVTS6jnMzWwPvo0NYJgtUByVuRLstPQTtV9NbJ2PFaZUbfAUsy3fNWKo7lxtX0mgzFcMDAwcGDgwcGDgwcGC5HNCLe7jQh3+XfNgUZVffGnoNAcI+4tZDUPYxIOxwwE9X4OUuIKzhW2NmMHCMF1OrOmd9AIT+PNZgoeZ5qWm0RpyCe0p0DICwB1Mrc6N9Wh6eGTgwcGDgwMCBgQN7x4EQEOackx5+Pg6s5Jns3ej79nyNAMK+7Okx6fsVEFayAN901lvOGx+sw3IFyusaWT0grGTwcFs9B+qmtu0tDvW9D3cOHBg4MHBg4MDAgYEDVxwHBkDYZ8oGQFjkWj+Q4zUbbaIhndLjtRMNrQcc2P+A0B9bJWqwo2ycz6J8DDesjAOtQjxM7cqmYmh44MDAgYEDAweAA60Lk+basEgtJkN9eJ/bICNJnz7z0ueZxUa/6qcHQFjkcOOk75MMYR+1IVYMgLAoEsMNu8OBViFuVNXdGcTQy8CBgQMDBwYOXD0caF2YBkC4vLnvw/sBENbyfwCERU6tystsEOxFMoTN5DfQ1eFdY2etyT3ur98+RyG2kcaifAw3DBwYODBwYODAwIGBA9cGB3bRR7o2GNowyj687wcI82/kc/sO9+a96w0sa7h1AIRFZq0KQDQI9gAIvVkaAGFRaIcbBg4MHBg4MHBg4MDAgaVzoMF3WzRovnTar/QG+/C+PyCczVP9jcxoNKYz9lcFEfZgqgZAuBDTWyWhjzBLFWe5r2jr/Fh9z/P+Z8q0PlmZIezS7spa68dFEz1qpXEh+RgeHjgwcGDgwMCBgQMDB65cDuS8jOo9QhXDL/t4FY1cBbe0enWxIYdt5NocGcF99q45Hq9o9Fv55BrO0ogB4SjuU16pIHEAhAupT6sC9xT0ygyhnznzBzarHufcjLP3to4501grILRdOz6WYj+6d0ryL5H+ap4ONw4cGDgwcGDgwMCBgQNXHgdKgFBf7/sKAwpXDx/gQE8/2WNe6BnqeeleA0CI3wIQRHQIP9172MLy0dF4bMZj8pRHAfq7krOGAyBcSANbFbinoA+AkGZpAIQLSevw8MCBgQMDBwYODBwYONDCgQEQtnBr8Xt7+slLAoQISTllKKBwAISLz+out7AMIdplkmu76wEIYwnz8Ls4nM2XjC41w5bNEPpZQA0IS2NLwXT6Pg3iW+F97fQN9+0lB1rtwiAFezlbQ98DBwYOXI0caLHD+80Gl8oPwwxhbv5yY9tv494rOSwB8Fq6UpnbdIZQWtaAkEChTxNkBSFLiB7lkCGsnZDdvK/F4OwmXUvoqycgzAGndGFDmo9LL7lcABCmxlYu2Igb3fJzS5jHoYk94ECrXRgW5T2YpKHLgQMDB65qDrTY4f1mg0sh6NqJK3kZ+23cteNa9n0lQNgiS0JbuWQ0HAXhwPKcDIBw2fO/lPb6CMlSOl59I0sEhJrYVIYwNaBdB4RMYDizej+kvga/l0xuKkNYfm710zz0sAoOtNqF8gKwCiqHNgcODBwYOHD1cqDFDu83G5zzQFpmrORl7Ldxt4xtmffuPiCM+YUuKdidlxyFOMtX6FQOewiXKceramtJgLCOvH2UIawEhHVAUEeKupwomeo63g137T8OtDgiQP0Vasn3H+MHigYODBwYOMAcaLHD+80GD4Bwd8V4twBh3Our2RYlFM4ipA6AcHelJdFbi8HZFwTXE9ETEOoOYtxpzRCSu7xEY52dMvdqCRkHpvADrum/hbI8hemrSxxZ/dwOdy6BA8vU/UQUIkdls+Ask95a9jUTWdvwcN9+5ECriA3iEZ/FfcnHVqLCoY3aD3Ksko9F6coHbfdOzXJeR71nRfTnGFnF5N1hQ9NUdn21eiJjY94NQJiTNZ+mOIVEY+o1hWEZaT0/9vbOIUO4t/yv670HIAwbDl87kc6IlSzBbhktR4emqIa6voCwbjKGu/YfB0pS0UKxA4Q1ko4919zokbBMemvH1kxkbcPDffuRAyxiNbPeT4b346BXQFMlH61G1zB8YTIXtR8OENaQWy8febqq+2o3qAtzNN9AGaC4scU9q7oZq+HQiocqzVfKPYIiCNP3Jn1xQFjqmoaS9nhpyG2JAnpLYe5TomqX5rGxmwEQNjJsT24fAGFR/WReSmq/gOXak6kfOq3hQMk417ShJYhS0TUmvd5Z0jQsk97asdWMprat4b59z4Emh65PUGPfc2A5BFbycQCEBA0WdZGd876c6VtOKwMgzPFxAIQx7lyZ6+0ACJdjMVbbygAIB0C4Wgm7wlsvLdg1wxMDPmQIa7g13LPPOVAJZKwbf2X6L6ufhEo+DoCwBAjzr7OSiaS79pswltYXPbYhQ9imlEOGsI1fq717AISr5e9yWh8A4QAIlyNJV2kr5QU7P3C9iA+A8CoVkmtrWJVAZgCEBbGo5OMACEuAcFYB80ZmAIT7xExVyj3NemU5TXRoAyDcJzOOZAyAcD/NRoqWARAOgPBKkNM9o3GZgJAHMa87PmkoGd2zSR86znGgyaHbh0mZ/TK7lXzcPUC4jHLzvdhD2AIIZfL3S6awvL5cm3sIiS/91sDcHJf5rc1DSUra9xD6/cc8gWtoD+F+scSNdNg5XIbBrOx7t142UhmAySlm/aEylWPXt8VWw4SW+rPjVLU0a6Xr2ryUDESPEQ6P7AEHcu8BonCWECXSkZIS+H4eXbmoCS0x6vegudjJYVrnur3XSm1UmXpwvG1jvOtgeRrTZ8Q9BmofWR7lZSp2e2w5iqLjjhBYw5/iuGoaKbPPOY+V9676tuSwevAxBwiL/LUDrb/T5033ufjYuratJuxV7/BrOkKaakpGJUMYn3nnLaxaMsLtkKWx6Os5ZRlFq2Hd00tUtAKLyvajntsAjjoSWBxKcIMnZN313Lt75PdW6sqNhO70qS2vmaQjfp/0V0xfpb0SVbsgwz26iGQIe7SyHx5Bn6+vQe0xAJjvKwgQ5kS3x+gT65FSggwgFFrA/Is73jUBeaoKZnfhIQ0N7D0HQJ1zy9LcA4ShMxJ5MvBsUIWrvB2GjRF914+jCfLY1scedVupmwkcTfTW9BW5fXmLV1/q68bo31UeV59W08/0mc2+FOT6So478lDNzBbHVdNI5UB3Uz5yJGVlpwcf7SMRXtWPuTgTiSH5PcTHFnzLXa0WEPrj8VkTF6ocbKRRLlEYmZtR38j7MhjHPKRCX8/QB+tHVj6WP7aYwNTZj9zK67c68yCWCJbjSZe/XQpGuJjL+AN51gkRWLADNpW45kZCdxKAhW/zK4hc9QEhtZbWVKGmRFWlwdzl20aTeezVirtMxRK6mzvvcQmtVTQBur1bgLCCnPCWvktLqauomAerIf6Z0Ac/U+l2DNQvmiU1Lo0gff3KVOH+490PT+bkNAcIfRkLpSfMh7M42od4pufGjKuZMIrqu6ajK8N9tLBFE0Li46MpA6flSf4i1FdPhboRRrw86vNgsM9s9hlTqZ+SQ7csfgRmvc9QOs/stnzkiE7qfmVFjm47x6v6MWetYWQoCQc6qhNOKtDBbZjc3HruE6Xpp1GnZTEuxTkOkFVflnQXzkTNyMBoXlP+GpsudBr3XCfq7AfPRN7hw7EAgnDzxtJefNVlAJxwi0ZEnnkeHBlzM6pftJG+NCDU8qT7dlM0RqrgWq0W739AmNOxARD2XeYGQOg4NwDCvlJ0zT83AMJQBGoXnpjoDIBwVQq1yKy00jQAwlaO9bv/ygOEWjIyGZXCW9UGQEjyktWzARASk5KA0HGPAGEA5oqAUBqX4OxeAcKADg/4jUw7IAzb62ebVvnUAAhXwd0BEA6AcBVydY21uXpA6OKDxtaYulVu3CEgFYEeMoQ1ormbwAnoGTKEalZyQf2ayQvuaUgiVbe+2/KRI2wAhEmP32PbcjKEIZiN962sdWfqhgxhtZplb1xOhvBqBYR+ddGYIWF9hnAAhMuR0gVbGUpGfQaWosx92T2UjPbl3PBcjAO7AwghfhlZBnXJqPV6BkC4iKTutsM/AMIBEPaV1wEQ7iYgFEc7X8BO60F8ZgZA2FfS/ecGQBgeg6M5MgDCVWGH5UhvZSsDIBwAYaWoJG9b3u6ERSm5dp7fPUAoPFXGfwCEzJTlSf4ACBfX3dKCXOfQLZGO5YlH9U6cxakvtzAAwr0AhLrP+H66ARCWZXeRO+rsR67cwLfyV1fJ6DUOCHdm09L60yx7e3LYCtQx7/Ipo3syzsrZWPqk5lzHoLNciUns9RcypFpnclVZgSX6PZWzNNy2XEAorYWSpA836AcIoxlG2IfiN1d5ymhJO0vXY3KTjrznY/J1TmGtpNbqcG17pftWZQvCfndzXKXZr3LoSo2EA4wYv6FkNGBSjKeyBSqlkg3HUeR3tYUSqCdM273coWskOdE9hD3HFg9DO3rkJHFvbLFqDI+PcahOHFjeKp1VkeweQqAi8nSGh8gnPFBG0a/G3KquJbuYu15lP2R8Qq5HIMsiX/MPlYGegXmlN/UJFcKEHnsIK5lGO0XcqN0po5EgsYkBwpSHmpLF8oq7yPwt+myObaOd6ZIB4V7treNRlsRwUWbq5wdAyNxYABC2Ol6gaqtyApe31CxTyq7utpYPCOOg0M1tPSDU8hADhLgs9gaElatZdvpDiY1LcHl5Wp7k7yZwAtasyha02qVlamlJMqocuoaTMq1/nsI/yxOPKztDGPBU8y06ZwmwmJ7frDUsHYMC5z0S7kieMpoHhB2ImaDfdtIReqHfOdX0ZsGUg0AddPmYBoQaUJX0pKSTiwHCSOsZ+bB361NGm+WjNKK661X2IwIInXxwyaXQP/e9bprP6NsJmUANBhcDhCXTZNfo3oAwfDGLrHC5VbW84tbN1Gru2leAsOa9N33YsJtAsA9919IzOYHrvhDA50zJoUwBwpJh2Bf8X2QFKw2wFJ3cFwzoElEFCN0LB20D/lciNRK51KCQHnHvsnXG2jPb1ishRuM1RRzaLbyknBgGhHoMbgGyrk7cc8ifcVc5W3ULj7iBlY32uq3L8V7NND2k3YqmBxtv3u2xlcxElUPXOa49PWi0yYF98Wgo2Z4Kfu42D0skZTUnBaYDnvq63l3HUu+ci1uG1KzXcM6/Jz02Wj1xOkObOocTFelj1+DIvFsqozKhAKHlFbWGOKjzMEFFa3qd5bV0dOfR2d+SnpRkIPq8Z/ODFvhaTv/0tZh8CB70x+z6qZnt0rhK16vsRwQQOvnoAkLp082n/c2S41i7GkAYE0noc2bXbZGduj2E4mv6xlHGlbMgdetyaZ5Wdd3OQ0QBdj1DOADCVU3z/mk3Z6ivZUAYeadqcdJyi7P3cIOzUux0F2/IyYq8hxBeWivGPs4P+ZZ/jiLvIbROXsJY43VdtuIcGOmbKgICQKh8q66zlHPyutdKuuGmpW3B2S1AuKiDJrikFX+03t8q3rXz0nEGWztSDnns0eKsK4cVq7Yq39qWBIRLZGzXPUwzZ1l8TPVQ5MsKAWHHcY64yz7dNZxj0FU132DjVF7dIpDlAkJZ6yzks4AVcm7pAAAgAElEQVTQ575vz7vXfF50BbKGOyk5yAHCFN7Nyk7FGlwChGn56GdMirKum9X240oAhIpZqXH2BYQ+ZI0WCCcmpInjyUm16tJv2rNPhYBQy/poMnEvpk9FLVppyr2vfVVllru6f7DEkIZynVJTcL2TIFHtR5InNU3mV2O82t/UtgLCjrOP/YdugdAULxMr+y7Wraexx4gsN1LHW8+wukd0xqmuISa1ki7dfkyXl6XfLbSX7i0BQtqOEADCDj8UIEQm5AChpsg33rH5oe8oO6jLRjX4i/3ueG09rhIrApEsTXrput+dcLCemiK51Tdo/Q4f8kbRajf54Rgn+luv8rBynNfXFgHIqWdrbAjS0AgIOwmj2LpTZk3THTmnWxpazGalZyCrPdn9Yy5fADxL9VCiu/tcTmJrpTncKx2bjjDo5WygvIIHe+swiL7Iy7Qwbm5Gc6Il7kq7tdiOzBoJ13G3r+6sLeL/SMCxY5MKdkgHdrXtD3UuxkcPEGa0ZZFx2WZj4whZGJlQb6aV8U5nCJ1gYKWeGKBoObC4XyJ31AGs8Uqz3OvkA/qAfx18UZgv4aVoB1UT6oZ1337ZtQSJ6e6QWSkr0rY2pzySWq1vMro8DBlJmKQYTSbuJJa4IWjrDlmR4EfuWlsvkbt5hIsswgvTwGVmfcQh5dSIGIpQhxO4jDkTFSXNFC7UxsXruJZyRNMOVNxACIluSWnpX7Xprdg1UlNzj6MFjWdozDSptc3xQEu3Wz5aTY8s3qMYVKrjn2e0chGflubwhbaFTwwQdh5h04nesv7nbtTS5D8+9oiIgkKrF7oV5nhkfjxH0dJUGqgmI01tt5U6a6P5nOJ5cS7KQ/BNSBDWiR0oleR3pq8OnREWrGIx1Tan5Aoswsvss3yxOOuBk6T8urj2iBxn7M0iY5JOozyMNJyjt/5ckTzFjoeVI+tkgEYMnCqfR3hUo33hPaX2w9U1AH3ejMdsCyFbLibtlnF6a2XOCOhINe0dTMsp9Mn5w85NRenuVp9W2ia8jdllbURkne6sp6r9qGcCXzZkCFPkWlJCFpREIDP+qC6pL7vcVp2p+5KA0CsxkLW4W3ocrkESMnA2QVMSdw6Q94H/UZKW7toXrg7dGaVv3H/dBEnLGt0inC4Vsoo1TOQfeRIJGo52pm5HaC7iVTskRPA54SzNXm1H4X01zmXfthufq4nieg52AkNrgdARIy8TtDR+hp5GjQtZzxgaS4nY0nXqT6ti3RNd4EHRwazbEQzO8aO29FM7PzEvrJZ2u4YVHqjJEC6wrljmLy3LX9JZOqyMTTN1H6dfOUQFUNiV2FZAGEggz4mnLfq7BmPgj61WOuruq1lcau4paXy4TOq/9ZvIpJ1lA8LQNdYy01f2ZQz6qIsU11ssStEpjN0QmumKRrrujv+QXltKWa++PNRa07GLkUazfKwT+WI+yzVTKfmeA8XHpWAjNc/TLHSzE6lJbuG09O9GlN6ak3BkcQ8hPW9H401CDdNrAKFqRwChCIdlRbmvJHAqGajAIKS4bClIZJ80a3iJusYAoXNa516krx0Qhj6dncLE5Gj/IyHNnhR0tVN/46yRk37tZ0pwJUZMXk7LUpwWVni21QOv7g/fyODGqKkYXVIlo6grla1q02PPWxBnvbKNGt0NZ5bGwf8fztGq+m0hNMroNGEi0LE7RGxr56RIZhV/YoIfc7PiApX2T/LxQusgBnu0Yu3VGIHwuXBUqXKRNA+dEckBwpDFSZa3lscVJ7d7Q6zUuMXNiHa5zFOE7UqaGZwFhZl79Oot7owHDPnZzuCdJHlNJIQOFyKmGYMJqcnl70tu4iJOTTm40h1EKeef1vJ6XQ91U7NI2sd71FxUYWbF045uax8zAQNKc5EzjXDN7rqK2Hf7bKaRFr3L3lvRkEdGYGeQDwGdWg1zMrCIfOh1DrsPxlEjAx7dRYVtMZh2pbUPRafSm/uxmIKoxHWnSTgQSmJuva0dg7RZWhlpVFGwiGX5btSeaVYkFsWPm6CS0djdikZrS+MR8WJfNJjIwlfmm8gbOcbpxTi11rvyQ+4L6AhsQ2x5G3HHKc501gRuJKYzyVFmdCPevt8SPh7yNWJH5J6523XmAh4Rex3amXANy9lg5x/68hs+kxMHn+fwl5PF1DzjHbmKqMxElrTR43ph7SjpQm2SwppeZYZ016NzO+2vndBMAmbprCBdKytk7R3eIjQ3BmWPk5qwb1AziuhYYue1RBbuswIV2h32KVOCY5epJQ0pu7fTjqEkehHjERl/SjHLrdOT5ftcpyn25Npof2Wl31rMQDcZgIY9Pn3EEGWnYNT7tJt7JrqQFDspWMIaYegsgIIiA+crKhD0cHcNVXTxr+6kPCgVy9CtF8Ogz3BR9DsvMktpactG97ochjSe0pvUiGsW5dDHCAFhzsRFeaZYpbNawYx7DM3ZA+k/RodkBrXOy+9W5zPKn6MpNuNZ21dhGL0xhPIXGWDqUJlUVzXyEZMJj8eqkRpnpmPPugpbrzydO+1K6/YuFSeGJzwhuF0eiYCE0tAqHSXCyquQ85EU8VrJtPcd2N+i+ImtzC6w2kDKA91xFfsKjUrJgPF1K2/cAe17i/cW/zryMg0YRqyJQD76AkLZ31kScn8auwTZb4SuCM14KZTrzNhCQBgTJStGaupb3wwgkp3y8VOSn5hZkQZaglN8yABCvR5486JkIbeudZ5JTG6VHsRiGokH8Wttf1W/ozNBhrAkcCIr1h8CQKhAYDUDajrSiz7hQBqHAMGg5KxUrtrY5RJvDwwvG0tvgYz1NmKnT29eT9vPanqtIipA3WfeyHCo5YWFIqaYMdnMCXqVEmhBjow+Z5/bAaEzkmI8NM+KcxnS15AhLM1NklfhYtTQZ9XaGnZcKBevFlC+sT2Lq1Z8a/Ei3CltQrcLomOgtnFkT0uzEo7W3d9xASub0mt4as5bvw/WhqopipFbK//2Pr0g8e+xdkMHRjsbmo/h77GBpHhT0mMNWLxx6qBOcNiB9BX+rGFwq+2zbeYcAN1xwOiOPPYoV7IqE9jkkLf2b62DmeCYN6+xiWoKHaa4L71oBpZmIeV+Sh8pLUlJRk1/NdJjPbTKmyuNz8J8DnwgpK6y78rbYnqQCptZAICOQGZB0FWwsi7x7si2yi1+9UZOPGIcYYNXEzRBW259xa7HT9+U5Cy9bnUFiiZmrmpG/db9iXO2W7/2oY0eaFFKm2MCXi8qHObD+eWn+PdwzUnFfvGpHj5VVDEdCZV6S7dpe9p5sIczMDo1C9JslfLAomDvrp+IpvFGx5hyxpCG3SKkZRgWyEqBPkGyXNSHqtNo07qMSxRqkSFiGzjlcxNmWFuGhMuhAEAJCjDzF6ZPEVIyF6W+wuv279KDUWY4asL9RH2aq32m43oETIk5dCl3pbZPPXzqLvJkGJBZhv6pscXctKKMdsjscie3uOLdQRuWl9GVoQ9H2zJ24VzG5lv4krtW4t0iupaSt9hyojlWUyoYtuFOjfP5WBp7bHyx2QvHIvKS+97b2MwEh/SU+NsZZ2nCKq+X+FIrOzn6S3yM8U76bdXH7jtIaxiR0tOUlSlxLSfxNdoQtp8r6K5pT/Og9f4S/2TmSzyJtROjpZ/NLFHZsTVaYJWhcRlCGk8uUxXaJwJcLkNYCwrdGpLWojhX6MmWDCHRFJ8r6r12HrWXk5Yv4mAgv96poerZKG2lzQzueXlpSkoWqiTLo40PjlETabnDjeVKRkvrV4weKwEJYmtmJ+YTRl2fFKMSYjh6Fw6ViXxCpsQW9s6rHnqlXQpqjqNUQ1V/hwxAJlVJRKtp6X+/lX9ugv7uutgh2cR/BQgDNcYWgpnDP6vG78xC9SMBC6QbS4LuvNXzUW2H44qNs2aMIgcd8bFKXskqb9z+vAkP+i6/NVOl+7CkRKJSIctDmkqGKyfhxMMyteU76vRIjyX8vV204k/kaI09EcqRXqLCpbJ2sZJ+aviml+bcgtHOn3r3QGxFit7SOGJ6Uhv51jyNlYjKuHPjD/mW01s9lhAQhtfsdtKAAYvIbp95zK39Ne2l7snJW9Q+hf5fcBAYylF4Cmqic+/AG1nyPD7XjCy3yqWsDTyTc1RTznLriqolNzWWmhWmpH11tjd+l0hATBJy/Be6Q9pqxrM4vZ6MWRIoikl/UlDcfiKLpG4DR+8Bwhqeu/b9NaTLtzhX6Ft6LUPpw9AWbw3b18cZ5WQ+XM1y1t5yMeKMJubY0qZlyZervE3pnqBbskE0IpVG6oBVOvHW7Sl0lXn4aOseQmZhSsrtaBOsrbVo2tIk19HSghiI1OiZt96OPiLCn1tkMNPET6O44e8twykJuHBWkrq0X1HUOXwnyX7ZP+g5DJxJQ+Gw5bVSZuvudMJDKUHkokU1bvxuXrqjzc4Z9u34R+/YdnS0846e8LO1NaqZNmx0ZWRlqisd/KxnuOPyJrLhsphKlvTezRo7awmhvpa1vNV0neKotweroEY41QuopeicpVcRrhe5lAGs1HI22+7u7pKWti6tw8vxPmyrZp6E6vLySXfGZCjHJ83bmFsmz5b4IP3GeFszT6106zZj8tFXZkIXtWbdy81rbo6FRv1ThNXTz6CR0O0qzY3mVcu9uXmTdlrba5GPWquv2ePNe75izypLTu5rZLd8T63FqR1xuUdn0XKjq9GSFitVoivFh5DG0ozYo5iWuGqWaBcfVF5qEN7v3jPnJzR4LAEbO4AQQaFkCEvz4vOHmpYOIu/KjcbzndXJ+2jUV1zP3bXu9b6ZaTf2eK853ghfZmod1L/7J8n7MxjPEeY1kvqzU4tMCGq8GBDO+fgwXYVSEwyPSWWKAzmb3Gqn9bg7FqBmUQwIH/23P//zZF4v1Z5NsiMglH8sjrjxp3VYGSVnzx6VYWTMWP1Nvzo2LO04/BqbkyNZbBKI3XiMNI/X1ujnaGzW4Lvx2IzGLtohwkP3j818PDJj/Dc2oxH849/HwAT+e+RHKXNHho/Ha0QLt0e/U5twDQ6djn/iYk3gkuhwtMnfRHO6vbj60MHXPJ9yQJD66YypbAIHY9ZdlLAFSxfzWA4/UntegZUoVqW11LckHeIXAVslUcuZ1ZbsSh8aiY9snGWvqOKXNUZuymqSt9khh050ePMSLUuJ9d71kojIzan7wnmM/d2yqMT4UuKN7rPkytUwp7a9mrHG2srJvmi+MrVJkktjLbl14sY514y7UgwXXcnJa4kO/WxpLmvmJ2yv1GbtfPaVU60bHs8rCNO8K93eyht3/zJbrrUYy+qztr8a7sRokhkIZyJ2b0dTIjli0aoaelrvSZ1wCmuZAh7ebikGDSEbg+FR1ZY7MT2/l9zXeGpaOvCBWHz29Hvwuvzy9TVd+sobhKJM7JR6dla98orWBYTWM/BGHOqZKrzFbHzSPgQ0pXzVtB1vA4Q0v+oTcRBztrxmPZF1K42xyjKf0jL7ZMa04KXI9dF//eM/Vi8i5IpqvrtErERYdKRlPotHHDrlpeXxujv0XrUAAHpCFKYMW/pY1r1hKYwAE/UTgKEDU865gLEAGESEgj8IbBHQJYAI10BgEYQFgopCmtDf8WgN+yRAKEBTwBxdi86RjZz40uAAIQE/aRfNFgJF6of+VkTxu4dQHjlwYPudx0FkB+gjuoF/ImuONgocsCEFwM2/E0B0G4idqHQZhv3pE2tHsCGc74MfSpuQdu/vUJAcbdaIKFa6ZrlPG/CgBaAEVjX1JdeCnFaXbeY/3RwJrzg5rbOrIm/jNZIh+swNnjAmJdBKXm0m3x40E2SnxUWwa4fKVgurFa1+CbCMQUbs5kd0RQeLuOWyhqfWPh3g4i7phyyFbjMlBhmIoyrBTxTQNXUIk7gH6jAe2tdLPCWt53Zshp+/tXaBW+S2fSsvFRxELT4pJzQLlZ0qBDBgwjHRA34aKxeUrimB8xbIgI/hQs+sc/PR4S/R7bsV6naRPr5By73Mi5DpbFr3xCMJMian3c6ky7B7i73Mpxe0cvNB+7StplDoSkQl1akdpqO3eGtZsjssDx+JOTGhPekWa4lUhRlvJyV6TcFx4PgpDt+lgUbqlYkqXyR0wqz2i6xYYxmzm6x3jcxsvN0bkuVfsNc6vUmnZiIXoSiyTSLaXDjzwnn10z7nZoW+EknSP933KZ2uGXntPbnzl+ka/XPzI79xmCm2kLKuk1Ue21OmnWUNqROAllqViQbHDwF/0o7WyGCSuEl9hxSEWvunyKFTVOPVNcKrOJxkfYwyPuGrefMfkTdrUwW0y0/ifVk+iP/6EzvkT3ORfle4BJkUngIh2WziKiZXLNvjOue8D59BRI92FOIygBKQUGd8IqnqzqMJK8VqrUMKj43+6x//kX0Vy2w2QyfdO2emtgfmSQ4QplSjVtFL9+FUljzoUiNLup6ys7GFl1ZBL/9FVHAjHuDOFOXmBAzB4GiNmg2AGmXzfIq1I5VO+KqMnq+inHXkvpTzCgdSkVOks8sALPh7zjjnpoGiWjpHoMYEWUbOTgow9YwHg2tnIbszgplbVWIrj8grVmTvgWTHQW/k481VwLgZbL0OvtPAfmQzuArwq5Nm8zyRMuPuXVbvOBAgMqD1BTPYDPSEJhuMwKQ0ZLbXzPr6Ov5DEzubmel0aoG90A8ZcAuqLUjk7DFIGmamSeLwxDBsn8a8Bte4PymxhiAJxkIYqMLfNCcgSBRZlOfR1HM2nEAh9OCCE1n1DioOBOxHA1/q1TciD9D2mmrDZs85eEPxHAnwkNKj5inVI/s7FWXAoA+OAflD1QOY0R/RfAmPaM6gtVAWYfat0rkTmpkR1D4HUXT2F+ZCg04IGCGdzoqn7FKNDXZBIA4qqAARguFgtdXWyckzDwKDZPQ76aQbrwdIOsFENxdAs3VtA7vrZeLFGQvmGYNzHLAToAn6Lv2D3ovuh/107RObf0Vv7mS92iWrtJQn1yZhM+pr4IzxugHPuikjC002nuXRXmQXOlUmGtg7n286HDGmPqw9Jeq1fmk5dHriLa21rEv6ZsLT0LdxMMkFAWzxVHgzNlJzsEZihhodK89FSjkqHmdmHBFxo6I29CjpAZLT8B+uOLYKKXY1NhGNw8ImSjIMktnJaKEtJ5/CBXgDimyAGH4BW8jvoYz06nbrEX+gR/m4vmm+yfOi/0C3Qv2SsKCXyVOA0FFJfbn/1/TTCadawvywcIpGZRO5OUe/8/1Y8zwrEQ8eOd1zLcP6DaN01JXsVAgIxXdOPoc2ogYQKj8BAWE6tCB9+V4ojw/juTRJ9DORJMsAQuvsRC2UCx509mLncKTMYaaKc/T1l16yJlUvXnmEmrajafCQT05XW+bMjb5gLqPF/m2khDNpsFYMCMFjwjnVJb5zMoBze02MvF/1Kycz+yaG/iLZUsKPxtUPR9l+4f4ZRc31MxKRmM9o/6Dbj6rMqC5PRsNN/8K4F5YTMIKTOIq0R22Lt6fGGAi7Ry86l8wnXHG6yu2MJLlFXsJD/QEAajaHfw4Mi/NoHRuPdUyrIzkrkNGSYfWs88lc/xKxt+saZ6QoM0UPW2CjSp3hORjPZDrhLKExozXKPANw1IBQ2pDsGLyLSfQDMlZ6UUMpxQQ59w3gQCV3rP4wYrC7OQTABxlqGoPvTms+wGT5CzbrCM8jBLhCWfUdKsUnii3asdFzLuMm0ocjwzHpo8gdH2YzAoSUSXFOLs0DgUE9P9wc4eNOBJwjsJxxlCXZOsgSIOIMuk3+svvmMuNcncBjQlkDGvmlxDhSe3qxyp26FFlXdhWK0PbSuY5+oKzTADPSzygRCJHMNQUZ1szG5oYF0LPpzExnUwM/5QN6Cc9M5hDgIJmX4AcCb7FdKA/wL6SGOe8ml/eBy+wEma9ggaDH3JdiF+zcpsPF1YtUbk1yVPrN+RFoKuqXj28frFCLcNuy/TDAhBqJwQ0l22p7hABrZ5OYN9ZoQICEgptU+SFBQFX5oh9mZ16qB0QH8oxzE6z5JrZABwxt1YXMfaCzQmO83y6oCulyYsE2kYNodjxCKuswPs+VPWQ7XTRNiacskxE2ROAtPsj6ooUicA6EQmpUjvZ3VTvO/vjcEB7HgHW1gAfOcCjv9LfYZHezONXaQ/WG6AkAFTeim+/5TYpKt7jRnZEkhbyPUFYnAYbSilujwK6CX0RpZutreBUUPL9jXnuwP19+4SuRNPFv7LrHgyX7rT5sWOE7cqmkXc9Cq5CQpBV8KcjNn1822q00kDG7ACKtotZn1OAmUZ0npIsuiO7q3mTV1iXAll/EMCs96EvzHFt+sU/jOBMWE3cWDPWKkBiHaE7JCxD/Wuhgz1bGy03jOCuVJZkhPDmbg7x5n7KJSvfaHTbdu0iblWMsRodq21nVfbkJi+3xsvMSlpxkIgupOCMZFAICmAmeQcR6ZmYKoHlAhjTRfrpCwqIqGT3yCBlgSqReosQqI4jBe9+4WZ+RhUTpH/fvAAyBKXHKnONsFxoLZJxQi82g6kbuWyod7aDVcsGOrmQbIGNDv1Mk0a37KqXCkT7PpAYGFhx94PcUgaF/whk6pMxziqwHUpgo+Qjtd1T/mBUwfuEf/sS5V/94wsmAaqPA5bY2Mzci+YEM4WyCY8Ksjt2XSvtl3UIIxtGriyQHWwYJdODY3U+kQTkbao0NFjsGPLzi0TOwvFpI2V2QdYYa5kLAn+I/6QWN0b2mxS0MttxQsms4QqdjGBnWYJKzJeQAcHYTf4oRJ80lNeKsK4JhKXWTrDWVd/s1QDixik5SJJFF4AnQhgu7RKRtWag41TTHkOTikI4qbmVTABFTllMMxbAMCBDEIIEX8HB6H13yvAyYyByVwusIsy3B0fZILIMszCooRfaN5g2z2hvr5sCBA2YN93GPzc7OjplMJvhPZFAA4g4EOACIj8dmc3PLbG1tWSA5n4K9nNqsOIkny4lUPMBP1lXJvFJEg+fR1RR3WOLpnC2XFhmpXerjqxfpU3plS7WuI9Dk7Lg7u1UALtus93B7++Bttlyy3m4Puuxxp/IBHQXi0mX+DgMiAAi5AmA8XndBKwsOI9VCHEiRtSLtPnW9Fc8B1UEyCT6y1ykBKKxi4KoHt3ffXy9qPKPYvND6I1eC0jf5mgGhA92s5ywC1jxbpyQjHB0Pzt0rQdnumg0PCW2eNmNrGuTqqSYb6I+a7m2Uf2C1FwTzlwGeNraGQimNqwtn3KrOKs/Z6W4GzT4v9hVBmi7/5tbxB12za4KeAinPly07qrJKtNiefiz2BdSGWW6DNQGvsVcLNIiGOYMZB25oFG6vnqz/whm3jcnSEs5ZxNREIFHgs7s70D+QfKdNEriVifwWML/AGF6zVAc6CAXCJpVHNrhtz7iwCuPK+XksNNdK1mXNAQYG/hgGuXnO0ftAY6tK1xPiW9Y6Bwk9EKfe3dpaNkp9BqBC7MJpBQgbVS65uuQGWWJAeskqX1kW/eWe8nfk6LD2N2wimyF0N9ulKtJJdxlTzwUIw+4lUqBFz02QuOmWWWh3EZQhLAHixrRrir+rpJ5eRJy7ysKaYrF6CM0D88ECBu85+lZcY7YdpAuiD2RP1HpjkaLXkhgnWUjcGuUmghYyDQn9iBsBPQLi1L/b+ybOOnVKC024MJXkO6ZbMSPsWMgtekbPkwKigwcrbjr8BBgF45jOp/jTAkI4NAnLNIX3/kTauZCvOUNNk+D69gtSXJSbaNH30Z+YqIJ/UwBikL1koAu/R4wf0iGgz2a2MO2FzdDzkkHHYl+WGxfMkDm0kVsJtjDYhkACAAhaWCiI4eRGorky0aIw0C8AQpe3lMCQFBZZYaWGnXG3AR/gAfTLQi7ZdImMqCm2DiMuXrxUqBcNI7e53BHL9yCowTI85UybBDiQdxxsItISi1kn4MBZaJWV1HYStYqDGTI/Mjc2286ZSlvGzKBQsnwCCGHRRjC4M8HstpR7Y/Z+OjMECKkEeXNz02xubSGQRLiPARDKLJIOAz90sEqCC8xHyYChSjMYSABCHK8OwqgyWJIZZw16HxCl512ppV43wvUpBITOzgYVBFJmL9690Ms/LaAKzLuUlDqnmaMS2m6zTqI8WVvE5dKYWQRAyHvZFSDsrIde5Ds8al4Ii1tRCahi2S/fYu2iBaoEZKVEHQGhHCrHVRPWhls7FuvPX+9Jr8ACOedXKm3E9ok+6CAuLSVsSYPFQ2QqtKfxZVdo1NkKlnEOerkgptyrJEkWEVlaZWWTubSZYrBsnCuz2zbY0c4EUlKuAgXoeEW1JZ80z+7MOwm0kZGx4NTjF1leeTMByRrvI1RxC0uHt90EkSmPmGSUZF31JWsf+wS2KgTuxG0BYH8kcMclpkpsBOSAvAnCchlsB+bwO5uJ5/kBwIpVsO6gQglkrLFekc+jA5N0IKGs8X6qmUpqY74Krkee8dJOY0dbmZ0oPI61Dj53pt2zXRzdJF4aBISWT962DQkGcNDJ+oLMNw3mlU0LtVbMO/F97s4L4EqgGEPymq85KOuyeIdupOE66bmyCcXg1jw/Sm4dnVXvIfSc65igpzQvWFyit8UBaUWL9bc4Z6v+md2+E01CXhI6wTC1BiG5qcdRpUqoIYi16ba8dnV2S5cqKIbprtzvYvzUN+HEKCJ1nxWk8/jJeGhTYR0V6zAwoVIHzhElyz/s2JUeuGG54gG23swxMJzaCjPYU5EivWzKRPmQUGycc6v8EJkfidSyGee1L70lsRJj4e4L3T/mKy9Q9MPxmcq81jBLQA7AjErs+D+6TvsgHCBUToRX0KgZpyPIYvSEWjXyiIDQV9QWlgmqjDclifxMrHDMjs0rc4TWJIPMIQDOXnqAUKZRdERlNl05MNDDmWUJBHixb1oMCQT4i6EFhECKZZNI+5gNQBCEscIndDOgROPB5dXYjdqfh5FMWSjF7MgeclmE/Oy8jE9AIfB3yuCIka+N2AKbMO8ZZMrt4hPYsgHGS6EAACAASURBVOziJtl9xXu0AbKu2Mw/ZWYpOzujEua1NbOx4UpGYd+rAECvHBgAHwdrwOFZ4/2yckCWlJVi2yz/PiDUTruz0zDFZJuttHaXHe2wWkawwHvOrPX52pauyHv/RJ1mgV5Z6yTONBtNm622ptXttXayLBd9a2Ml3F9kbOkXyoqAaxVWswEkAYWs77Q3WJxkLh+1+R4agdYqNmk27oT2yXv3WPiEsxS2isIGiVTYzy5Ckv3T5ZHaGRd+SD9+ytY5ad1pdYErp9NS2UPBTdZZpwy2Eb19w5YEhjaxJcKgK0rU73obhBtBIFgWEHIcS2aJMy5cCMeZFQJNCN5kTa91EOzU+XZV+yiybIjDZCUG5zNydihHgvEyH5hn3RgdyNHiz2BE8lo6rWQfsfZZKpCotsXurcdsuIB6qZ5QHCaCXEmnjeA48GkBHWex7FkBsI7zG++lmgFXYrY/tPXDnSTvAJUcTkh0wH5KBwrpYc0Sp/IECP2/lT4E6yAvHbrQiG2olCKr9Kc9hE1NgLK3BGDJVejYMfGJnbl1ANgLiDvn2Z9y3/PSW2LCtb3WaNv5kEwzI06aAwe4Qw+uSkUS/jyy59w2xe4QUKtKjYiMV40l5ZR2SuCqWmu/qS/d7T31ewInsOS5B7PKwW+7yKV6JqcjTVd4KUeGlypXpXth69rh1jXocgKq3meC8b8gOqPbC4XbLcm+Womzlxqp7K0QA8Zmy64B3QUrUGir9yGHZNkmN4XdQozcWn9cm7vAEcbYMWTQDIAqyjqQOXT/YeaN/4uNL8WjWmmk7F78I6baKyNlsAO8XIe9WKN1A//BB+icGs5EIc8IDMLo3NwRn4RXbjlwp3ppACnZUU0h8FY43K19J8cu1KtWO2BnWi8K7E9Q/xaH8aKipCj0e7gxbfOkDbG1ntyrSSXeS8mo9KvlkIMYc7e/kNp0ke5Q9zBlGmRVRfboUBsGKjwOyv6qfaZMrO9e0eFANnOlGJ5+hY0bNcNWD7DbuQ0jYKyPyCbvoBsimA4Z4jGwTlHpqtv/KTxK3R8zm8L1mL5Ith8lW8qX1KFRYgslSxqWiOdtlwzYUaVf49PLBgTBeN0Gji9gQHiQjtzvZzG17PA+J84Me1FLmjgaMh5sJfImZWlk/yYTKseFjLPYCdufbgMdTgKBomOW3xwQIrvq7CuWtav7gb7wAA83J/7BTFJeL+uOBWAMYKkv2WHHfXKJHwUt2IKJTkUmHwNOESH0AhZSlizn9Gg7I/vMAqcaxm3pt9tFJGBSckRCQnmPv91uIrLPGcxA3zwbrkAoYyDeskLbV9w4SRidvrhDy1I60/0+tFSu9M+dPSAmkYOJqvQweQiIynC6MGekd2v4iQ6qoOHMoCKN7AaVoc/U4WxuPyFpnefPKHtNbdLHZt+oyIX1whcoWFdkHRB+y0F3eg7Ebjp7S+XP9oR6fo2a6DQGuuzBhE63hTNubWV+ePZGzxX/zmRTVp7HxzyllQyqNVQjbsDd4Cpzx0aCNNNYcYnLXZlRNaRqkn0a7UFEYly4jNWWUrPu18sum0l8Ld3Y4Knu/HYAOeFdXk3XMduqjDTXX9eHcnePLk0cIJSvcT7CGtlO741DvFYyhAUbG3M8ajgZhyYRY5ToINUvtOuMipZ73SMvz4lIP+lcNxdGcuT3bMsMOBUvbpwne/yHPOpTAn2p7EeEeTSmbopbDizpPiJUKQdMDElgCqzxVS62H/Ny1NpFzrYhZQjx01kFFuo+wrmJOYPRLGRGqCKmz7/b1uyzMWbXirJ/BPuERixjkvnidKdXMGI3s1sIoCRORuekQtoiLtL33vyrP+RX+zR/oSWuVt/wUWXz7HNit3ihVYONctjT0witPCzvWenb6ZErS/X5QUSKXLG7oBxJB4zFFeZhWR3Xh97415RroQ4gUCkVFfQQudARU607Ep3uiJX9wspsGCm0Hr57ViLsTva5L6viXf1l99/SrKmTjIOMP5xIASEyfTGTjvTjBWcbfdgt2UtFiVTwKomWvZ0hLb6O6j1IGcUOLoV7S5yehqlZiej7HA4PZvdpzJQQMV8cOWrPTWJvJNo+Bi90GqtbmZx+OEsnpy929FQcSO7c46ObspgaJhgre5WsZ0pzHmasQ1fUGhQNHUSvu4HbnA0XWXM6o/RPCalaeZSeEWE2yIciqwFYTLpTMmY9dS4GIO7SdLF9z0b+1d54oUno4Z86IEh2rrhaJedNX3BksT7aL9yY8DcPzIX2y1lV0epO5+yUa+mlJt03Tv0JuUk5sutbr4fiISkLppwCzz+gASBJ4cF+uLZFAvtWOtUcypyS/ya+FJXMUkCOsqQyrOlsBDs1LKwiNpKsy9kI8CcBTfIYJKBGfck+fXV4n9rSwQJMQFDeWGiz+zoqxOMPDslxAW639cPzKuz8MJLWlT9SeUJKxAepUYUJHV4mAXFXYgp8k3dcy/pAOizbVFQgRXil7JW101ziK1lB7xAu5RyHPo7+2wsoBdl9mSedABhNVMmoNg1WDd3aG60L7mpjajMct17jobkVoH71W/mdin7LqLhmJofYeS5cweXvmJH2VJ+UMcfLUl9FfnXPBdcZwOLjdiippY7d2cQY8GqNrARWP314N0t0tE0qWRxpI+PBELcAh3zvQhkySlFdYlMdzm68DSkNk0WI2nQumxt4lMOpdV47+9WT6PrNRZfC5vS4kPse7924cmTIchjeQ8NLCIg+gS12vH3wmOd2NMpc6P+E2ZZUc2n5yE9KaloFn1BmB8pC3Z1eFpAPmMn1InNFQRXnBAm7JeuFkh4MUMq+4nLqg3tNQ+x+Uhd2WVKvKUgOxO1xaxBzkqrA8CR5HjRs10z1faibcnSQBbmJ8p3w9TS5lSE1vtrDBlzWVcodyQn0XzCRX25KPO7LQ3Fv3U8JLJH+g81O6xifrO15SCVK89eTctoAXWJrd0x2FqN0eLqVA7m59dyMIJ5ir2HW2X1CudQ6oK91zl8IO4sMpLRMdfSt9ECBWd3122UiJ1Nj4B/JsNtyIXvOJaNOhxhCWb47oE+ypJK5tZlhybThlg130AOCyU6pd8hzCa1TAMJtb5CtE7HsFPeDh7PxGQ+WTh4T70uXjC6+cmtGh5Dp0lp4XZPsWQTjBCX5OE7ZXy/tYBWLf8aBCzT6gkT+cHdrDVrBrHF15eRyYrqtcBCaVMn5aKoAYVTomwXp2gaEdcrdZaq/SOxPQOgiWK2mNumylFfflq6KdcnhpmZpnJeCAiBE/5T8kIzZt3fpdSICL+sG5kxArUvF7UYcaKFdWqptUYaLP2sfYjLgGdtfePS1x6EcP1JGyP/e0hnQyNskkiu15kf01R050oK+Ys5eaaYbWRptzhd9zp94R5OnHZWwQeFBSJc+9dg+E5ma5iUj0CbPfw+IEHlaBs+SVqknIIy3J1CGroZ0R0+XzihZn3GXtihgxF+MGjM/BrMWmdc+dAs//QqMgMuZhu1OsCUCwo75d+a2pOb+ehAwMzaMRXhWTcxwo2fKamQ8DDrbZyJrrlxLeXQeMGxcX9OBkCVNqupA02/XS8ZVkB3kQ65dhpJvghNMxfIhYPT2AvtVFhJodNn3yLaFuWx5yYdmBEDJVmF34qxbGzvrHttde+CiUM5BO/J/OKPJ5duebbW2U+W5ZatywDQ7Vjy5W3E3td9eZWo13Vm8ISuOxb+qQkGyxeoafJUFhNhejYZ4nI0BQr3iV5g5zzFfknAv3AzTrT1cb2ZYm7ORbKlJqwSEypp0uFZa5d2O554jbw7J9+xntx5Dc5ToTABhpcA36kSu55rRI3UVahO2FT7jVVk0YLuk6VUqkRtHHhD2GJi3hLuePeDKXwsPSlMmc9QMCNXAFxlJjRyU7oH+PQcjAQhL7aAlCzLJKYempq3ae3JLfHfxbo5N1JKxsvty1kd3mpcjH2CWiC07DNRCmBUttbtX11PAKdTvVeviIv05F7nLxZjjvVe8vtb6La0Rwo9QtmLrTg3vQnvXZ42v6Wehe8LXXQXJNcrYqcJezRzr7rov5WCtqKelwKIFSQFAwowfWazssPAqRbqwfpN4TXSU1pnQxRffQJ7z23GhM7rPVefgGPQriLx93LLhzweESGEnseEO6QntdIvMeLaFAaH9jjo2XslolMO1WmIfrgGEOXOtT/9aSJSX/HANIJTUdqxrJYapk18srwNPO5bh5hO44oMUHpYVJ82kqw0Qpsy54hGyvULgK27RfF2Gc9Ki+NK3dgbRWGkRvAoAYapYzCt1awStYsBzc5a6tox5XtRoeSVLmYh1qR8NCGVBDJ8pLaylPhZpL0WT1vLW+Vj2eEIbkALV2pyUxtUKg2sBYW19fi1PG01ktajUymKZj9Vddm4M5aRvXzFe9m2r/2iGJ5fBgb62IxXAWwZNS2kj3GISCK38mZNl2adoQRoTFgJp2eZQWntrbJDoEbl0cmQMPQn/n7JP/veuPB1xpX0pinvegUQaFJ2qLQBZcsm8fSE86Zn3GgqgLnmo2FePSJTHC1vaLsf8yf5iAqKjSWqzQm9pSgGJnOjozq4AQNjhTc3YWkCa78X6ClDZlzpGovdUXlUP1piRVbkxS2BkH3wePGNBodr7VcuVKGd8MU0O0kpsRdaphVPhHid5Nrk4B/TSYuH3qPmRWuRkUWmhdVX3xuals9CGyKRi+3EICGP093GCajSsdE+NBay5Z1ljqpnbkp7JmEv31fSVGlffZ7WjkqIvJ4eL9ptzlMK2gY5V8TDWV19bENLYV16XxduhncU4EMp/yYYFHq/9s+W5xSiue7pGl1LrpMAh2SdIPdII7atEmAz9KogSIKyh3IEgAnUIf7Dh/IgIdMVngY4C9I5FtCPS9ltgpyt1d4eexeREl4zKs90xcpaz+WANaqmLIVyWSe9b3GVAWCNeVyogLI1tmYBwmX1F1KvVKpXIKWlwa3+l9q7G6wsAQs9YBSUgNSWSnuMfmWs7fTE58F836Bmm9AFAdRMYA4RIa4IO6dxzvjOeeI43suDUUbqau3KArGrOQj4xL3Bsyf2ebllvVdsSUM9yKdJZzRy0ylgfkLua2d1/rab4nQrM7L8R7F+KWuV0/45koExgT6t9vNI4lwti6ROX6UAVOI1TQUI5IMWeOhyp90nY/Bo+SV/u1WDuPY+55/UBbDSPbkVwrwNR41Boq29Qzzt4TA5RC4iUA97SR2jluSK0FX2G3c8QCuGZWON+30PY4X0q3qdvXCYg1O2mvDotAjUqpO5ptWQDIGxkcI/bVwgIlU2zhCUjngVA2DGKASDUfZXEpnRdHNEOrUsEhLGZqgEipRnOja1F/fS9zXPGRMBz+GsCEKbGkqIzR3/0WmmiFW05yxe7VtN0OL4W/pfmOUF6zWO7dk8tj1Jq1cKv2r5ig2/pJ2bTdo2hkY5KtMdsSumZvRzP0HedA17i0yL6UGp7Vddr5NIbV/C6C7oWvlLKbxX/qukoMUjRJylXxb8Thw5qWhEwJTOE6vCtYLFZgFTad8jt2bU4GJcD04v0RI1m1+flAULF1iqaU26VBk4l8lcl8hm3ozi23Lj0eFINdfmYNhqxvthNts5ekWCPidoxrOauciyrn9Fp7DYSW7q4eu5dIiD0nCXmfezktJTzngQCwfZhkSUrvxpwVMxMDnih4U5tEK886NiT9UCGU3qwLDBYAoR9VCKZqclU8Us/OC7VaU3mODWFzRmjjP0IZadCbPCWZcxTbV+l+5r5UWpwydcXyU5pR6aGrL7zIrpe04fc07evlj5q7y3R79Gq9KGPHailabhvxRwoTN5+ks9aTpTk2LYTWeD0WpPT0eo+MkRbQKgD0pWDTPo3ynFq9Y1qus5VgxYP0K/pIHJP6OcssWR0WYAwOP1ikTBBTyb5jwWSXbTQGTW33M+J/AAIlzJtV1sjAyC0MxoCwY5KDoCwY8JKC9gACFdnMK5WQKhlqrgsMnv7OsF9nMS+fa1CEkr0ay+j8/7IXPSokthQv1OPRQ8iK/RRfXBRJa3id6fO3quhvaErCh7VCnBLwxWAUAOjlqb34t6m4E8lIMyNI5Sr1nnSYKfWFpT0FISlJiC+F/PT2qfliRrQgoAwnPUUt2IszE1RmCWUoa5Ca2NsXHRcKpTQaT41NmUagmESNSke6r6UONsoYxvPnBI1rEKL9JUaWqt0X+33X6OAMNQkvSjVZMSsFMODKvJu2w3Clt6fEdWpXVhy4ig0xTSsadENOsnxI0bPsl5LErbdDICCedHtefPXoOPLmKeG7rK3NvNjWR1XttM3Q1h0niL9952X3eyrkm1Nt1n6K5dV/bqcthU8TlYt3zWf+zzTxJTMzbV96yb6yIisA5XTUj28JMDkydT9pX7fa683dM2sHatkVp+T0XPz2SwTkeygBoleX2pMJX1Ljauv/FUL1QpuDHm6OCC03EtNVw2bOmQljv8rTdWyOKY9lEXGBfRUF+Mx8d3lmV+l2Ta4RUAasrlS69WtrRte+zp7bYy4Su6+BgFhaeauVEBYGlff603AIyJPerFsXnwV0U10ePajO/K+NmIR+vvyP/VcMz+WTUChvQEQrp7hISDMejLyijJF1iKeT8NKjj0GMbJq5ixCY9hJK80hkKgmus3TqWrW2h7FkNCOpXQuZrd2y36UvPAQEBbnOyLHVQyMyH1fecAxhSA8k1tZxpiKbbQyYUX3x3g62pnyYawweTySMSDr+dzAGynwOFi+QMfHyn0aUudBU/mlt9KW/IyASI/6LssXqbF1tbsBi0rv+qsqZ82PDTe6wi0cdpjP+bWbqqAYAKHbdupLB3IqVnwcAYQxHrn5pHZxE24iBNLSV40M93X2atq+6u5ZMSCMGocYEytLJvSiGM5zqBHSjdbq3AJQzKKVXoXKHebGrMGRZkOK9pK89XWySu3q602Ogzbfmh9q8ey7CDfRQUbHc0Rj/K4yterBARDWS87VDAjrudD/zho9qQKEkfeUxWxjK6U19MUAVd/nWulLLDO9m2l1yFvHWSLMWyMSYKQGEObWudYxhjTHxny1AkJZYmrKgmvLn3P8X3RuSvKF4wknCxfduZlNZxazlXCXlVPtC+xMEObZtzVCI2sMCCcz17gQ6U7q0au4L16WIQhU0uzpZJQsAEs8wzOKvSW0OA8MAdwWVMMDQwCIU9OTGFvUy9Sz5zdIEytnIUFfMwbd7r4YIJTJJioqeMx0Ee/cQbcdQBgDwdy8fgdLlysBFaH2RUgsGuLd0Kwa7dsP96wKEPbwBFLT0tl/Am0Hr7mw3Y383Hnq2RjrUeYLwlNS8067wQMl2aw+dCWIkqK6r0iumxepBCLuC3p5utPWqHXOaqP3CdtSmsPdUOvsCrjbBKaW1Vo+BwzLr+5x7vYF6sm+dpuHkWHV6HQICGNmV/Yn6Wla1FS06nKf/mqe6TNNtc/U9F/S9dq+xMaV2gtBiG2fia0FhLGx1YKWHI1WD1UHJUAot5bWXsujigxhju995lWe0e222Jw+Nk343IfeGjmK3SOJJME7ozW6a7ozxYzd2lpdWNbxhqgfTQAQcuYPVvLRmADhbD4z0+kMvjBjSBniix3pHz6ISEnE2jdhPohKs6mDYK2kpTwVaku/SBH/RppqpjIFCMP+QJKpzTzKTngi4QwGIFNflpdlCuKnsch46M45MDRApkgXKly+UNPSz8pJCUkChK4voYj5oPoaBdan62gz34FE5QqOlNeLrVayymPdbmpYX83creeuQkCota6zn62w8pYWpa6cpkNTMfksOQjVoC5WmrkiuU7R3ORMK6Del8zkc1cxIMzxqi8/lm5aEoSUZD1HR6uMLL2vRRpcIoNr7AHyKkKv5eGSS0UtKGkA/DVeVMe9qeBj6zTVOvF96A3Jre1LlqRamcd2+eYWQKjpi42vtPZVTAf70cHJ0pEHw7EiPRWTKbJemp8c70vPxsYp9IaAsJYnBbcj20ytXLTQkrqX3u3ofPjxeIyVfRMFCOndhZxNTDTk7BZRP5rsCERQmEoBPwIiI0OljJC9ojJScvCZ7eq9gTEAlQJVo5GgWAEiQnUqfkJEh+lSl7Wk9uLvG2G4EvEUuyWjDhg5GiunMdR871iirvhbkA1ADfkYgm4+Qt0DaW4QYzPOZwj5Vkr8UckvUcH/WYDvuec0WMShvvZ35lK8aVVaDB2MVTY3BQhzHO3zTOUMXVm3KfY3G5yG7JTH71AdKzlWm+WL9SVdkAbUfar4ocaSut/TykKjHfWOkZpx+opjqxpUt9NlLKxCm/zssyBHZ24RGc6IQm4ucvyok676u2TKmqeuT5CnnizvzqvWnuZsVVHZejIzmGivm1ohiOnEEgFhqMt6/nNsKWWfcsPLXUv1mf2+hpcRHWqlo1o3evTVCghjEsnVgJ1LNexJAgq+gHaysaGsvdP6mMgQ6jnP9b+ILPbU7OJjjawqttf3BpvEY6xGdZ5q31+YgekQzmARk3vs7DtASF9SGdTc7OxMsbnNjTV0zqazuZnNJvYFiogHPSynXYduVm15gJAITwNCvha6lKLxCFrCKdBloexG2Hvg/rrUq22146VoK9J1U2hiqUwUJkCDWeEbwmOPbsfjfoBwDtDeyxDGS2OJdnctlzEdu2zqAAj76nnc0+/7jtYrCBCuzNBWlK0A061mLhEQto6p2jHJSFcslFYL7ELrVPtcUdhzTnvx4fQN+wEQLsSjARAuMPvKo03Zx0rdryUiZyNyspgLkng2YgWAsOs7cMAtEx2LXqrgZSsQa7G7VXNUQWOMH1Vtd93GYk2aBjuhfLTs2xVA2Lqe1IxLaGyNnSTtXgUg1HOQ1ZvK8wpqxrmse1YxB4vQJpnC7e3L6M9vHtxEaziZTM185ibDJvESiSXBOZwhzAHCOQPCKWxZJCXg0lIcSEeSABj4IKoaEApnRnl18QGhD6KkBJOa4ukTGnUWSyE44pFyhzxAaIniX1o9RsWgyP48Bwgpdef2QDrwtXRACAcGcWcQAPDBoJTLMgclGYzRB8hGhh82DTDn0lAACFMCX3Lool0toj1X0rOBXuWiZUkg0QoIA/7kHIMUK+WZKudJNZLVqtghMbWWucJJaHFMahZO1IiaGwMmVu9LzDA/1m0PUqz1TMlAVpW0EOg5zizwfcBwyX60jLtWnGLj7jPX4aqyatPUh7+rpmkp7eeCDZW6X0tHSp604599O1Sko5hd17IYk8sWuQbfIcwAefSGNr/ghEflvzJgKXRHbdQiCiieWaRhaVZ+RsFIrQAEtqzqsXAPPRPSCxDmZL2KGHeTnQv1FrQWuaoFhEnfT7nmKduU83lyr36APpcgTo0c3YPbYe5mVDqKgNDMzdaBTTyAEgGhPbCSt/gxeAN+e1lBZBZhNlsyKhlCAJXQGPy9sT5GmDSbzXBPIZaLMoCAvYbxD4CGdFZNg8Nu9k2ZjMwqa7NoePvYy6r5e/CIRr3vMdYnMQf2S3ZH5IPZpBp0Nc1rjMbFO/eI8aIQNkPI9wiqh1JQvqkECDUoD8G39OOVjHJ6We8hdFjOB4QwzczFxJ5KPgEVgwCOgaMZ/Z4+lMeD4FkN7hiqXdT20um1ufHlTEQsE+zdHxp/ANmJBnNRz04ZZ4Z34VijY8vQocnLAcJq06l40AGatVa/0ilsprewelZYig4bFoley6Kq51DFZ7JluJ2hJHgWik7SWYULqlHrlCWczWbeM+eWBQj7zFVWV9VFf/tCxCbG5GiJ9s3KQ6TNFgcwpbN97V+svZKt1c9gvxEZC+dl4bmtMFaitx4/Nb9zjnzBniZ1rIIu9mocIAyd8EgbJUdfHvHoUnqdEl0PDKqbcmt7rXyKqxjtO7BlqexUbV+47FRm9pPy4KcfsjOp+5Lfl2EexObqYEFLQLIkJyUaPUCa4EBWd1O6H8wNmomUYeFzL5rtTqXutdwWp8GXSt+3p4ECGJzN5mZnsoOVhpubAAiNmcD5Lzx2yQ7at0Ww7+Tac2WACAjtPjbn/WPjAATHkFWTQ2UgrzTj1yKsFBBKiD2upn0AITANDscZj/k4HjtbkiHbBUDI9b665NbLEMIE9gCE8Mx0OjWwsXRtzR/fIoAQlAl4Zhf96HSI2voZQlmFSoAQhbbg3C8CCAO/oUVHWaHSe9pw5CXLl+gR5h2mGlUu1siCgNAaU8U8XASWDQgT7Vknv4Lj0kQKmGjxSDkWyW5WCAhLU1+63qE58iLdCvaRnDKTVFBQJ+zdPZEGc3zXDmA4ntT4QKZBtqVduS/lSF3tgNCeBMd67ql74MCUbGE4fUnd4Rtzzk7JHpRkbxH7F2tbZLe6330CCKPO7TUGCMVG5wChna4GQFgCaiiDBcCtgUUOENb0tUxAaO12DhBpGa9cy0r6o/vVNqCz3zFDV9Jly82Fam+VgDBcs8jXcodikt0amfEaJV34TW81bOvt75UaTwFCt3b4fmI4JsBpuN1vOsGE3HhtzfMrrX8QIwT1kZRytLNNCIRKBzkdBAv6bIaZQji+dH1tbKazKWUJERBSrmsdO4W8hXqNgc2F+/vN7GE0cigMEwYgxr5CQSMPpI9qKKEvRTN/Dfsa6Z9uA7dW4usyIHM4MrMZpU6BsQCW4B+AJ/jAcwh4oBgWxmYAAPPBNNg3n/fJdOmFHU/3VERZGi3DicHQlx47slgslH39A4wDTnWdmjWgCcsvXT5ogryfm7UxTTLQgQLNDcG7R3Z2dnBsmxsbxBeeKxgffA88gfvw5FirELRH0j84xnkoSKYChNPJFOkU0CmBBBj72niDlYtUHYRyCrICdK+vIQ/gedqTSMfiSrbWc0yEJ/awGxe9ICXg/ZY8BpFZURBRdvhe5kg7GgLA6Tk6aIgkAEjVhybRNRlNSqFzTn8qwwZtiYHyNsRySTMGYTAzz70LnSJkc9JPlIHxCE+hteuG5Zs79RXLCtgoTucz1lsptYaAD5Uq20y6yDaH4aVEm1g2RXFP4wAAIABJREFUUuWQvvUX2RReWUc/YB7KIgdoaJ4csoZxkb6AfNBiTwbKX647bzUZga5TYARkCwyimLmakj7kD9oBepcP2hS0DdSK1nW9GObmH9oBmUJaoF2YM7Q5vo0RfaSu3MFPFAGkv/GkZ7FDPJ8yQLQDLAMiV3au+CY9F9ZsqQOm3BTxiAPvSJYGvxqhqxXwtAWEdhEm2RKzR+PX+7kpOILirVAGzCXwDG31CIJdEnTyeST6G1JTc1iCBaspBe+KXuTOebRE2Atcig6r8VFJj/+sDwgDuVPCZulmI+XpmqzoHQ/Xl9aWjECMPVYmMrxruUR2OiS6q2GWhQXns2ZuW+jL3Sv8tzKnyRY6O/NRPhs9Zl8izSRJi5aMpl4FxH5Wjb2M2r0eVSzRsXDjqfVDDxZlIcNfuwbwQ3sGCGNWIzMPeu2yvF4iIBRydlU+FA9k3nM2SM9tTvdSsujcbPALZohhMOEyIt9/fX0Nf7rTOuO9+FWNi1uMLvhzWhBeI1+I/C7Uh9nMnD9/3py/cMGcO3fOXL58GX3/jY119Fcub+9g0gsyhbfecos5fvwYrq3wAV7Lmgo+ifND1Oq/fXk2B4fQJpbmcIgM/CMGAhjcWF8zl7e3zWQ6sa+eAMfj0IEDZmN9gw4o4fTkZGeCIAyIEqAGTjw6Q1jeSY43OG/wc2Nj06yvr9tBkyK4fW1wP/QFTCEARL4h0DeZ7CAzNje3sA06YhUcOih5JUAIDIPvAMQA0+DnxYsXsY0DB7ZwfNDq9s4Ogo3NDdiUCfsmiWYCYlSWSq/hIGECcEbgbYQMh3/wug4HAmgCL+GETVD4CJCSoyt8QGdnbc3sbO+Yi5cumsMHDzINrqTy0uVLZjKZmAMHDuC4AFjheNbG2O/OZIrjhHk6eOCA2d6Zmu2didm5fNlsbqybQ4cPmu3tbXP58rbZvryNNIPAQL3xxuZGWcJZ4y5fAjp2zIEDB1FAp9MJ0gV8O7B1EJ02GCs4aOtrG+bSpUvIw4OHDpjJdGouXrjIkZk1c/DQlllbW+/0jfPHgAEuonPPDjS0sQP9sZMIPMBIyHiM7QMtMDacH1B2eGVKkK0AhYD7pF2YQ6AXDCN8T4ACZJdf6BHdd1rHsiQgRHmh4ArQDfKKcsAZXgi0rI1HOI+gWUgPCjfHCeZzs42KPzYbm8BDZxIR8NLbYmygBfoBGQHdhNKCQwcPmvWNdS4NH5n19TEZTH6pKQZKVGUAlh9gQEUdHESaaGb02hvbn4BHvJxAS8DnnW3QCdJHCRJAO6DP0wnYBQowwEfK1VNcR9swXsNnQbcPHjxgtra28pMUeCKo37Mpyi/oCPQPPKLAC43bBswq9yjsXCabCbRA+9AutLmxBTaGbZUF9mIbCRkJT+EYaZgXmGfRA9B/3CPAe7k314GHY5RhCdpQNQQFvMAOinOFvJK5ATnk4IRlFvO8tLcJmwjmV0JYzr4RQAf6ARzTMyPkLQFu6XVOJS6BjF24eBHlHLqBQNeBg2D/KBIqJTEUOHDj0zIX1b+EVGjwIL9bJ19lO6OPB6BO5hbWN3JKJDgFUWmnGMIbr6xbAUYte6Qjkd4ZEOorEtzBYALuKBHZ7TawMCjMaVlC/7tGn76JBX5SIXnddOnYt1oyylY9fUctIExNYdK2RS4sAxBmp62ig90ChDVzogFhaq7l+xZAmGyrT8lobB4rBNOzw7sICFciH6pRDQhX0pfiFay9sK6Lfyd+FqyplCxxPoa1lYqoVQPCVEkr+nI2JcHr3s6OeeXVV81rr71mfvKTn5j333vfnD171mwBlllfN/DuePgJWOGXf+lz5mMffdJMJWAyMubSpcuIA7YOHjDrG+T7a3UfnT1zYY6Zpa0NdAKBgO1tAn5r6xSVhe8v72zj4gzA4uQHJ837779vtgFszebY+JEjR8z1111vrrvuOnPo0EHlXwBwIHC5sbaBzjs8I5HsM2fOINK9cOECtg2A47rrjprrjh7FNsGZAsLBaQYgAM4EOIjg+CFI3dkxhw4fRmAKGysFLBw8cAhBDyJizjjAWMDRBuEAmigiTWATUDc8e/z6Y2ZtfR3BKjjrAiahHQBdcA3ahQ/QBDSfP3/RnD9/wRzY2rTODgGuA+QMId3rBCAx40bZGYf+wSEXoEKgkSLoZDHAqcRMIzt8MD8AMMFJQn4CQObMyNbmJkYJwOGG+dnc3DBHjhxEBxLmD5xmEPoNGMcWOb2gKPABOaCMjUqvczQfrl8GYDrdMQe2DuF9k8m2zSqtr2+gZIHTi/K0uWUunL+AdB06cojGsTNh558Am2SHXJaPk8JKRMkRpwCAdXQ4jELvXpHyNPW6DhihlDRjOlWADJ/aQylWH0hhpJGWdckeErHkwKWUVhsLbdiUX2e/lkw1ZgX4WwBrpPhEkmSIERzhxmCaFxkOOdtznF94AOQAZYN1A5oFmUMwsAZzBAAaW+dNxpSxBUdasowgb1onccTs1QNlAkQoY07eMWVrAMBB8IfoELkGQIfyBHuQVeaROAkBFADDnOXxyqjdWzUB4IkD3M0a8L5mrBCgvkDOAXSATQAbAbqhP2haWW4oM+MvQxSIANu3jYGMg4cOYsBI5lcyzuHiFVvTpX2xPetwWvOc3hFEwQq339YGQDBMKU6xE00E5gjOKZCEBlzeG0sMpSinBOQ4i0+LHlV3UIgt+HBQCiPE3ZAl3jxWDwmwsa346uMyuHY+wyCFa0x4aueDG4XvKVBDz0KQTmQJxgG2CjOhIP9KN1KAMLmrIeSF5qnSTUJzGipGHpQAZsSJ1nIm1Qo6UCOBrzAjg++dFZ7oTKoqL9fgMDZ9sr6QwFB7oa2yThnLUXx0/b9tAeQyhpQsdsRXNe7vXu9Pr34yqteZpqOAUOtPT2e+lY6QxOoTHX1jSfLSysoeGcKwC2RZS8cqO1jWVBdkV2pBiYTAMUb7lxp/JSDMsa96nLqvnjKUo2NX5UMRYlWjNNcyvz1kEZvmtRL8IAGEMN86QSQCEL7f3AeCPqEttq0j4xHfQ+7RNIjPAn4E+O0vvfiSeenllxDwoY+zuYk+D/gs8O+D06fMD599FnEKAML77/+QufuuO82Ro9ebW265xdx77z2En2Ar4Pq6raLy7N5775ycb2xuIogD3x+IuHRpGxePAwc2OcI8NxcvX8I0JaDRV1991bz4wgvm5MmT2Pmx48exwztuv8Pcf9995tZbb+U1iJ15BnNbm5AVWkPHizI6U/Pyyy+bN998EwEmgEJo77bbbzW33Qb/bjPHjx0zR44cxcmEQYOjBr+fOHEC7wdGAQgFB/DsuXM02PHY3Hj8BnP9dddx5pAyaXz8CYI9QMlnzp1DZxoW6dOnTuGzt996GzITPgAkQXgAZIGTfeHiBZyEAwcPIhAFUHr69Gnz3vsnzIn3T5rDhw8TgF1fRzB7/PhxyjSsryFYhKwifcg5xewQl1XKAk6lq2QVwRkEgEC0zMzFy5fN5UuXzSXINKwRMKX21znLSs4SgDIADDvgHG+um8OHD9jyWllwwQmBGmoADcBz+MC4ASiC8wX9YabCZoXG5tIl4vfm1gFUtJ0dyjZiLbZZs8IJdAFIP3P6DILAQ0cPIb2yymA2BsIW6HwRmBhDlmpC4Eii4S5DNMeMJ2Rq4FUorOd4H7wSBeqmJeqDZars/FA/EDFxpc2g1msAZqczjKYAqJcoOmRTt9bXMWtiFwjOorTYI8zuRBwwyorTuNGJkUwcFiuT8YLnJFIONGJAAjKdEEgAD5eziwDEMKBgAJRBAAcysaDDYwQeADpg3BcvUpCEZGQN/00mnLEXsCFlmxh84NOpuNwZnkU7gNlfklfolzJWIDuQqYSMM5cMM1iFuQMgJGXdNqsLmXWQl7FBGQUbAMEikAPJeAKNXJlucXtogCWjScGMOeodBg6mc8oMs97IvEmW0XOU9QLFmWkBhEePHjaHDlEgQz4EkgNJ0H/z7xqwId1ckgtGSMC/AA0KrOwgkJUspAauYHtAxykgQs9jYItLOkB2QQfkmgSgqIqBqjs88KBk2zqxim67CAbOBw2DFkXrzKg1UsaMAQ7Jetp9Gj7PZO6whJxMna2eQHvnrb02dGL7hv5B5uFGCWJZfVXPVgFCHjtWuSg+ig0hMC6lw0oW+FfBxV2/RtA7bfyHurYgBqVa8E+lJXDv+rI2WwCh1xndKPtgum9JKu+RWeQwo7JdDE+xjj/hACFdd2OOe4zaWduXgFDbjZ6OfKp0s6YU2to91i+rt+rv5Nwt4IS3HHwWjUOFgaaSgAFvG/kbA+8DIFRL26pAmprL3QSEhDcmWD2D28WkZHQNQBH5CmLhaX0mv1TWAP3T+QIlwUxfj5WFyt3Sv7aBgjP+9m//1nz1q181TzzxhHn00Ufx3/XXX4/+DuChF19+yfz5n/+5ee/999Hfg0pNWB9vv/0O8+EPf9j84i/+ornxxhsoiZCoehn95NU35gBc4APlZNAIlATCQ+TVglM9Mc//6Efm1VdeNT/96Wvmg1OnzCUszTqIIOjGG29CcHDy5AfmzjvvNPfcfbd5+JGHzfXXH8N2qXSJnBiYkAsXLprXX3/dvPLKq+bFF180J068j6WjUOoF7YGDBOJ50803Y1sPPfQwAix4HhzAt95603zzW98yb7zxBmYXpTSVnCUoDd0wd915t7nnnnvM4489ao4fv4HGt0MZTgCfr/7kJ+aZZ75rLl66gGAYyxunU3NgC1KpAIrWzQ033GBuuvkm8+CDD5objt9AWYfxCJ2zt996y7z11ls4jnfffd+cOnUa+SR7GmEcwFd49r777jU333wz8gtYCplMALM/fuHH5t1330VAdv7ceXPu/Dlz7NhxzEwAPZAlObC1RcAUSgehLBZgLWYydpAXQPvNN99iHnroIXPq1CnzwgsvYrYTSlBhDDvbl835C+fR2YRSwYcefgiff/2nPzVnz5wxUI66M91B2u644w6MKgCohyABOp3shIJDDeMF3kFbQDPwHsYDwre5sYVZQciKwrxBUOCN198wpz44ZUt+JfNGwIbALgDQ4zccN9cfu96cOn0GAw7wD+Tv8MFDOLew7+3c+Qs4L0eOHMaxg3IDMAe6zl+8iG2REszM1tamufH4ccosY3aYlBscUZABAMpvvf22OXHyBAUEoIxtfQPHf8ftt3EJMO/pRHmijHDLJ3ZYjHXaOasGzjrMJ9CMZcFYbk0nRkHAAbN2AFynE5SDI4cPo1xQRAhkGdL/l83hw0fM4SNHcA6xlnxE2RQoPQX+wBjhfuAp6Bg409CPZPWAPQRWeYS831AiaiCPqLuQfdKbs9mRh3ERUOQsJ4MV3IvHAQUIHgHgP3r0KM4PlPrCdSknl4yWZIcAaML4RbfDqDHOKGePMbiC2WcCCDBu6Fd/vIykyhbKPUA/8BJlYYPKMwlU0j5Nyex3U20qtCzASm7CI6FpMYKPA3GU8cb9ihzAgqwtDsn+H1GmQQrOz4j2boOs454AKDuG+WREQOXORDfOCdT0IqvI/qLuMa7FxLEqS9FVCRgMUsH6EiC07oSgGZuMJ4CIQQmokoDFaDKzizP8basFWE9xmwDv50ZAxllmtIO8p9kdvuX2T4ZR9xZASEE6uyzbbG0qY6V9JgcK3b5kD9VShCfgNe/HxZShj4G9GIPe2xsCQt46QZlGqiaQ9VZK4ilrH0l/KOVYNSDE0TvjQnKtghDyN02/v28yWYGx3zOEir+tgEUeHQBhxYq7REAY9pbERUOG0K1VFVMUu2W3AaHsH7SVQhxYd/YS/AZKWmhQKBVqYdp6ZRlCqWJSPgqUhn796183zz//PPrfX/nKlxHgHTx4CP1C8FfOnjuPWOI7Tz+NWO2FF17g6jDYWjcxH//4x8zv/d7vYZIN/ANJenRk/utPfWsOwOnw4UPoLNOeLwCE4HDMDZR0njj5vnn66afNSy++iKAAIufQMICXo9cdRUf19dffMN/97ncRsYJj/YlPfMLcfffdlL3b3ERHC0ATZNQ++OAD89JLLyF4ef/999BhvfdeAk3Hjh1DwAeDg2fgOwAxDz34kLnzrjsN7GMDEPYv3/gGtvHOO+/YlCk4y+D0AKi79dbbzH33fcj8xq//O3PPvfegcwNZQQAWP/zhD82zz/4QAeGZM6fN2ho7T3xYC2zEvP3223Ec8POhhx82N914EwIqyEICkPjRj36EdbwADCF2Dk65bPAU4An0/OzP/ox5+OGHzR133Gluvvkmc+MNN5jpbGLOnjlr/u7v/9688OIL6OSfOX0aeQ19AQ+hXToohoQU9vrBPMH4Tn1A9wKoBBAA4/zsZz9rTp8+Y773ve+bt99+G6+vj8Z4zwenPsDoNMzTR574CAr+G6+/bk598AGCx0vbl3B/DoD5Rx56yDz88IPmhhtvIud902WJf/zjF8xrr/2E+Hj2LPKBQDiksDfN0SNHMVP8oQceMA/c/wAK8Os/fR0DBTAW+KxtrCFQg2wxAI2DBw6ae++5x9x+x+3mjTffRKAGQB88BgCEADDBeEA6HBxKoAkCCiDkN954I147ffYM0cGlczccO2YeQT5eh8AD9y9evGjeeeddHC+Uor315psoh4cOH8JoEMwdyBoAWcjcQbYUAD3Ienc/mnMeUw5L6vRQ0K/J9gRLl0GRAaQCPTB3MGegH0AjZIJBZiHIAPJx7PrrzW233GrnHUAhzC2A5+M33IBZeqDzyNEjGLwAPoFsQAYY2gP9hJJfAXbAN8jqyT4zoAMy2CDzoI8wD7IHFAESlpO7qBmAuc2tTSxJgOABZPpo7xtlBqHPt996x8zmBLgBEIJRBR5DPyAPYJzBNkiwBPYyQlAD7MSZM2cR6ISZPjFg0DeMDyJe0MZ7776PoFoykaHBRiOPZxxxRsUDQlSCCjyFgAPQA8GOc+fO27JuAqo8fmVFgc8gJ7D3GPcxK2/+/NlzqCenTp/G8eJYGIxJCTT8DQER2ABO+64h406ZfgDpsEfggw9O2YOwgJeULeZXAvH+bKLjBq7qGGNm+OzZM8hP2Ud99Oh1KB8wRgr4rFOwSaKivF+S8AsddiJOEWZwBbCR3975CM/hEgSkIAgBgUMoXQfeHjh0EGUG9lZCcAHGCHsfYMsBBIagUQhWQEAET0vjzDhkyPFQHtzGsI52ALL5dGL0cgAh0KxlA+QB92pikI8AbeojZb1rIwLjkrVEZ0N4avdGcxUEVAXIHr9IVsTuj1b7//A2KT/grCDQJ+VQQj8FRQB860w5H5Kl0SYPaNF9hBbARL0ksZX0E4CrHLRGquhsqeyzR/HidGqnzJUDfHuRIbTzH/AQ8XbpoBZ+uJR88WQsMlfIsYZGdrUksLFkNFGpnqnVjGhgJSAUltnsINswGwMNmk6Isr2rYQqiZiMMXnVuUnNv+0pkQjUfW4HKrsqHGmRHtFMMjUxQ1Rhl7eJ1Aw944+1AuLZyqSUARfBHaE0hnEJBND58Bu1tt0IkuRg0XJA4IT2iA5IOlMKV73//++bP/uzPsJISPr/5m79hHnvsUbO1dRB9XPiHPvm5c+anb7xhvvWtb5m/+7u/t3gOfLFHH/1Z85WvfAWxCCS6pnabkmb83Iz+2//1f8+f/NiT5sknCShQpHwbF7atg5vm6WeeMd/45jcQDIKzCtm3T37yX5vPf/7zSBwsSOfPnTNPP/2M+bu/+1tbvwrpzMcff9x89KMfxawfOARPPfUv5vnnf2TeeON1c+LESXPu3FkEEPfdd5/57Gd/0dxxx+2Y8QIGwL8f/OAH2CcsFF/69//efPGLX8SJAmcZQA5kFwGYASMgZQq/w+II/cFie+MNN5n//L//b+bRxx5FWsFBOXP2nPmLv/gL8/zzz2Fb7773LtIjDh2M72Mf+5j5whe+gOAAnCdwQiitbMxzzz1nvvu975lnnn7GvPPO2+iY/cLPf9J8/vNfoNKu6RRp+fa3v20gxQuZzZtuuhHH+djjj5nPffaz5uiRI1h++9//n/+OQBucQ3DaALT82q/9GoLtf/mXf0HwDQ4/LPA33Xij+a0vfxkdoK999WsoHHRt3TzyyCM42RAxePvtd1AgXn7pJeQLlI9CtgnLO8cjBvLHEBxOJwQ2Tn5wAkEJRBuAdxAc+PCHHzcPPHA/AmL4Dsb2zDPPmOeeex7La997/z2kAfckwgEzkxk6pI8+9pj5+Mc+bp544knzjW98w3zve98zzz77HM4jgJsDhw6Zw0cOm5tuugnLgY9dd8w8/uHHEfRDZANAJDxz5tRpdALhPuj73RMnUKEBuMK4AYA88MADqMjvnzyJvINxglP+oQ99yPzbf/NvzH333ovyBLwGRfmr/++vzImTJ6mOejpFAPWRj3wEZQb6BYAI8wDfQ9swFzB+PJGJo/iUACHn1MuoBIYgBwinkCFk4HTx4iWcJwhsvPTSyyj37733HoK9dSj/nEzw+l133ml+5pGfQdmCzC7oE/ABgNbR68HRP4oyCkEY4D/wAGRuc3Pd/PSnPzV/9Vd/bV58CXT4FGe9xgjKIdAA/IB+IHjz27/92wjmwAABQAXZQ0CBexQ3KfPI+nD7bbejTgKPIPMkJ/SC0wd6/td/89fIU+AXyAiAlrvvuhvHA0EdUCjQsd/8jd80d9x5OwLkr33tKfOd73zHvPXW27gvV0pUQzsLRu3WW28xn/3MZ8wtt9yKsgnjBH1GWeB9sfKcZGfloI1Ypg/GAEGXj3z4w+bFl17CiggYO+3fdWkWHbl/4iNPmE99+lMIImF8ut0Xfvxj8+KPXzDPPf88zhtkplFqYMGBbOb6GgY8wEZ+6lOfwiAEZE+Bx7Rnedt89Z//2Tzz3e/imIAXUiUB44O2IBMK+3fBZkFQCDLA8Owbb7xpXnjhx2hDwSbAOB566EHz4EMPmoceecTcdsstuE8bSkcE8OBeUNhkDxiR0oecJXSHonjzEFvEeQEHIAp2AgJ78BNkCQJdUEp+7uw5PthpzVwHC9qx682x64+hLQU7AUG38xcvIJ8gyLO1IUEpYw4ePoRBHAgcYok7Hj7EeyjZyRMaWzKEAggxYAPbEy5vI5gF+ygHqqU8O9A74BusIUCPbBuA+wHoypYD2ScO+gH9yBYJbFfxEsYNNherVbBkGEAwVGvwjUgsZdkubxPYpuoCOnkYZMT9g/JsOgcgdUBL0TlVbnAqAIaUlbxoYwzYO7AvsQ/Yagm+hYAQt7OwrFLW3lUA7FbJqKU5Aggl0BMbV5hNrvYZWwAhy0TY9q46/HsFCFl9kM8JnoWA0K4Lav+gPEqBl8gsxUBa9WT6NxZ1rhYQ8rvopPUqsKRI2VX5UP3uJiAEuyFVOoAlsKJoMqXkwPa23ZMH/pD4NmTP5LD/ReF/QUhUFUhsq8C3v/Nt80f/7x+Zt95+C208+MSwH/Dxxz+MQO/BBx+wJ6xfuHjJ/OM//ZP5kz/5Ezs2SLxI4PqXf+mXzGc+82mzw2eoUAUW0YfVdP/Hf/k/55/85C+Yz3/h39JpeFKOiAeZTMw//dM/mf//H/8RyzoBVEBU/ld+5VfMb/0WgBODCz04Y9/93nfNM08/jaALIvZ33XW3efLJJ80v//Iv4eINzs3/+Iv/gcARgBRE82Hw/+rjHzcf/shH0CmCw2Rgsr721a+ab37rm+YFAKGwt28+M7/zO79rfvd3fwf7xBK4y9t4/Yc/+CFO9ulTpxFInDp9iiK7kylmD/7zf/pP6OCB4wsn7Jw4+QEy6+WXX0JH8v0T75mXXnoRgRUs6rCgg3MGjjE4nfC3nF4IjspTX3vKPPXUU5jFAmcBAN+v/uqvmi//1lfQkYMxnT9/znzzm980f/mXf4mOHJZrHjpknnziCfOlL33R3HDDcfz+T//0T813nnkaHWRwlsDB/vmf/3mM4v/NX/+teeWVV9DhByG48aYbze//x/+ImUrYd/ntb3/HPPvDHyJ9ABS+/JUv43jA8YP0MvAFUs10CuumuXAeykYN0gBOLwgVyAHQASD3nXffRqcCQCI4LHffczcCwk996l+bm266GRUFnHj499abb5lXXnnZPPvcc+YiOG6wD3Bj09x99z3m05/5jHn0Zx81d951l3n22WcxGwsydPLECRRayBDAWJ/86EfN3XfdhWXFABKgNBeA7Pd/8H3z3LPPIc8ABEPWEhw+4NPZc2fRAQanAtr53Oc+Z2648UbMJkGKHGgCOiHL+qUvfhGVBpwxcKh/8IMfIs9gzsDZAh7APwDTIHMAJgCcA82QOYNM2b/6xCfM4489Zu5/4AHcd4gnNuLrIOjAITrhsLtrQhaUmIMEfQGPxXGD+QG5BD0C5/mnr72GmXaYExAmcE5hjm44ftzccdsdCDwgIgTjhPshSw4HPoHcgYxD1hTGBRl6mGsYC4CRp7/zjPnJa6+ZkydPoPxA5gk+0A5kaR544EHzyCMPm09/+jOo59/85rcQUACwACcdylMhIwOG5djxY8ifD933IfNzP/9z2CeecLUzQScXaAKADTYBgAHYFMhMA10w95Adhyw2BHQgQve5X/yceeRnHsbrUDXwwo9fMK+8+op58823zHvvvos8kENVtrYOYBsgO1gS/vjj2D8YS+gX+AaAGow92DO4FwIsUk4MpdkwHii9AFmQclfgHQBo0KWPfuyjqDvAp1defgVLudfHlGmGcnZwriGzDQGQj3/sYwbs57EbIJt8EI/tPHv2HPJZdBTAPvQPdIDsAch57Y3XMXMItgzkC2wUBCHwnqO0dxEOjwLdAYAMcwin9AK/6HRKOmQKdBvG+Mlf+KT55V/5FbO1uWHOnD1rvvbU1xAIXrp0EccBPIG2oY+PPPEEBgwgKwlGgV61QQfeAICxINxGpPlgG72u8Ut9w6VOslSQ5YVxf+9738VqB5ADkB0AcRAkgIw0/A5VH3fddRfqMSzOYPPefe89c+bcWfTugG/XH70xYxXUAAAgAElEQVQexwn6d8ttt2L1B22WP0qnDMuhOSpLE0m6OdAVcRotIJzOsFoDqj9OvP8+BdUgoAYn42IFDYA5CnBgNhwB9NzMJpQJByAGoBfmBOQJeHzzTTfRHvQL581PfvIa8gJ+B1kEGcQAAZ4EPKE96gegeuIA8uS+D30I9R3kkzKPlGUGG7J9eQcrTIBWDPzhic9EG8goyD+0BxUZsH5A8AXmBGyNZD/xZGYusRa5kjJm0HfYmwwfW+7MFSEUBITTmumIc9k+civI76FDdk8o3Af2C/qECg0IJELG2zrkvM0D2oHotdhsOShJgm7ktICczlEX3nn7HXvYGtABwShYf7GSYT43F3kLCPQve+3BztoD1Lgk/P7778cMPwSnQS7fP3EC92xLGTOW7XMWAWikqL7bgIOVKXhAA60DeDo7rg0EkMVmghyALMm5C1QdsWXPCMAADwR81tcxUANzj8GRs2f5qHgOSNkMBpxgC9UEa2iPIegMdhV4jSemQ7m4PQcBZAH0B84GENkljxfug2y+zCPoIPAQfBS9VULsJJ0QvY1rD9hQOSka2r7u6HW4ToHc4UnCcFgZZ2OYIX5gQu9jiqDmGLaLuebwHXAf10o8yRyCnZs4hzA+qNKAdenSxUu4jsD3cugf6NkaHtnP6zjosEKEYguBb5CIgHUF90jz/mWQSZhvsOsYEGT/FPxdKNve5NOuqQJlhyuDNuj0+ckOBgShLaAdwArYXzgwC9dmDET7I/bKiFknqPKF9EN+kv7Qq77whHkAPupVA6ArME+wpoHMQr9SdSJgSNt2CqiS7wO/6xP/odoJgqlSxi+/e6844+vQlytn5yCPHOTHr9qivuRNBHOqBoHT9fkQObFJaH/5NHnhu2xdkdPmtZ2Rdkkvx+gr4/aj6ZT8oC3aGgN9Sdko8JS2i9B3KGvqtHVbjl/AjN4+/jCg5GLNqrTeVawAFvrDP/hDCwgPHzqM9hyqKgEvgP8h+gnnPPzzV/8ZMQ7YO3ntHKwfML7f+PVfN//uC5/3AKEgQsBZo//wH35nDpsNf//3f8/AyZyCUEHwwXj9zd/8jfmHf/gHLP1CAd/cREAIGSlg3ttvvW3+5E//BLNzYKjpHRhbmG0AkPelL34JnVhwKP/gD/4QgRIsiDAhUJr6xd/8ovm5n/uEufW2W1HRzpw5Z/7n//wr89TXv8aO6DbOKQA0+IdIlqO4L774kvnB/+Ltvr/sqq580e9SVSkhiZyTECAkRI4i52CCyRnaNuDs7r73vZ/fG+8PuOOO8W67u21jcjI5mJxzzgghRM5BZFAsVdUbn+/a66hUlMDd7fuORw2ZqnP22Xutueac3zm/c84XX4rxNLLhhedfaN59793mk48/yWFYa821mrPPPrvZdtttmomTJoQChsZ2ySWXNO+9/16KMr/88otm7txXSnRV983RvYm0n3rqqQF7XgTHWnCOb7/9jqyHNDOQB1gBhEcffXTeG6egpzuZHhlCQOPzzz6PM+E+Tjn15HzGNe+4446AWJm2GTNmNPvvv3+cXAf4+utvbObOndvM+2ReGvpQ+r/4xS+arbfeJsb3+uuvb66/7rpm/LjxzbQttmiOOOKIZvImGydD8PhjTwR4A1gUDUral59/GeNj3/CPOSvulaK88847AsKA76++/jKA1qFgnH/605/k39LNdDBKleMtCKDAlaEn7KustnoiFskYrbdeRpEwGpz+G6+/Ps9RqVQMsPuYNn16jEhPz+isz3333Zv10LQIEBRQQIdd0rekufrqa7JnqWsb6G9WXX215swzz0yNpkN9++235zkYIo6F/XANr4suuij36lkroLDWu+yySycDWdb8+hTlRjbHjU0gY7/99svaUnq1wQ8laiREpYcNd4rrf68IEHIwikO5/BiH2pDDPfgpXXdLh9m07RnV3Rx++GHJBllD6wT8v/XO26nrnbDShChma3nYYYc1Rxx+RDKEcZAWLEo95xdffJ5rP/PMs1kPe0KeTjjhhMgxo1aaugxEzu+6++7sIxaA++DwbTR542bmzJnN1M2nJtsbB6CnN8aSwykQAoTYt5oNcA7tp2twjDgvV19zdYAjcLLjjjum6NkZ5AS9POflgPMXX3ix1NO2xgydGx0ZkLf3skXO4aRJEwIkH3jgoXy388op9x777H3Wkr4COl548YVQmaNL+vryHLJ9gCu9RZdZX2tAdgFAdHWNpciBuulp06Y1226zTYIGo8e1lNH+JmfevQNzAiJkUo2v5wOk/fc9997TzH55Tu4TABB8old9v+AIx5BBdYadCQDVe3XurdQXcsYRAfQAQnrL/tMnF196SWSMXnEPzqGXDDL52XLLGTEo1dGvXYorcO4Y95IHb/+3vKSvSL69yx4CKjffcnPWm843Esf3zZv3adadrG211YywClZfY43oe/L89rvvNF8BLf0FIK2zTmUp9DRTp26R8z1j+rRmZTOWVnT4htBdO/Z3SJpgxARA67x+8N57yczKELtvzaecKbXYzmTOY1uTKZhCfjidmiQ5a7Keat/JEV1r7z0vB/q+++7PeiiVQClO5+pRowIGOfMJuGgU0NPdbLTxxgH59BgHd/TYZbRkZ4I9u+mmm3KvAQIdfVFWBbvF2fYzfcaWzY477dQ8/dTT+X4BWbrc50ZrWd7b2zpIxUkqXewKcyAO9pjReTbPzt7SfQvp09Fj0l2cg0IOOSj+TaYUiO8elefWLwBrBgvi43mf5P5q8MB7XRMrZ4/dd29WnjSxZMnbzS0AN9XzGXMj641Bk+zt4lKPT25T6tKynHyn7KnfW1NOFMDnM9XZdn9HHvnjyNN7770be8tu1yxvqXPub5YuXhI59DMUEFbWAafeZ7yWLO1rFgmetcEBv2fTnTlBZAErMiWoEKDf0xsn0zNYW3u18UYbxzd54803otuL01oywInoA3Zphlf8MZl/gTF6J23o9RBY2lf2q519ShfWEoU6ksa+kmv6mA63Tik16elutpw2LXXpHcZemsj1BXA5288+80wCl7WkwjpjetHL7CZb1Dva+i0bkUQW6izljqM+tEnVsLPc8ZPbw1qB30hHHpwjy3Q1GXCGnBfy++47xSesABZFfdLKK+c+V19t9SI37fitONA1o56+GgUwSTCQH+VMNfgjg8+JJoPrr79es+GGG3T8RSUgaPm+x8t9CBQCXhMnjG8+/+LL5tv586P3+cwZlzR2TLPS+HGNLA8/fNzYto/DinRcZSsBhC39PIBooDR9A5xSOvD1N83X33ydM5ayhqZJ8HKVVVZuFmpAyP6NH9eWEJQ5ssPZFQFjRpy1wYahGXq9EDQilHWyR/6/xnal8VdbRsKeZaxTX4eNh/EPaLt2rdEHaNKduw18ep4JAkw93dmLMiGg7f4/alQzfvzYAF2vjFVbUkqTEtwcMroKdnFN61F7KdR9+fbbwkYpY92KsKW/Qer8CysnwRTnT4+BISOgavO78pwr2Khh5IzhNd0jZQWrfmTrYSY+rCBY1qPtF2Ev991v3+aYY44pwcC238QTjz8RhhffqzCNFkcPj1tppebYY45ujvrxkbFpYcWWtteF8g7wnn76PwzutddezUknnZTDXZU+Y06BP/vMswFMjIOszHBAKDP3yCOPNHNemRNHTH1Xb8/odMLh3Oyww/ZRApyZK664Mo5YrSez+Keddlqz2267xSnKBvX1NzffclPz4IMPRPFYABt75JFHNocffnhnky3Aa6++3rz44qwoUQbEglC4ELLF8HuOP0eUonr7rbeaF2fNiuNooTbdbNNkPl9+eXZnYKXvqoCQkqwREc/24IMPx0HlKFpgG4MuJ1P1o5ZCW0SiK46u+wCUOWjuF8WNA8RoclShePfrPittjIP36aefZa0AL4eZYlxjrTWbX/7i5zEUDBWHHiXzlZdfTobk5JNObjbZZHIMO7DGiZTJFNVS57ng2wVxyE455ZRQVzktDiEn4qUXZzUvzZodBW89lvYVICJL+Ovf/CpOZDIImtQsXdq8+sorzTNPP93ce9+9pTZssGkmT5nSbL99odq6V+/jTMu6vfn6G3GmhwPC6emStEoO4aKFi3O/MreMUsn+bN2sudaazVdff5UIifkraaiydElq5n7xi18206dPz4pzEDiTMk+ox8cff3wi4mTtmmuuaZ544skYPgqYI7z33nvFWaOMS3v+7uba665rrrvu+si6w+aw7LvvPsmGc4gSRUsU+L8GCJdFuH4YEPZTgJkHWjjuJ598cjNz5q4BONZexuGxxx8PgKqZc44ruT/kkENiqFIfvBi1e34i4cC19eKYOM9AFoC+7377xTEgM+Tg1ltvTUAoI0Vi1PqaTTffrNl2u+0C4CZvPLnT3bbuwTPPPpOsGoe+Ov1rrbVmAgU1G0s+H3rwoeyne3B/zoT3cGJTw/jhh8mw3XrLrYUa3c7W0Tl4rbXXanbaaaeAIA55b8Y6dDWvvfZqgiHAj6wevcbZc0YLFW2g+fLLr3P+77r7rmWU56YrAZLDDj+svH+ddZONlg1HLwcMBlPrWYwn2QBKgW7neJVJk5K1IbdVP3D+/NTMGIft4IMOTnCM7pABRSW1D/aR3vUeAG7nmnXt7Wk++/SzrIUsofUCuANINFvq78+z7b777s2W06c3G2y4QSjddI6MOlnniNLj9KT3c1pkj8n+JpMnt3Vsxp2UTGEBhiVKulyWbXCETpsjWcC2NsF4GuvByX7llbnNnJdfDl1bYIHRdt/08rTpW0TPyEb4u7puLIG5r77azosdTHDR2uy5557F2ZwwIV2o2atlXZC/600OpYm1arm8aaSmEG0X6oGlJZMnoyqAQvaeevrp2DZgIgGawYEEG1NfvtlmuR966ZU5rzSvzH0lNZOcQZlBcopxMmHShNiYd955N9f0ngcfeKB54bnno8+r3SWHACDduMmUKcmeClaoB6zOXs2I6k3M2dWO/IEHHkjQgI6rs3OtGydd8GbjyZNTa0zWav05nfH4Y48HxNQMic94Lpkz300esEB8Dqhjk2x7miX19UVeD9h//zwDufF9wJfP0dsCUGSSPyGwhB68wYaFKcDW0kfs4xtvvJkzaF9lmQQVN9lkSlhDmTOc8Vdl7zAdXpkzN+uBESQQrITE3tBJ7hu4ESTGZkEjt5d1hA5dAHTZu+233y5Brs/mfRqaOmDo/Lz7Xgk+8oKNIwLOPRv9A0gCdKj7AnH0BLCQeuw22+q96627bjJEgh2Cqs5xqOhvvZ3gq3XMbNi27IIc0SebbbppGukBhDLAPgNg1GwUWan9FtQFK4nZfrvtQtGnf75q/SZ6Zp11142tt/Zl/rIMYalz5Wv477A4dI5uW9ILWB96yMGRA3JsL73nnnvuiVPKDtZ+CZ5TFsqZDatnjTVyXtleNsJecubDPtLxu50FXcsL4owWl+k7r78ZELbn2T7cf//92Wt7VDKu3Qk6C+JmoPf8+VmHjEHrHZ2z6z632367NqNbsvy1udnDjzzazH31tZwBckiuJk2ckAAZOwJosc3Wmt8gSMp3WWfddQKoMafY+1oCgIZOv9Bv7reee0BH00IJiTJwfEnu3zUFI+mLZLKM3mmbjdGHfOzSnK10mmYfPnjfeSIzX2X/6v2F7dCOZcr85a7CuHDWpk3dvJk0aeUABbYA8NHZHfPmmaefaT5P6UeTe+MHWAvnQyADkJqw0vg0E3QPX33xZXwI94vtZq18rmTTu/N+crLjTjtGR+h7kb4Ji83KLl3RnY1SQjEm90w37LrrzDwfgFRsVGFWJLDU2h1r42818EkWq60sQHMgvijdwDYVpsGy4H4y4G3go4JB/nm9D2vmv7Gpttl6m04CrTbEGgkSLmcmv2OURu4oPRQQ8sv5sJ696go6lh/EthxwwP5lTN7S/mbB/IXNgw892Fx55ZUd9kky2BMm5Ewq9TvggP0KySGj9chOqUvOTPaf/vTMQYJ17LHHxjGrqBnFTvSRAXDAxo4rTUCGA0Ibz7lhMNH2RC0BQlF59SocUgbwg/c/TAaGsnV4bIwbPfuss5rd99ijpVkUCs79D9zfPPVUySTabIrLgwOOtUFNBxDOmpUDA/QwBHXxoqC7RgX07bD9Ds3e++wdoPTgAw/GiVSzIlr/4UcfpMFMEcIyNJkjKUOYOR/t759//oXmyiuvymETXfWiHBx+799//33LvLcWdYvCcsQ4yG+8/kYUkPUTFZRxAiJRRhlxwquWDYj2vO+++15zycWXxAAnO9LTHaP1y1+c3WyxxbREVDibvuOeu++OIgEUAB3CL4Iq0qnW0EHjOKGFoKLoNLTljOlZgxyUgf7m4w8+Dii87bbbSl1kF7rakjiYv/3H3zUbbbhB068pRk9vAYRzX2mefuqp5t577okT55k3mzq12WGHHZtDDj00DgxDab9FEtGZnIPvAMIZM5L5FOaXwQIeATr7YE1E1leatFLzyccfN3/+83mFHmn0Rl8ZdfLrX/86jiK6r6CF5ya31ljUhNNBKd5yy60ByAwBI6fRD3ny7+JFS2KMxvT2BhBec+21UXbuwRrI6gCXImrkIY5zO+i9NL1YnjI6UtakRI+KJqi0hWVUqGWWcHiG0J5xunzf2NFjso/2b7fdd4tiLZ1e5zd33Hln8+hjj4Y2zUBRvs4KGdtmm63iPHB0UQhEeP/yl8sTxEHdouhkG48/4fhmv/32jWP46Sfzck4VJj/22KMxFKU+dmnqPXfbY48ACnWNlUaCtn3dtdcl84XS656dZY6UCDYd46xYB5nzK6+4MvdPGZMLmYETTzwhDj/9gAYsO3b1VVfHmYlxmaCb6kox8Pbv4IMPLk1UujVPWpi6RQCL82mdBbkAvNDm2jmJvnPOy6801157bQI7pXFTd2T91FNObTaZskmy7rILFPAVf7mieWXOnA5dM0atuzuO8BlnnNFstOFGzWBraMjuX//61+hCuqteW8YEfffAgw7K85E39ZHW+Kabi46lI71vs803j9IGklK/3N2T99qv2S/Pzj2H1tUCQo770Ucd3Wy00YapM7vrrnuaF158MeePPhA8EDgCtHzOuQIQpk/boll/vfXKgPeupjHc3l6YYWqvfW9nSE5lqw2zdkNlvUpxjarKVNIt87+ZnwylLNYbyYx9Gody+vQtE7DYdPNNm9XXXD3OIodc4AbFG7Aix9aQjJLl008/PZ8VsUdL5OwYVzPimftbM4RtCqSwrwp1tjoVGUGycFFz1VVXRRbdS6FY9TdTZKmnTm1m7jazWWuNNSOfDzzwYPPAA/c3X3z+edslelTA+o8OOyxZX5kI+iaUq6arufSSS5o7br+97ZZbKKj2ByjYZ999QxcNC8E84N7uZskigbpSf+z894zuadQjy4pgvdD59J09EEBRq+6cKrdAzS3ZIvqrOA4PPfRQbNA38wuIFOjYYIP1U/+tK920adPjNAAvb771duSIPnAPWafBJgGzn/70p3l+topN9BzOWfUJALaPPv4o64qO7dlk2NlD9yso+vjjTwR0oqvX7Pvuu++WDtrpnty2h3cNjBt0aN+Dgood4sw7Q7vsvEuce74A2weks/ucP0G0Su1LAHa33Zt111839fTffI21UJp6uZ5npS/JBJkDGoB7e032rBdKsTNP57DFdGfNdu42c2bWXvbVd668yippBw8E2CdN3ci3AAmnWlM6IIJeA1TdP9/glblzm4ceeTjfA4TL/HnxaTbcaKPoRB3d1fxfdOFF2VOlLbJgAkJTNp3STJy0cvP44491MmSCoO6TLaQb6SoNqGqmlQwK1GNuWHtrYn3JmJIGIFQjOPpFsz8ByPvuuy+Al1/meQU1Djn4kGbyJpOb1VZbJfRmVNaiW7qXyxQOb8jTsZXDsocrzBC2FN65r8xtrrzqyua9d97NGRMA5wMArc6etwn0+BGEIKMAO2ZMYceUudcZM9OOm8Fqe+jhR7I29sSeCvQ4g08+8WSemZ4QmCD/ZEQN/64zd0kABsmwdAAujUzYZwH/wtp4tTNuzfmxrqVp3oIEbehKdOjoPJT0UV1p3FeB0jHHHJ3kRclglrFs5H3WS7OSyHENMkUOXNe5qU3rSm304uzx1GlbZIg5JoZrlQxhAYSvv/FGc9tttyf77Pqlz8KiTCIADNkmawzgsUX0wjtvvxMdyN/i33l2gc3Q4FdbLTZcSdFBBx+UZxTMYmuVGZT+EFgJhf3ih7zyBT0v+3fTTTcXGqy+G+38cEmnrAuM0js69vnQHx0a34ftT004yu+C+WH/+F5Al1zTpZUVkBKehYvynALA9K974HuFzdHdHX9pzz32jP0a+lqR71f8v/ad/wlASHfdfffdCW7ViQH8CHuHdein+Kt9kS3B9muvu7bDhvAMa629dhh5dCrdV6n1GX3XgumMqBoKCB2IcI8HS5ryggsuzBcUzq16o8K9HkoZhf5tDkGn0EVdpNLVUdggjUoYeqDxzjvujOIMLUnUZGl/84tf/LzZfY/ds1lpIDB2dATZhgA9jJsNIHAWYRlXtgxqnDVrdhqNEDQULqDg6quvLjPw+kuNA2V+2qmnJXok4i9qzkASHHVnL856YTn6ikNGIVKGNRoje/WnP/05EY1kURYvziEjqIy+H9x63hVgTcA5qL4TGLGGojvjxo0JIOTMMgyMFmDKGSS8DoOsz4UXXtRxWDlsoi8oo1M33zyK1eccoEcffiSba09EDHyPKKF1ABIcsKTOB5vU5P3srDObadOn5TPeK2rat6ivmfXirDgoIqQZnC0qutFGzc9/fnZx5NWzDaAgLGzefOP1RGXRMGVSujS9WUPTnK2SxVX/w6lDm2P4fggQdjWj0nlQ1EzDCVFhDhRH0f5RRn/64zmhG5E1HQjVWACEMbqje0JDIy8cNwqEA2mPBClQ9zjd1oGxq4BQVqXKE4cUhfGaa64tI1eargAggFCGsKTpxyZixxEqNYRlDZe9hv/3kL8MAYSl8r18bujnAxYHBpobW8qoNSlUAMZiYqKtJ590SrPTTjvm9wwph/j2O+6MEnjHSJgvvsgeySQzTPsfsF8yx75SBI6yu+D8C7J3qR9qx3X8w0/OaA459JC8Z/ZLs+Oo6kwqgp85h+q5urubrbbeupm5+27NtGlbJJrvpaEQZSQAwDHg6Ng3QRpn0r1Q0LIqXvYDbdUZEalTF7vnXns2xx17TBojWQf3QRHKMkeO3n8/e+Cs20eAF3BS62JPRNBlzYFNSh0V6MQTj09mxP2X2X2aQzUxmpdddnnOGT0kcLTe+usFQHIeAEIgk1G7+JJLUqu7qK1NyQyf/oFkO0859ZRmow02TBaBUfngww+bSy+9NA2dnE91h0CdZ0+d9M47xrhEfhjb119vbrnl5sg9p4xepLj323ff1BWKinpmRlqG0DpgYtjfKjsi0tpQ0x2AuKyu2l6OqHUXrOIQv/TSrKyps1wzbam/0GGNXv87AUJORqWoxPHr6W5eeP755vZbbo98Ci7aB0wJrI8NNtqwUNO6mrAqsCbee//9ZFo4RqW2picZ/dD4dQWOs2YsUun09F8FhJ0TnPpegHAwAMw+sT8XnX9hALlGQMXxWpxazOnTpkc/sE3kg9HWOVq9NlvA0JJrZRHsE0DSmXc4MNhcdsklCcIJslUQCgxiPey2++6J3BentbdZaeJKTd9iwaHBAP9aU7vg25IFu/rqqwKs1I9yLmNvenqarbfaqvnJz34SuS6NkUqNnee89977mgsuuCD6OvUjXV1xMjSNUxur27SPuOY7774bwOsZS3lFE/upQYFgJJCUbE9LLeRwAifOOrqeM0kf7L3PPgHIaZ7U0tcEQMm2gKAu1tZKgJSTrn49gbi2LtIXxxFcUBgnnHtBGP4FW3fgAQcm4OGc+e+333m7ufeee8M+Qd/DhnBW9hRZP3D/UpvapZ7I7N4SgCODd95ZGuTlOUePbg4+8MDmoIMPblaeOClAg36gc4BCe8iWV32KBnr0UUc1e++zVxg73RgnvaWHgfpUPRLsla7aPs9XoUvRoQUyAY90Tv50XlgBf73xxmQJSyC6KzrlZz/7WXSxM7/Kqiun5ObCCy5sHn74kfg9U7fYIud84qRJ2b+AuXffTbCUM8/B5RdhLXn2V16ZEz1BBuiIn/3szGbKJpOjWwWTtLN/9NHHwhwRnMR2OPCgAyMD9D1HXfBbELyMIlu9o/dL0LaUISQYot4zDJyWnhdlNoKt/BsBYTJEA4OlPOXGG5t33no7GTWJBgFB3eFlqsif4AnAQo7pa0Bii2lb5JzstMtOCbyzZdVf+/2//mtz//0P5H6tF1aIwDr/CbgCQtnS9z94v+PLYT7Qbevpf5BmhHW+cGFgAFoAvuCAtRXw5NeQ+e222zY2mb1z3jAr1GBbT3Krbh/IL5nIDRM8ca4xydhTDUjso+sDavS/M73qKqvmjMuIofHXhoAAMdAo0Fyo7aV+Lxnjnp6UVL00u7D/fGbevE9K0kdXzpZGvdFGG0dm6ETZN2sy68UXsx81w6ybP1bNDjvumDPI5m+8yeQAHHLJ1suc12aJ6UI+KEM6JjqWzyPoIRBET/CpU4rw+RfZQzLn3LCZ/AN6VHBFuVSZvaxcpHxW1h2QZ3PpKc9hfdMcr+nK7+gNABrTCA5wXuwRezxlE7019ggY/98NCF0feOXH2gP7qiO/Z910000y6WHMaD5Rd3ypOXPmpuEltlwo8osXBa8oyzj0Rz9KEEfW1HmUEeTTZRQVBhi9vjxltAAgzhMqyZ/+dE5mw1W61Ug1hDaDcrRYcYJ6epMhZLScUxEOtXcURqW1DF3Es39+VhqXiCBJ00uZOzQEwoZ51S6XVanU7GJqCGe9lA1jRDhAauHwZxkKC+TFeaPAHBSGAWixMKI6L8+e3Tz/wnMdB8vBd4gAQt9LMRCmxx59vDn3vPOyyBS+KLH2/kFdwbcAACAASURBVOgau+6yS+ozant3Ctv7OJwob6KN1qhEIUanDkx0wXsq4K1jAjy7qMVFF10SqpoN9dxrrr1Wc9aZZ+bQpnhaPZPumW+/EwXr90nPd3XFeQTwKIfapZRaEtk66+dnZT1SfNO2Z+tf0p8M4YUXXhiDrO29rKv5iSefdGLWSp0Ex9RheeuNN3IgRf0ZGwpsjbXWjhHaZ+99mo/mfRwao4NGMb/+6mv5HEDswAH2qSFsB2tmX5Mh+DDgEcXFs4TCPDAY2fn3f/9DMgwZYm4cyVprNb/81S/jbDvw1oKBplisKeNqZqbIc5rmtI09jP4ACksDj3WbwYEyk4/zxpj5KaM+SkMXQF+diUME6JcB6CVLOBzQfV/X0aEZwu8okWWFGlHEAOH1N1zfLG1nTQKEaIxTdE899JA4jJwXB5nDfe999zePPPpoIo4Z8bG0r9lg/Q2SoT/66KMCyjh2JUq2KJHkRx55uJ1HiLM/0Jx51s9SrwTop6nLm2+28lz2ZYFao9Gjk5HdeZddkmWmQAMIcdf7librBsBVwIJiDrjtsfseAVy16H7Oy3Oap55+KlFDUbg111gzMrn9DtulJinjB5b2xXgzKgyufUl0uS0iZ+hlAhgJARX6x14DmoIrDOaee+0RA+H+at2M+yUPl1x8aYyua9rn1PAdeEBAK3kWzLJWd911Z2nOtHhJYQC09QnuV0Zzg/XWj4y6L9c777zzmtdefTW6MLSONdeMPtli+rRmg403LPLTlMYGZoFyTF56aXbzwYcfxOkgZ/YLrVumRmSbg1K7LqcDbztmhd4ToT/00ENyHjj56jft3dTp0yInzgfHQydlz8PwyfzUYFcK/NvxDv8Vymj15+xbIqtt9tyZ12zs1ptvzX1wovxNdzT0chnk8RNWSoMwdH57/fmXXyTDVZyCwejMmTN3C/BN04q2lms4pWw56zxShnDIG5aBwOKL1gxhp1tnS5vi0J1/7nlhWzjxxfYsLYBw+vRmr733Tr2SET733Xtf88D993camngGTsNRRx3VaahD58qwkadrrr46NDxdkCuIS33kjBnNLjN3jVwLPLGJ48aPLXNA09Cm3kd/9IBzRO6BqjA2dDdFP+vtTfBL7f3GkzfOmg51yp3Vc889L0G9OtJDxzodv9XFcjgFqNyfgBvmDvDjXq3YuDFj2wZsJ8T55FxoXsHB5bxwvmRCataSM3XQQQc3x51wfDtruImzjo7GVjoLGD7sZw20yjpwhHtbGrNnSxY6zJ1R+S5MJnri088+DfjmQLIpgrdm4aK98z3YE8FlumjfffZpDj74oM61MhtT9nfp0gR1ZAnZpACDbrXbhwcMyLoCQV6CZVgZQAibmyZVbS+C0884IxmKGnSNs9XWd5MRjCMBoS8+/yI20rmXGTzjH85Ic7aubnb82fgsWDYft6DB9azjb3/3u2aHHXfIeidgMGGl5tKLL20ee+zx6E60fvfMbstMnnPOOVkjWdmMJ5owsTnwwAMix/aSU66JmH2zTr/85S/TEEnmkG1xL/ySlAR1dzfHHnNs6vRL8G5x8/U3XyX4LXuTes6x5iOvGdaToIjnS52lTqRtELKszbLmufV4fidD2P4h7spwamnbTMVeJcB28y0JyAgIoiTyYegbmSMBGQEpgFDWn17nr2o+yJYd+eMjYzOVLWnURo+dc86fE1iXwcV60/Jfd3Q+oOAq+b7t9tui2wBje6MxGUA4ZbNNE+zq7+9LgN26sEX2jKzw/wSwnS3PvM02WyfA7X3244477myef+65lDqlVnztdcIO4ucCPHWmr0UEFF6aPTtZL0wSzD12cK+992pmbDkjAILN0aTthhtLfwpnRzBK9vq0006NbbdPpYHKQJq58BnID91cwGtpSkWHaWQk0OSMklnsAr4KAHvPPfcmGCTgGJrm4sXpFXLoIYdmjfxMWmVS7LbyEnsn4M++AUBssh8BiRNPPCmfFTSRXNK1HhMDw0Y9p71gr8ka/VlHR2lsKQDifEhsvfH6mwFKaar36acF9LaN+DyHIHcCYNhJTz+VPeU/16ZZ9APapSzwdtuWMrShPuDfI0NYz0CCHO2LL0G3wTR0KTBdJhesmQScvYC3BLDvvufeBFbJOP1nDdkRTRx1zZe1TqC2ZVxU6nD8OHTyoU1lOMKi6RYXiPnjH/+YxfHfEMT3AUJfTMh1xuMgTVq5dAwtjVxKNOSxxx+L4i+pV4XqY9K0BCAc+uJQcgYophpFLFS7ZUPG/f/Spr80lRF1sEGEhFP0Np7+V19FCTACa6+1dg4gOoXvFNGwcA7kc88908n2+D6RNdHoSn8htBQ+yihw67D5zix06ql2aLbeZqtE6xx4WcAySmBeuL8UZQWDskzAoAxh7X4WtG6+Vhsx5VhedtlfkgF1HfO7GLEzTjs1hjLGaP6CZv6Chc1ExdtRNP3xaihboJdh9XwZHp/hzoMRpLNDO90iFEJGx98WLVjUzHrhxRjCt99+KyqaMnfQDz5w/2ZjndhWXz1Re2vxzhtvxMm77957s6a09MaTN0nNyxbTpiXC/+TTTyXCy1lC+6OIHD77hq4LEG4xbXoME+CQeXnflLlv4yeM7wwJHejrzwH+13/9t+atd97KdxlIbz3OOvusAnba7lQUz9CsAirPrbfeFjmov6dgyFWJ9PeF/lAcqEIrrMXI7oMc7rTTztkvMlQUcKHajtzf+oczhMsJeuf0L3NI/YpzVwBhaSdvb7fackYTGtJ22zTroX+158x9mskJ/MsMmdfo/jwj5/+M008P171kCEv25vLLLw/1K53XFi1K5FrTF5H1f/mX/5VMv+ZFaLL2m2NHGXl2tU2ifOQesK4OmntkZDm41tb3iP6JeB9/3PExyFW+fS8l54y7V00pKgWygr5aZ+wzN95wY7KPaeghINCUzoGuKavnvjWVER0XSOGEywDUrEwZNF+yF4sWLUn2/OKLL45RsKfOCKPCGfD9aLU1CKWGQiOXJtnx0sSCwZFdPuaoo2N0nXnOXjLZf/pTzp1MgACMaCLHCXUqHe6SNetpVpo0IXM8H3/ksThbc+a+0o4aKJ3OUBGPPf7YGOevvvy6dG19/vlSc/jF55GJStMRuUbR8iycY3t1zHHHJTLM8NYAhnUnCKKu9Jc1HLp/GTtRQUMLfgtY+uGmMh0/LdzwphnEKBRoWbo0Ti0gwQakCVXTxKGRxdcR2H2fd8H5obqKWAs+fPn1V7lve8cZ84zO4XrrrB0GQe67/fneMzXCSV3Opxw62wsLYknptFxlkzycf/75yRDGqW+7DdPDdM+uM2dmLT98//2wNTBryEnoXRMnpimVjseZ+0i/j2py5uZ//W2y8HS1brN+Z09dFyDcaZddmo0mb5RSjdr4J8+slnVxX2wQ/VQDF6L+5JrtUEJQ6NUTmk2nTMk9OKuaCqRGZ7DYKA1uzj333Obbb3Sg7grNMEG9ffaJ7nd+KhXN/XHwZLRT30RPA4R77pGGVJxksqN7Ijmlw+gRz1Spv6TosMMPb37ys5+WZj1L+5rVV101jvfnX3yVgBLg5kW2yYgOenTNWBnF7p7MEi12Lkcy2cdbb7s1QR7yddKJJ8Xx8fId1oNOcu9eta4S1RUgTJOKdoZqqR9akgwhpkFvGAWlJCBNuo44ovgk5qi2c2DpuOuvuz5+hCZBtbHPz3/1q+aoY45uBvsKlY9Mj50wruke09M8cO8DzbMc99kc90UB1ilnWG/d5le//FWzyeZTmp6xo5tz/nBO89cbblzW/RB7a2Awe86O77TLziXDqcNpV9Nce/W16Q4NwAuW5X5XWilBAoEq8uF7+F7srgCLrFTm1bbMMJlE3WD/6Xe/CViaNXt2nGjry/F0dgBket1PEgJpdNM0t956S3PhhRd3Ot6SEfS0Hx32owQoEzTo6SnZiTZD+LcCwhq0GQ4I03Wz7catNMdoqdrXYdIqZRZvzfRbO3IswKlJh8CZv/MbrKOsK/aY9bRmslHXXHdt6iP1OlBvqjZ//fXWTUb8s0+/CD1TYEVmqzZQc9b232//ZsbWM0L9L3V3pROp86dUw/cCXc5KoV1Oig7XQZke5meSWQmLD95/P4EH2S5+Kb3jfJQxLUWHyyDdffe9SQQA7mTEOmy9zdZ5JkDTvG3698knn45NBx6/XTA/PjJ/1PsAKp+FRzI2t53BR//dfMutAZHOteA7P1KZSTpWr20u+coJOBiX9Ze/XJEfr9DeR3VHf0u0JJCdcUmF/q9MQcBe4J+dYEdrExfPh5KuHInvBsQDhBoyCnCss6bRWmUN+JsC+GuvvWYCDeZ1rzRB07lxzQsv6JNh9vhzeYZkBsfon7Bq1lNmFuCn9+07f8P1nZfqE6Z3wKabJtBij1O+VufErnDsTrFOfytltOMSDgGEMv7uq2Rle6P3Smlarty5/jvvvh0WozWq/p5n1J+BDt16221iSwuzrZQvpa6yJaylpOuUU04b3GefvZvTTz8tHRhr5A3N56qrrw6AI+j4pbUG7OBDDo5glpuSpSgZFcaKgk3h/UCho3G0RWUcQkZLOrk2LmBszzrrzFBGaxSfU85BFfnk8Lm+9wcMxhEs7Yy9Xnrp5dScQMsADJTPGRJloMRee/W1GDU0M5spaqTI+uCDD4zBxLN++plnQqfKc3R3R/lawKOPPibR6NQRDvaHL07Z4R8TaM/oeg7azN12TQQjNL62LTe0jnInGsPo15a2NqIo06PLM3eVzKHojUNCDgxzv+jii1N7mK6GqGRrrdX8wxmndwChzzpM6BvuOxGF1tPx7GijmgaIcHhppc1BPe3003LoR3WhXCEblHWd+8orzeVodG9poIFi1xNarSzIpqJRq64S2qnOcq/NnZvIValD+yI1jYzZGmuu1ay2+mrNhEkTA9oCPPsHmiv+cnkiWPaAjLkPh2qzzTaPgFaHp/Dkm6Z3zOg4ZeptRvf0xtD/4Y9/DH1GQwcvzWZ+89vfJFpWC6qXzZgrLZJFNhkpBs46WCMZQhlPWUrfbe2HArxktds6IgcwdRKbbx4nukTdl1FdykEfHrKsR/p7wGHrZA93ZIF2r9pllNORs9Tf32y91dYBOVtuvWVkeLAfvbRQZR55/NE0vhAMEfBwRtC2NXA45eRTQocJNTbDsftDBUcxNZKAonF9dUaMN8fBM/3oR4cmGsy4aATF8fKoAKEM4XcA4UB/CplD2TSQXBfE+d+m/lLDI4bCPpPZNAZq6+A4F+hUqY/RgUzznt6eMui+NSayg2Sa8QTiPFsAzZjRzRlnnJ7IJuU9d+6rAU4c2l132bXTVS1totvFBig1ubj88stCUYluGRgs3f0mb5zPpIahzVKWrPXiZAXKgHV01NWSQeFwCQoNYlgv7U+DjwsvuiiOHj2k3sgsTA6q2kD1FIIqXmkK9MUXzTNPPd089czTzayXXgpl3hnhxIkEH8vh6u0to32efa5QRueUzqTYD4xsrZ0G/gEQMmBt0aWAVk619fUqGZAybB3trdbVVMbFSICwmJz/ACBs+xLST9HZ3V2pN77x+huXA4RAz+FHHJHItf25+pprmo8+/jh1Du++/16CHFVG6HBBQ9luwYNO97jvaUgxtHHM8Pb19NjwU1szhGnilLFF1X715kzQdfZOdF9TCPqYw8UZoj8+nTcvbA3PQL95LsExOjDNe9pgZhgwS/sD6G688YZQrDmfnrVSNl0TS0J2x56UUS+rJttc6nkL3bKycOhggcd0ik5ASD1NaYCBDicTu/76G7QZijJTE7jSFOy8c8+LLJV2/D2dbrh0nmeU8XKWlScAa/QpRRDb3tMTBwwgFPhjvzh3OpkCVcCS80R+c7ZRLw86uDnp5JMDBjN6AZVy8eJ0YKQ/ZFlllTncMhey3wcddGAZLTJQHBjf76zQJ/TBLbfemuApiqXMlVFXXs6gTIixWew3OXcG7Yn5pfvsvXenUU9tsuA9l116aXPH7Xd0GkjJYu63737NPvvuk6y/tUctZVOAzkoZlfWtOusnP/1pqLFmGADg5Ml4A///3jvvju8hoL1g/redEQZszZlnn1U67n79VXP9tdeFNli7CnteAULr+Nt/+l2z68xdy/eJ9nePau647Y4G+8L3oJwLogheucd/+/c/BBDWTDRge/JJJyVz4P/Ht2ua1JQa93PKKScl0w3oyt6w37ro0h2yQIJc1poOrj0HZLTUXFd94rs40AJ27LQ67QwBb0Hh0EzgcgeyllcMM5ArnDfZ1ufpsOoZBSc4+fxHflXsZIsogQKgSeCGfLgHOicNvbYsttXZcc4BtTvvuit0WuvjPJP3dDBNV94lAYsSEHwUATd7o2GRpIIAIz+FvioB/94EEgD2fMfixc1dd94VP1BtvvMtiOOldAelGyAU1LCWziO2gaw/u1P8ljJ6AUtA6YEOk+x1Rvqst35kwPvJFtuHQeTZ2RK2gm8vCCeIqs4d66EAwoI4WlZ+5pE7/xqE8QXIm72VDLG3MoSSHWHU9fWlOd8N19+Q73SPzqv+EqedemoJIBid0/r1PFAMGYH/m28qa2nf/N16Kg3SCA1NF5C97/77Y+89c8aLhPY4Ko0d99xzj5wfPoTAGV9ICZQmVGys9akNoDwjPcvv8dy69bsx9vWmv96UIIigreunw/Bgk5Kt4084IeyJPMcQQNjx/EbwCb8DCL25NUxDu4zWawzNENa6/FL2wtkorKz4Uera+5amAZVZ8U899XQwir+Z7Y1BNHXq5s16663frK57ebqllrIDwJidzdQHwTZlAyijqc845ZQAp8IhHsw8MJEP4Er6sWZG/I2B+clPftIZ9thxqtu2tFD1x598nEXUeMLB8eUyUKhPFXw5JNA/5yfUjNQoloMGWLquB8OPrmAN4rfZ7gPt4uGHHomiYZxFWBgeRkJdgc3nKBEWRtzhcKBnzJgehxO9gmJ2MChd3+EwKEzn7PlsEfKmeeLJJ5vzz78g4JbBcpBCD5g2LZSwvffes0PH8SyiDK+/9kYiGbj1teUvITr+uOOaY487Ji1wE53qFT0umw3vqLU577zzO7Q97+EUWSvGrK6f+3W9csBKBsSP57bOBJphSYOPUd1xVHQZ1cGsDOgMjI+yIkxXX3l18/ZbbyYzZQ9xy88+++fNZltMbcZNXEnhXLPwm/kBmpxzWWQKxsEFBFG/OBVbb7ttQL5orBqJSy++pPD1u9VU6RC4TmQIp3x8Rp2UYEIydA53T1ccJpkZ9VyM0Z/OOSeU0WSf+pbk+/75n/85ilyqu1KhzGGjODTLQFs1ikIk8LPPPs86le6lMwKKOW0ipda9zF8sbbor5RFIkI3wHEV5FTr1UBD4nwGERY2PACRbBVFqCEtGLA0cBvpD+5Ah3GqbrZIhTHqkDa/qZvv4k0/EKcpojXaOmYjsCccfH4Udxx4NrntU88c//qm5/777SwCjpb6qj6EUGSiyduyxxySgUWvXdOqzR9O3nN7s0kaclssQDvTHCeRIMXQl87gozao4jOqTCz2zNOWwX6J/cXISmTffqq80rhojClYbNJUxChTeDTfcWGhPQwDhKaec3EyZsklz5513JxNMTzHGRkiM9BJwcN4vv/wvcRZLsKs3wAp4qjRx9wLQpkX/wkUBUGSEHKDuAIRqGDWl0PRp6eK+AILLLrssmVrOBuCoxtBsTufWvoUe3dZGMDwCK4JSHIs4jYrWV1stVFu0I3sJ5DvT7vutt9+KDuJsuy/vdxY4/xy72ogLqFDjJgPACSbL9IzvKONXRoeGKGWV85eW9iVySyQ6wZUhgHBZqKP8v+XOwTJLVmokU+M62HSP7omeuPbKa+LY1Ayh+idOJRklJ0889WREGvB7YdasNHeqGU3RcNnEk046MftLNoCefH+H7zlst0fqJNq+ZSRAmD+18wQBNvtMX3D8/nzuuQGEWtO7J0DefavLQTezViijAALZ1yXSWRI44WCSnWS8B2V3SlmG6wNA9JMGQLUBkTPFjqXpg3NkFMWkSQl4cupcD1BSO8vAuw4HTTBPsCB1b130VE+yDoD3j4/+cbPeuusPLV3O/7/33nsCdo1JKEHdJk6egAq7xun08sy+A9MF+AECaoZn990KIMQIyviMvqWhbis/cC90JxvkPp2tA/Y3w/iY1Lywyyl/WFjKH4AR9X61sQeZPOGE4/ODxlf1RLV/2r9zfm6++ZYwgsgWh1mA2wPK7uuuy0fgSMaOrr5abIYmVrvP3G1EHcFeqcVlB4BeTax21ixkxx2bcS14ci9YAM6wWkkZGqJIl7h/dlbTjFFje9MJt77YtbtuuyMBntII5+vovdQmbbppc8pppzWje3qaN994o3n+hReauW3jEbbAWa/A+r//n/9Hs+tuu0YnJ2PaPap56gk0t/cjL8ADFg1AqH7rf/2/vw+9sc4GdI8CdbJCdF+tpfTc1o0MyNoIWHCgK5skNfx9fdF9hx92ePw1jqQMKIbG7bfd3tEn3scvI0s777JzdGAHHHUvH1jtqA87t4IYq18Pn/rbcZw1plu4MPNfZVwF65lHADYZuoGlCU49eP+DCViU2bqlach++++fzF9hJPSmNKR0/m0CiEv3/AWp0/Qs9tiaOwN08i233BLd5vtrBpqfCRjSEyuvMqlkBAeKXpQRt27u66orr851ZOhkAGumlmygUANuaoQBJHRFwUXA1YgxepA9tXfWmp+MQYLu6Dp0xlYztkpjR/cBPNhLvptnkonL2JnRY+JbsBX0RQBhRSvtxvAlrYWsomf1nPxugSO6jt4qY010JV6Ue3eWa5LEepYMYQGEdCb9kIDGqFFtB97XwgZyX6WJXX90zT//0z83O+1cSrKUFJDRjjy2bAW6hM/u7CcJNKaMxmHT+Bu6O2cCwUMPxX66vnp3584Z2GLqFpm7LdhGXwGEsr/OgOs4L+7H+2Q5+ZG1/8BwH7Bm4EZ2QJZlC4ePn2hNUOdjQ0FhMnqtw+d+7LcRfSjnOiyTaZnBGnwi20A+IE0XWI9ORjAZ8Z7mlVfnNhdfonTmg06H4a5TTz190AdPOvHEfKELjR+/UlLUr7/xetLWoms1YkpY0Cd0fMtmh4JUNo8gUMpqf9BDGS2KQ10Qh1ya/rnnnytZtDZSdMSRR+Sm1113nU6EITVd7ZwMB0NEw2GAdldfY7U4M4sX9yV6wpni2DNeNsnhEKEQcQZoS3MQtRZLkpXS2j5c8i+/CCc6w8hfmt2Zr8JpBpA9X4qH22GuDqZulXWmll2rYye8XxRTRqU0sOhO+tu1HT7/3+8MjteZbvc9dPrZLs+QiF0GuxcwTEhsLKfdd3FOHFrZnn/6p3/Koe2AksESfayHqgzRHYgDBhC+NPulMghXC+ClSwMIf/e7f4xSQ43h4CS6NO+zrCVl/u47bzeL1V4ONsmY/Po3vw0XftToHiTjZvHCRc0br70aoMBYiBx7AYMyGyJcM3efmY6K7sX+XXDe+ZnfE6Oj3nCNNRNQELnq6e4trbcztLVS6rpjFHLgmlJrxSkDCGtTmTXWXD3rwbiTwaVLy7D4WivmWjJGiuGthz1wUPGuZZJFh3H2+/sHA5QY4Vj0tmGMKJ7AAsBojEUB220fiyERoL8rIGwJALWpTKUfiQatu846zZTJk5sDDjowCjhKRyCgu6u55+57UuNkrQtFeFSMS+oijjgihrgGD3zm9//y+9QDdaJrXaPC/6fUvVc2QSaVQ8LAcHaca9HxqdOmpkGKzlYVEBa5G8z5Fi0Fsqyp96OUCZgAbWjdFWgUSopazMEo98zaWtqfoJRGVGmcAb21VNco6ZtuypkVCXZuZFsAJ7rBPcr6WhtGar11izM70su50FhHJJLBKZnjNaPXKE/fKejjvgR03lFDuKQMpJdtW2ettZvp06bFabJOXtZVIOdPf/hjugQngNU7OtFqlD3USHXAaHkaAS1ZuDgdi50jtR+aYrgGXQkAMVL7H7B/QJ45pLKkgnPOde125r7tgesDJwwcnZOax5aOCwQCyLo7YlJwZjgGCYAAKGPGxtmofY4iz2lJvXxebWgAo/pr/1FAyLjWeWt0tcwBECVYuNU2WzcbbLhhGn8Ah7fceksnm8HmeIb/fwDhQJk912YIAUKgSdBF4Inc0TN1PABqJedCJ845s19OkKHI5uhQ42Vx7I/rlKZGhd7nhZ4HYJXaojJAmi0D5l2fDLEB5FSAIbVZ48Y1a669dmrX2U1AzJm/9JJLkyFkKwpgHvU3AMJ7m/PPPy8ZOkGNHwKE9D1nrIx66Y0OGgkQYu2gZLM99EDoWb2jc8bI9JFHHDkiIETTwlzwqrTzk04+sTn55JNakGH9S/1gatG6Sw2hGr5ql9VLHnjA/gkqkze1qY8+8mjORer+Zfe32ipgUO3/SK9LLr44tjBBVn5I/0Bshn2Jo9qWJngudlQvg8y4a8/8fwQQCuCgjXLYyT+dQn+++MILORNqgwUOOPAVCPNLfvtP/5jAHNpO5o8tXZomGPZ/zLhxpaGfuXO9Pakt4k+QTTozDIiuroAQgTMBCL4M+TIfU98CzSroHA36KuWXIw1g2UvZB4GPorvN5hwIyEpZjsCIIIMg9FolkKHuSmCSDiolSIV1MPyVGOd/EBDGLocsM9D0LdXRvKvp6SqBRufm/gdLF0tZvzQS4U+trBHPOtnXBFrWWSd2J2U8o3tLo42upvngg49S8kSnuoYARId2PXZcAnNYJJ7d79Wga9qHvui6Atqp12qbeAhUVyDqM1decUXYVOZ1Cy7leweb2HINqoAYAXFlDIJ+AmPq5nWWtY7VrjsT/Ch+tky5IGqaiiw0r/TbBDdrWYYmRmrSCuun9HQwz04NHsDDBg9/Ab7OkB+AzfcChWxVpYQC0gCVZ6Cz/JReCzVDeEiYhbVuLb0H2u6o1sJ1BYX4aikv6VJjPL751a9+FXkT9Jnb1rl6Ns9FPaS94QAAIABJREFU3mspDFafEQzDAaGkB1q8rv0ApYy3ffSqNYR06SGHHBwGm3MksMtPqA3yUv/adKXO8JSTdW3eoGVTGtHx3U7z30Mc69BH/2ZA2M6FpKf58vALvfPhhx+HOWVygnWU7WRT+X1kBR3WHmU8E8ZTRmZ155n5XhpVXXfdDc2HLXuPPHWdfPKpg+hVCmprVFJLYRsucvnA/Q8EVVPuBLnTZfT44+K8FLpjGSMBDFE6qJo6+Zh5pX4CUAAc1C4BSDaQ88fp8ADbbrdtsjYimiK/Xq6n/pAgAqWi3aiciWahlPUPNC8ZUPvEEwGCDCnjrIU0Ab31ttuS4kZ/UGTsdcKJJzQnnnBCCmkZEvQCAl6pFBWoGlGBioZ73I44SYMS/HxRtrR+X7ykI0zqEQ477EftANlSa6nDqPuus044ksDgfvvv10zbYmqyb3UIZ+hNic6XLB+HUpdRRqAKvAY2/+2//bdwwumMDAqt0cG2gUMttgeAqvMYQCgSMzAQg/yP/wgQTu8AQmv1yuyXQ6Pg/H/4wfvNokULAoRkEs86++w0fkhojnO+aHEBhE8/ncJhwNo9i5waFq8V9q67zQxljTx5hnPP+XMHEIpoObCK1kWjOEkUmQYqiXS2HcjSPES74EVLQmO98OKLmrfeLkN6KX6DkHWoJTfWNtGytP8vQ07JyCefzGvefufd5vbbb8usm9oZVnHyEYcfHtkrWb/uZszoMnfQsyxYtCjyYQ8BSLTgkV+FUrHiv438xxVmCFuuuSgZ2ugyyuhAs/LEiekSK6uyndmelaY9OJC20A8/9HDuuTjcA4XqOnXzRIlQ1gott8jX73//+5wN2e8asS0DztfN+AnvR8194vHHAzS1Phd9dPYARo4K41EH8Q4HhLV9ufejlpYB3VsFuBXae1k398n5qbR08iv7psOsgbP2g54oY2r6M2MQwBddT93f6N5G4TjlJ9Iu6+ssalVvMPKKXkCV2ikG3mcpU5RnkT/fT3GiUzp7DBQ6tUAIAOW8rMMhnzY9UWUNcQjRqN7uAMJ/+5d/TQ1tGBVdXelKKKqLlrTWumvH2HoedbuMPmf15VfmJOpK92mmpLkEmasZCRkcwNF9a/pTB26773Q7PeWUrC3j//gTj0dHOXdAPJ2tnkUQqtYUOoM+a70Bwk6d9gpXbNkfOtm1tn7hOxLetoCvGUKjEeija668JmwBOqHS7Y0Eop84acefeEIoWbL/mjjcfkeh7EW3jBv3dwWEQ+mk9ckqZVRt9YiA8KGHmiW6gSYb091ss/XWARaCa+iN6GXPPfNM7AkHsczQHcweclI23nhyslOlJEOmvjugSfOSlCUkoLowddglu7hzGphoLGZPGf40D+iREV4j50/DCDVKMjTmtBZAaKh1qbX/4Qzhvc0FF5yfgEOlMn9fhhDFFCDkOPwQIAR2sQoSSGvr3uhs4PiIw49YISCkl2pjH3pe9lG3YK9qi2vAojBxPkqLdevE6QUIrbfgLH3IVj/26GNh6bCXNUM4c9ddm1122nlEidd0K0CdzlSf1uecTY3drAEk62w2HXCBgu4+MrRa47jRyzKE3T+UIWzptHX8j2AbgAiAHHbE4Qkk/c//+T9zpquulrH89W9/k8ZDfK841caZKP9oS3gCZtunQ6077/zzUq5Dfr3fmRcg1xyD7ijOfMl82TPvUWNq/BVKMbktM5EH42DStWSF88yuhiXWNqii0+kdYBTY4HfQUxq8cFI9axvH/rsBQjLGpuhFEGr84kJvBZCeePLxMJTcvwYuQJxnpsd18t1wgw2SeXdvfL4StCmAUEdqQAJYAXD8K7DgGTKnc2l/OoxmtuiSJe2Mui2SrbI+7GrOfMCHpk5lbZ1l+2JMhvU0OghY5gdafxktta/OtIytawv68R+xU+jOCgjr9Z1hII/PS+7RMCVnMtdwyeLci30HLgGqZL+6R+W6FRDa19pwbOjm1EZwavCURjibvp8sVnaW56gyBODVppCRybaG8NTTlgHClLC0ATZyxB4KQJD9miFk48/82Znx8Z0BDbBci1/t+WpAgq3APGCThwNC0QK+tuCA9awzUcNY+ebr2EBAT92+53G2BSTDDlpUGRfdCYQA+3SSIErVswlct69a17civzC/b43mSICw6rlyuZKEKP8OJChNDuylzKASquefez51keRZnwLBd35ZmcigqWd/zi/foCaWjIFxz4AgFp16UOtt37tOOP6kQUYNCCqzs8xe2zvZLEIrO8gY1a5Ebkj6VnRpww02zBdz1jJuYuzYROvUzKk/ExGSivZ74E6EH1DRFEEGkqBmDsoWUxMZ46hD6ATIBpfOV6/mMyLE6g/qHB5ZQilsvHUHz3U8BwdPBAIAYJwZGIbBARZttJkWB6VTSthiAoQOSugC41dK1oFw+Y7UW/R0Z9EAtdKE5rk4cDaIgTHyQeZRhEnanDLx3ags7l9Gg6PHCJ162inJQpRozUAUY31eVIJ0afr4o2Qjfda9OwAiWECUZ6TwKGHvTy1Vb8m8DQWEgLd7cDAJrnujALUXdugJRKfr2X33xdHkRBokvGjxwtQ+zZixVXP0ccclOxXroiHC4kXN3JdeDtVWoEBk1H2gqdiD3ffcI4DBDC3On2gMQFg7OlYakREa6AyVm11qItsZYOYktfuBiuUaMr7vffB+QJ/1Vd/J+IuUyyqUTK6ghJbRTTMWjSLdWEsTlQcffCiOmj2WuS7Uon1SLJ76tgTmUE2t/8fpFIlSTFEwnCO9hiqCkf/+nwCEo5rQJtAjAwjbwfRoMBNXWqk54cQT4yyOGT828rfgm/nNTbfcnMgXRaYlvjWQYRJAsddGltTooM/84Q9/aB588IGshfUnQ5S5LLtRCrITlJZz/9ADD+Usiah5n/bFO+ykqQxAuKypDGfrsssvi4Nb9qArjhHnFrjRES91D63csbkavHCk1B1S1uRUYbfMrQiua3DsnEM/X331TQrDOYAMn3tPhj2zgsanAYU6s3FjzVNdIVIPsBoOCNGrfvqTn4YmDkjRI+SXY/vq3LnJFHzbDjV2jrbdZpuc+WQiAcLuUaHW/9u//Xvz2uuvleBZT29AvMyjgu4NN9koGbrUfzaFCWCGZGhBH34YxS/iSp8450C9TJNaHoAQVVuwjVF0ffpaNvTnZ/88wTCPjDboeqHGqA0YNSqBF5RjWUJUKudMgKBDOW8NWqfBw/cAw6EMzZFi/MksJste2COcIIDw6quuab4UVEy31oHIBp1o/+jek045OQ1N0GMffuTh5nZUyi/KsPG/N2V0GBtqGes0lNEVA8LFBri3teYp0t9668h3jK8A5UsvxVaxlZpoyVJxMgUb6BAAsmZnnL0rrrwi+++8yNqqUcUAEa3WAp8jveDbBbEjl1x6SQCKtXIO1aQCm94POBofAZjUZkx/CyCU8fO51BC2tMa/ByAUpAVQa/2NvXbPHA4BKs7ySJRRs0npAg6P9RHdpqe936tQmkuWtUblZULKqJKSjWC31QeWzqjz4kPQY86Pv5N/+yA7uNOOO44o6ZoI3XLzzSU42dY4C+r4mbByoVc6w59/9lnzyUcfJSBHp4TWiWY8hDLaPWZZzwNfNpwyyh7a00qldubpHt9hRMc6663b/I//8T9yrmuDKOv469/8OoAQQK2AcPRY9dcF1FWWle6p1uGiiy+KfCrDcC6Bg5///OfNTjvuFD3Ab6lDz60T2cWwso/uMfZjoJxVWRsjJ2Sr+CfJTgwZAF4d5RJoHZN9nzBxpQQgA7ZSDzqykvnPZAhdSTLCq3d0d2Zz0jOV5YCREebax/NCZcQyqR2vaykRn2/ylMllLnJ7E/4hWwLlzkhNYniPLAz/wZisO++6M/bR2bMeGuhIPtC77EkC98aXjFlGk5WxAtyMurI+ygO8l8xx/t9+550wf+wZ30lwFShSaiM4gVFX2G+aTC1pO8OPTd8Edad8zprZrWwhoIFcyXiyN/FhNW9caXxKqegS+mwkQKgnBb/+2eeeDSAkCympmTgpAdzSZbiljC5aGLBJ7mrTIbKAMloBoXuvg9/HjOlt3n7rndQnCsTwCVJ7/E0JaBoZx3dQG8kWaJJnfm8Cw23mk39fKKP7jAgISzaydGWuAAn45MunqVKr/3RzJxtAoykEzkHpKTGY87fl9C2bY449JoCwUEP9jCompa1gSMB7RIew/LKCxRUBwgIB2whY2BK6UtOJPfHZlcrR9WpbyTgmilpx2e6SHZwQn9b1Fy1cHKanvRAQARrDPtHFe2lfRt7wn6xBygB+8YtfDULUQZiTJ0fozC2TIfJlBIejgz5gkWrtHCGoAy+rAMWwGUI+yiybDXNN9MDKX9UWv8z/+CqDhwm7SD6jabYKoapNHVyrUqMoLw5NoTr2NZ9+Nq/j+KAFpp5j1VWzSaLr5uGh8Ki34VhD04zy/vvt1+yy6y5ZUGDL84j6EF6OmsPCMebo+i6Lu+Zaa+RfWT+F7zj6HDlRR5+186isIrYcAwpZC2ZRJY4Zh94ziZBpJb/D9tunRbQtL/SX4kBx8jhwDpv75li4rzpH0Fob6VBb/eNvo/nJKtRDNyIg1K2v4ZyPblaeNCmHXlbF9Qg6paGOiXLQcRMIQbuQ1XHwdt511zJMe7BJ63oGdg6K2xtvJLOTyFjfkmQIJ0/ZJEZMgbSsomuao6MLm4H3lb7LeMh0GQ1h/w1k5dB3TlFqUUt3ts8/+zRUURlfVIgA2a6uGCBjAmQxV1tDQw1DZcemJXwc9CED46+86qrUN6CtMl72eZtttm1mzNC+efMomZXGj4tc+g73TcEbqaGZi6xTocd995ivmDK6Yq/6ezOEAOGNNzY3XN8CwrZuDeUMKDz8iMMzX3DlVVdJdkXjISMk1K2VcRklu77f/vtmfUT/tAD34iQZvgzkoGEnItSO0AAg7TlHl8EDprU7FxByTrVtptTVEO64884tINyg/b6SrebIc/6drSq3KDTOpcwARVSaK5WImvUVydRd0J4UB3tazl8tbOdAhW6jTg8D4dVX0wGs1vZRYvSDmU877rh9DILnrUyD5Xn4JTNprTg6vrtG1RXgCzDU9tyuaWg0qrIMoaZMKeBeujSBFU6lIvbMLiKTmlh88kmcd1QTOoJziN6lY6sgyXbbb5vASZqTLFocqpkOieoi1SNZX2t13PHHZfB5oq+Dhhl/k/1CH/JeZ7YUlC+JAT/rzLOajTbeKPtO8ZMJEc46fJkx1e1U9NB3oN0AkrK2pRcV+nE7n67NLo0o10OHuMf46V68vJzXGVbFiGoQ1ZOaMoDwc2NGOMDdGiwUcCNgMX3Gltl7jVO++ubrNAHRgKzWmDDQ7v2/ShldngVbK/qHlCG2EVVBOfdPTtkF2RUA2/5bF/ddAaGgJ4Ns7d96883ICgDybkuXYk+i7446qtl+hx3arpCl/pGzCfgmgKJ7Y29vGhtwJLXMFwTkDNx5xx15L6pi1W3ohb5bkFHAR82eKH4Cpm2ztx/KEP7vAoQcu3vuvSfni45yZiILPb0JdgjKrqiGkMNuPTjHbCbQsfPOOyUYW51Mz0c/AK8cU80r2E52FVUPyNHUTjZIMDGO7DOFMtoBhLvu0uy8404jKmmZW45pDRzYG4BeEyQZC7Lb3dWdutFPPv44/QqAjFoHWgGhLqY/BAgFnZxJLCZyxQ+arGP3JptkhirBwOjAlEpGaFR3fBTzhAXm0XdLJmBpqN/OcZGT8mj+hh6IIp9eCWkupn57THPqKac2O+ywffRnaOPtyDH/6hZv3a695to45mHxaDY3qjTe01hQmUzJ4pcxJ76zgEZdWPsyZ5FeFwBXiw8Q1tE9fy/KqHslX/Qt3zLjxhYsTGCdL5sZz+vq3DkqiQAU4iQZnn+hjFNaMD/Ze7K2x567xwd2z+++9358VLXbbI01A9ZlVFHz+BsaqfCNgRMBylo7r9Sm+DdToxuqjSHz1S+RueQ/GZFGP+i6jm1SawjNwQsgnP1SagiBdewViRg2kr4vmdxS60zXP/fcsymT0ZRQFtSe6K6vuQ19T4+yG7JKlYrOhpAngPj7ACFflg0SWOH3kgF+E3vlHAKo7sMaAB5PPvVUEhLOfGmY2NYQnnpa3kdOk9Fte2AYJ+Gs/vXGvzbvvqeGcHQyWhJUzjNdSLfxIehenesBdbawjiKz5vyMZAhzVsr3EMz0Lmjp5kC8EpRrrr6mef6F5+ODCgh7Dkw866pEwJqWbG5h09hLCQhBqjRDawNT8aFa13Bo58+qXCpYbDHj94SqS3a++CzLmhJKuBmvwUfglz777HMJgFlr/sdmm26WMwb412BSbVBpfWKP3n23mf/t/NgVDTCBQBlajDuvEmzrbrr+7//r/8mceg4chC0TV1+htogMLV0ah9qGWUgLlU5AbRMWkUyKgfKn8A1tXHfdteOUWXyOenisXcXRByofefSRRAOlfFOfo2vZ6EK3ECFMoxKzBadvmexlKYwcE2UnAsuJBOh8bzU4EDzBJhiKqWXHrrjiynwf4wnkOSDXXX9dqKt1MKXIj8Pjp6bhrQFniwOMluheKs1N1oJTKroAbNZmKe7RwTX7qEbxN9pwowgxeo8GO6WOroQSKiDkTMu0SYHX5hH+O1Gp/kJPsH7WOcq72+D1fVLrSNBTj9XSHb2fU14zhCJjWdvenrTRTtOKVVeNMiNQ1qAK16qyZXHYSx0l+sp662+Qbne+5AnUm6efChgXvSe4iWzjJqPvbbhhHDefY9DUi6qF0JBBNDXt+ds5ShwZBm+1VVcPQKVQMgy6ba0OnIkwl0GybzcPPfpIohmVqmQ9zFqifNVZUBgUFIfU4fVdBm+ijt508y3NE08+1XzwgUHr3ybqA4B6v9oGg1Xtr0NTOqp9mDVjKAB99XJDD+iKod7f9pcCh0YAl6lFW5YhFFwptV6l8Q9QuOcee6aoXLCF4tTsiKEXmdSBkNENHeiIw5vDDj8sUU0/zgll4n3q/Ch458XZsSbAEGMDJMqSfvvNN6ltQ8tmQH3Wum6+xdQ4trJ4gj72g/wx9IC0LLO5X/5/UTSjElHmUHF0RTrTPn5wMDIP4DCKMlzuYa2118wzJIJoH9vZa97vWgwlZ02mkEH3DM4FKrXz6pyHuiIT1yIA+s0ZC7VmVGnRfdVVV5eurOYM9Y6OYlXvzIhzIGQkybgxEqhW1h4Acg+pBW5bbvtcZHKwia6TxaMXGE/BFXsB6Hh2ASm00dHjxjSff/pF6Csyqs6f96axxJQpzelnnF4oKQMFxDsHlLo9s76ljXlpugVIyfp7P73JKaOfr7r6qjynZ2DwnA90GhFVTrd6CR2E1d5WR9D6LFlasodDAyrf6dLZivmIGUJ7NlA6txJxeofhZsBFrQFCgY3alISTffiRR0QvoIvS2WpnbrjxhlKO0GbF2JQCCEtxfJwKOu976o2+cxpL7K14yR1rXYZGF++5ONacyUo9d58yRjLw9FzqSJcDhDPSbp3e/eiDD0NvR3e1T95Hd9OpnAi6RkMYAQHGWJ3KHXeUjLr3CbzRRZxSAZpau4zlwt6UmrUynN5AcQ6MjBunV/3uy3PmxHEfShnlwPz4qNJUJnHrFsG7hsZSgGTm9bbDiV0TCKsB0WTp5y/oNBgRwFiOMtp2GeXw2xPfj6ovS+4cAKl8BgEQLxmOM844owWEmECaHC3MOdQpVVaKHNb7oHs1xeB/AF2CU9aa43PIweZvrpkz5HcyM7KrqU3v7SkUsZfnhPbOkaUHAE1nUZnMzjKEbWCjbH8REDRxg+kFF6M/+/qaI3/84zACKuVXgJWDxj5df+MN6cLobzUrdvIppzQHH3JQ0zOmrUdr5cs63H37nZ2mMrqI2xfnmd4yn1Pnz5133iWONBBshiBdRZ5cX52+rvD08Lhx4zsjdQrYGyxBgZamxyGmu8/987mxbajwdKHr0MnW1xrSyWnkN7pkYK0nZghdUWvk+Gm+w32YhyvjM2GCGrmedCD1mQI2Rycj98gjj0ZW6FT1cXyyqm/CFBmBV/dDGcKRjjuQo2TCHgukC3o6p3wRa6TbsnNXWvYPBLyZa+y9fCD3SC6OP/64MoZj/PjoLMwbTDbnTgZJQJ7samxoHTBy+FlADNoowFmy95uFFWKIfJqUtc264nC3lNz33/8w+8EW80OA8zDH0ml+MEDz7ntKUxkZM467enQ6XGIBCPC+ZOrGjovP9+9/+Pf4SO7BPgjGYuYIIAtg+n6yoC6eD8eHHwoIK+NheIbQPtUaQk1l2BdJGL4Xm4stJInkZU3Umuoy+teb/hp/l7yQKfZVti9Aqrs0MMsz9A/GTlXKaOn3UKjQwBDAnNnCU6fGH/Msaqb5lWwh1hq9qIGdgBBfjg9Re234jnTIjS9RgqaegR8x55U5uT5mkvNgvwR6lGwJCJRSuL7l6OZwEkCY52oZTwX0VelcZl86rJv2byOnFYbkQgaL71oTH9Uw6UDPnr88e06CBMAyfSf5kr4iEkNtpj8+tFmtg4Px79H8a/mZIA7bn56ErfH0fIC3c9x1x+13DYoyMUgooJRDfRUDUjrOcSQpdtEXtQEff/RxUqouRjgoM4Iknc2gSVkSpFKc3134+C2VgdH9JJvyYRor6EhK8dUIG8cIGq+1gRtuBI2XNrQUF7ClZgD1tNbY2XSb6RnUTqWL0KLFiapT9BtuuH7GDBi3wAlFywQUAdJKicgw5SFdJBlaKWSNI9wT+lZ9JhEWTq/oTZ3NUuehUIYUr4OuSBc4Wn+D9YpyqASldrhwjQg4EK7D4CmerRQEyqTWDtj0Elnpavbbd99mn3337ji9ZaOKY56I6LPPJquLglU+351MbW1XLINKGXD+AQ8vIyw23XSTTptimZBVVlut1Bj1D6QWj3FVr1UiC4Ol0YKC5v7+rJHI1U477xyD+8CDD4RKoymMfWoDH7meDoyyx2utvU6ycBkK2hpldBxO8uuykG++Fa6zWkWdzEIFQeMVMVtn3TI+YsKEKCUHoziKJdtRAhpdGWYqwjxr1otRBNaWA0I2S/Ry5eyNe/Tjmhzs0k55gyiY4a+RWgV/500r+EVRGyNlG4tfxvmjUMmvg+3sABXkSQdYMgRYuVegSqdXRksNguwa6p1RE+oMyIxATWpf3347WSzRVIpCMTvn12crmJIl5BigUdsDdV8cPOtFaUyYODFtnTeZUhpfiN6j3XqlA+Pnn3dalVvrdIocbHIGMppkjTUCwDxX/Xvm6W06JRnbSn32jIXW2GY9tUTu6orhANCefOrJdDxz7/YQ1ZXB0Limgo06+sC9MbCem/PguR579NGsWx0hQ3+pU2YUUSsBE62/1clmZEq3+o9iUBhgyhhlr7R0Xi+dJCl/gQ/t5LW4nvXii9ER7mmrrbYOzYpcoXmpHdQBUa21NeL8cVS33HJGjJNsPn0n0wQEi+oymGSX3qrZM8DULMZK3yXH1sgcS854aNIGm48bl2yx7+HYMQoGZ5dGSaXo3znuS2asdIBcrtZhqCx3mnt+N0NojVyHQ1YMU3+ctb9c/pc8Z5xWDa7WXCt6Rh3vNtttl+/y948++STzTY0SYEPofXum+2idDVvprolyfs8ZG37CYpzTgKIY7BIwGAoOm8bYCXtMbwgcOWOaejz55BNpvuIs0qNpUz59eqjDnE1jFNQbza6zruZ9kqAE3SFgYYwLGUgtb1vfdc2118Th5tSwv95nHzkb6oToSN+PBgb0VLot+ZmyySZxjkIZnTgx9Yi1oQ07SnbqjC0dhAVvnHfUZ3pvwfyFYRZcc821ycrG+RocyBniVAUQrrNu7KHIsmAZB+y+++8rUX9Bg+5RoZoJLDg/AdT0yeLFeSY1UEBnLYnwu0MOPTjz3sgHZxbrRpc79pTdsob8EUAFiBb4YtNk4di0lFB0d+eZDzrwoOiTO+68I7JNlvgepRZrVHSdOnDdUekLTj/Hki7afjtsiG07tpE8hJrV1xdGy/333dfOlevK2XZ2DzzgwNQA19FXX33xVfPpJ/OaG2UIn38uAQMvusKZPPDggzJH0vMnsGUo+eLFzQP33Z/zDDQb41R03GAceDP71NKqbUvTnHmfNL///b+m6ZvnTt3v2LFpxY/tJKtcZ6wWmS7OoFc6LPYPZOwSUFkBYQV1QAsZWmedtTISAb20+hfeQwfWTqN8CWCj1h/WOYRjxhafiMOd89Qlu7gkwVdD6u2TQMjGG2+UfVn+yH3XBn4fIBzZapqvuygD6dkDOpIecWV1cebXAYSZKT1qVO7t448+SgBFwDNdNnt7c1ZOP+OMjBWQWdapkzymGykGFLrzXntnXwWT08F06dKASvaanrW3fieod9yxx3WyjUVmACPf3xcfWumRuauSB5tttmlYIeSzyiFQJEMIlAAwZJM+0LnWGWVHyFlc9K6uMHnOv+D81HQWYNAbOU9GccvpKcfyvmS0b7q5Yxvqs83cdWbARcqudF5vx3VQ43wtwBcVFShJg6vunjyneZc77LBdvmtZk5i+5qorrwodtgb1fPfhhx/W/PQnPyn6L9mp0kXd2dAp01ro2Iohl2u15wnN0TPLDOpvgJ14zp/OSRkQX7AGvI86+qgAZuuUBintHMV812Kgp3R4rfRXsiL7Db8or6mAUBOmP//53PhMgqyVFeJ9mIq+B6PI2tfARrBVa/PKMLfyqv+OFPwYDg4lCtIAM93GC4hmVwTkBJ/07Xju+edzvuk79YzuQ2awjr8oGdGiCDCL6EtyTD5dW0DOuS9wodroNliO6vrG628NUuboJZ0uaMOMbEHxUq5Lc7MAD4dSUawIFwPJQXWTKJau9UOv1IyZ3fXuuyn45Rxy7rxKO+/VAwhXXa20TC8tuEVzioIlTGpraiMci8TRFIXi4BdlSNC+jBG3aAyL61jgAMklpWtP3fTh90yJOByMNSMsexmuseYqS8xO+qYt4v0gTiNdQim5AAAgAElEQVSD6j4IMuHhAMsySfVrpV/oAEPmj6RYtIgMY1k7LYk6Ar2Md+lOVShGlc/sM7qUOoyRwbbDlqgCAPDQww9HOeJ7y1rgC3sfZxFQY3A5qgWsl7EVAcNdXQHTDKXmPNY9TTAc4P6B0KYowIhRR/iLY2UvrA1KXChPO+7YadnMga0UsqFrrJstg65YX0Q4jSja6P9HH5bCaECuzo2pNGINTwh+KWI2umBUJ5PHgRya3ajfZ31FxT784INm3qefpth8/vxvYwgp6zLgtWSAOGRkD+Ahy3VER73WfwUMft+5sK7OM2771Vdf03mrvecsuC8UF/LlrHK2M1iZEz9qVLPaaquncF9WwPs7neM++ywRaRFBc8rS1CljHxT3lwgY2bAXu+46M8DPsPQa8HFG0t2Vgm6banB00ZZlKBjT2uDI+wAvytb+1Sy8v5MlTm+hdI6KYUmtzN57N4I+Mi1knNEMmCfPrez7b3uuRtJg34cefLC5/fY7Yrhk4dMKeuPS+ro6+wrJqzyJcIZSF8r5p3GeZTPUT5RW/V3ROUAhKhZHyHPULCKQGcOztK/pbkYlaEA+BDL8W2edctqBdHIrS8iAciDtHecLePDyt3ffeSdF6z7r3GiuhfLOGawjIgSvOI6vzn01912Lw+s9A6OK4Z0faysb6LyhvIguqzl0z1k/tberrdZM3nhyRv04o+UolzBVivzTmKINqixn5JZJbnXjVpQhjA5cujRzLlGNGTLjTGQH7YemGRz9ZN+32zb1cH7PgJEbzphOlfUck+9kWPffPw69tZ80yRiT0U0hpo78qrZx2bmVQWmTZK0irvq3vgc1J3Pxvv464NuMQLKGqiyL657sDeCGQsaBUgsJZJOpV+bMKbbMIPJx4+IoAe0CLWqx2SM2C3jQpEW78Dq/TD06GURr1MHRzEXvFchSl+flzFoDfxewcsbZMlFg8hqHogWECdBttHECDFtMm5qxJ2i7BjazNYI+aN7YGLGBKfXYKO8XGEEzJvfe6xzI+NH/dXYtobGH5vqq2wVO2G4BCDIgayHTwpkJ4+Ozz5pddt25+fGPj4y+oUwEm/gAAKEfjBv9B9g3wJTNNeYDI8h30+P2gMPHiaV7nnjyiTjfh/3osMgGnUDvZFzNG2/krHlW54NeTLYhTWKmxVG2TtbMudEr4J677m6efOKJ1Az7LjWaMnayj/yc2lsAQPri08+T0ZZpYMkLO6U/zqUMVannUec/JrRQzqY1Eai2X7KzvqN7VE9KQNBpzf1VEjB/wbdZGyOonGNA3LXpkzPPPDPZL5kWwWfrWYLLxR8gw+wbHQfgKBPQybiOD/Mver2MpLOInh4m0AgvwQjdX62n9U9Jwn77ZX80XfP9wCRnm/6n1/kXQERl4QCEsoTsQCHE/cczhEPcjuXuki4URHrumedChxfAIMuHHnJo9swZrKMZUCnV0P3lijJ2KDV02FdrrJnO8s404Ex2yU1sJfva093ssfseqQ10Lq01sA40aB5I58e3XLAgYI3TXUFb6vTHjU3vglLXtSjsOI2O6Gt7kPIO9YtNV/xcZ0G2XMDQueEvq0cHCNkbMkwPhSLc35/g/2WXXtapxfd9UzefmvsAOHUjtjeCL0N7W9DT3iuLKMgFeNFntTmSs8ymuv5dd93dCUp6fqVSghLOKr+jzCAvdHs+jIx/ZZsUQHh487Of/aQtU2EH9DsolMxqb9HYMZ9qYyn6R0CBPqLvyJB7+vM5f46f60ygMrO7npUvQebIJL8wTVgWL2oWLij76HoAksysV2HwrBJbCDzDF9bbiDksJPq3jqRDJ5WdBAgFy/j7xa62wdMaBB06tKMyEFo/fajglr5Fy9ID+HESK2a51qwqGyqjrUTLHrDpcAlMwa7QRyOBTd/Db8bKoZvotlpnORwQLndPn336xSAFYwFrlmm4TqiAkKbR1ar+N555KJt9BVgUwZdt5Fx//yuGeLBpvv76m6SZMz+jRfAEHWhBQ3GtgKFFNlatGrpRGcSeaHPmJpY0q/eIZugU5TMU1/xvF+SxSqvjVmG3qeM6sqE6S8PvuIKl+veafSpovGTG0i7fsFbtqXMvHCxNJtpC7e7Sbjy1NR3nqwhBjSO4nmhpcaJK+jtGojOIskRU6uEh2A4xwFYHTVLG9pFyEzkBANDXGMas65IlGV1x1llndQZwAgOcwESHAf6BgQBqiinP6h49k/dptQ1EA35D6vPyHIODzfyFC0ob+7FjI7B+CKHncb/DHS+fA95qdyP7PH++LKKugmPznYmmLSzzuCqgTJQ0KzeYz7ovTvUqK09qVlt1lXRfHU5xW7bvpS51wUL3VAZn25dCqa3URzNaAETF8GObXnUZiWgtl0tYjnX2Q7L+t/69AkJ0iMsuuzydVN0XI8yRl/1G6RYxE1lOp7tFCxOQGT92XGpoAJzMUWpHNiQjlJlZZTh0nqVtBZ3MLzplO3zaeUCp5qzKfKcepLs0W0rTgR6DlWWFSyG7/2aYXJNT6uzlPf0DoXHUIAcKCUMtgCLzj6LhXt0jhbbl9GmpyygBk3qum1IA7rrosgxT2y6ZLNxx+52ZJViL4Rky8m2+TqLkae9dGgzZT/UsIpDuUYSWc+O+Gb8aUSdbso3mRzEKHBsgrNK2AULnyHkVVSbjMsic0aqUKy3Fc/gOgaJPPvk4QTTPQkl/9fXXbfBqQr5PVl13XiN1OJ9do4p+8wycExFTRiFZ9nY0kL1Mk4mmK+ds2+22yUBulCx7A8xzOjmfnBXvLzXWage3DkXWPlifSosR0MngdB2MW/pZ6QibMPRyYlyimyPRnkvcsTT00ITryUQnPT9HDVCqdbzWb4ft0Y+3aZYamvzF551GWmSnDjQXXAP+yAeqMsq0zOzESSv/hwChZyoO82CyhCPpJE8lgwCAAXc6xpZallLnh93i/9O9NYjifFhzDbkAPgE08waBFZnNAw7cP3P0gKLakIxcCdBkXEGGVpdzFlkcbAIeZYn9TiabHLGHAgBk3r/2T6ZBTbyMTO0qW+0We+E+7fVuu89s9t57n2RryQU5FB23zl9+9VX0iOepTB/UdOUX7kuU2RgpYB2Fjg4N6BwoWUhyJXBKX+27z74BXs6/dRbAueXW2xKVzxifiRNyP5hEPiObXmfCAaXsB8qqvwMqvktQASiRPcz8zdZGaujknjGXANMfH/njnHV6xv06O+TQ2smckG96HfgxU45TBxTRp5gN77/3XvPGG282L2PptGyCOgrGORcEwDKiC51zzj/QNXv2y3k2Dj/diX2jnIED63yvv956qQu0frMxB2bNCsWwZvrpZ8DXOsqiaBAhmDxLtvmZZ9Pt0/XtjUA3mdh7332jdwil7K/zUMtH+AR6HXAe6a5ka++9J2ys2iXU2RNEEqhyj+iNWB8jvQQDgCcOMqDHp/B5+5P1mzw5Z5POVPbiewWiOc/Ai+sCxvw6QDX6sx1B9R1f0/FcAQ18RYDQM36iSeCLs1I7XUe0nHzyyc1uM3drJk6aEJn5/LMvcu/WXm2k/bCW5JEM6PTp/5t5K6ssQ1cyi11Zf+DSNcmdc1rrv8lbZZr512fsfRgZ6kMXLoicmm8t6MOmqpHmo2GjcOzNwPO5MOC++TaNQNxDHZFAVwkU6TIK6IWyqMlIm32WoVYTB1gBSM69fUmX8U02SYJCxlyQ1sB7a1DBvTMHDMr4kYM0GOkVoNggnyNPBp7fdfddWTNnhe0WUDFWSi2695aGLcXuC1A5s9W2CryHMnraqSXBkfEapTO87LJgfZ11iDEYZlRPT3SE0XSpMV95lawnf1vJx9PPPB3xqUCc3pDpI5fWkl80b94nYZgJ9JA5ZyVzca+9tllj9dIHhd6yXwJhXj6DOSGYS25KmdHi+F+ylEceeUTbdLOMb4mN7F5W8/edLHe1n0Nr8FvBr34DkQcIyXIFhN6SYNycOQlKkgW6mH2wR4Cv9aiNNoefJYEHsuca3m+P0F0POeSgBEaHFEt0Ptq1YP7CwaSYW0dqePenOGj+19aEZKZKS1ss0bDSlrkc1q5EUurfOw875IB3siu5bum6lcLYyidui2Td07KsGjDUF8Fxn0OzBrXbWDpMdmoRy0EBFqWKPUOh6rTPPSTFsxx4GKFYZtkztB2FypMmzFyAcWkpHKqpNpz5joIeqnMbMNHSKWrmY/jmJareXwSsU+BZh823Dloyde13hr42CBRx6pfNGCH0MnkKT81XpKx8hiMrevrLX/0yhytAu80KlFrGUnSbOSVtlqVQUEs9DeBUXqUYeKgzmDmAbROJcmCL48z4VvreSIamrK322AWUqCXxAkrtq/vJaqZ7aAk6uF4rkS0YLo5/BQ251xG+LAcu4wvMKurvZEVSgJ+/9bR30j5l6whb804EpiM//3vAYQWEV1x5ZXPlFVd1BjRTgCJCMjsiiQwIR6sOdDbvrtTpjis1IM5SgHxxgBMwadvdU+75XZvF4fDYb8rDGRNosEZAk71xnkXhitNawHgCIW0Xt9BnWvlyrRLt7rajkQPGTZG5aCrlyvHh2PgenWSBbhQQ16cHyI/7/rStdwSqqgLccgbqz4Rkdx966OHUKhqOrE5C9FQWv8hLCWRwWMkRMCnwxHEs31NYDu611Csue8leanLk3KR5S9+S7D8AWDJf/e3ZLmsqYrneuuvmArWleOTUHMP585P1Ssb/m2/y/DL/5Fw3Y8/iTKZBl8hnT6k3KtnWUmMx7xPZ7EITLZHqci6cy9KAqz/OveyCLFoyxu6xazAgUkOmQvftiyPM+TOqoGZprY1XOiT2aBgxuunD3hDAKhGstjC/tlCrWqDVg8POWmmYJNBXMmyaay2Y/202xTOQ2U5grasrTjZDWyij89Ph1/p4Vs5VIthjx3RqSgulcv1kdtRPpRZiJOXSZtuH/mkoIHQ/tWZs6HucD07jK6++GgcayNMtlgzInFtfa1kBXO386DwANLL3ZMr6cgI5wyjcbBMZlLECBhlpTYvYv1q/DoyHsbJ4cRgaac5B7wHqaP8ZNr9yKHA6KzsrarRfbbPACbxlfu8Q20R2R/fG4UOfwxpR52gfit7rbj7/8vOUFpAne0N+gHQgy3NqtKU+iyOYgdJ5ztJkxH05z861gAwgScacFbrI65mnn81zc9QFKsgBQOv7Sn3UkpxT2UmyyZEFKrEzil1YEND1+muvJ8uV2X2LF8fBA4o5shmHs9VWOafkXdZOdl0wCjglR9bHPpZg37j8qEMEWjwjEMgJVA4D1CWzbqZdGldNiF1Cmae3avDWmVb+IkBnvyO3Cxc06623fgH1q6ycAJOO3amrfPa55t33CrCm19kuOib04tVXb3bZeeewdACUZ556Js1wfC5Z5HaUjT1aa+21wjawhhrD7LXXnp2mGfbGs3PiPXvW76XZkTlnvAYggPlQmtdYM3uNGTHSK+UsH3/cPP30M51mfM4SOZ+2xbTUXKsTd32lOJ5F1sU1gScsr2SzWpaT7yA3VQ8M/c4fpIyOABbDOli4MAEoI1o0ViFXZBjQ0p/AOn/26edpbidAhS4qc+1eZaDMC0UHFKD0vEoKlAtYOz/0GdmUSQLMnBv7UjPWAGOhdrZBmHXW7TRJDPtl5VU6uoO8yywaJ0FmBVVTktTqGTJFR5B36+m7nQPZRDRBjn1YApttmn+d5cyMvOrqBNXCrOnpjm1xlrzHPssWuU/XtFeZ46cBz+BASiDIFFmQPbduGksmq9gGF9Su0en1sz6zzbbbNJtOmZIAC//X+9Wp1wY09cwJ6G2/3XbNnnvtGfmj36yn7xd0UyYFbALjAoehrKpX7e5JAAydFWOB/fQ+ddUAUu007nuBOoFhugMoRKcU6HLPoTx//U3qsoFi90dvYQzYU+eNTqJXgC4TEegD+q4CfsEC+yVL69np62p8unrqqJJ2FFkNoFbAmOLR5U9XIeAsE+gAwrC++C0loUWmZNo1FgP2w6Js8UyaBbYB3VjjYUFbgUx+XTr7rzypsCgOOyxjeZq2Bn/4ee8aUARWbXsHxCx7WwWE9TelsYI5Sm2Wq6UoVLpCZ1B6SzsqPN6h12vxUhut7dAE29q9yoVd3pAX5zJtf+usHfVFbSFlWYwhn2gD2sUxLANLLW4FY6XzcdkgTp2/hcowjAsYheVZ67O0fO2SmSwOYTJXGbJd6G3+rd839JrJMrrWkM5EQ5+Rk8EwcH6qk1Zb5dY1yniEzEYqDpxoZP1dBU+uGUD4zLOh2IQjz8nr64tSOvOsM9Mkp9TnLJufUjISBTxw5r3qelQHYwV+V35dFbz3MtgUjwhGxoAMa1Ix/DoiIobGyvSVzowTSi1CX3+awnCMOb7WUKOYwREKdLMXghYreFVA6MLeVvr6DMb5dc+FbltkuyQRCtivNFLv79CzhzihI9FH/7OU0goI1aRcd/0NUbzkC+jiVGw2ZdNkCHUMM65TxpzznHq7Ht3nls2Uq/vXt7h0XTUPLvvdLlFaDn/5TYDLxJUnNEtl+zsdp4oDOrSwuUTCyuJWalRqOXuWUX9qJ69lQY1RJYu5cFGnrbEzUc8K3ZAGSwEkJRvMsfTMs1+enYhhHcTOYJbo7LqJQL84a1ZobGpZGHTPXjKdpR42562tQ0zmpdUBJfNdWl77bk730Feo7G2tD32DqcCAkUuvEnAo1HNyzikCCqNn2qw2B16mMtHbROjnB1xxRLOO7ezLzO1q6xxcm/xXQBfWxrixCV7UgFu6XrZZ0nrP1pwceLnP0HobEcRSf1eCOoXyL7tCrkNH7S9UndCKu0udXgcQAr61U6H7bQOAw4/WcgZoSPTTlg4NzHQDt2pMQ9MvFC33UTssJpiTaHeT5y0BqApqSnDJe8KIyJqVvRhapzHSyR9OGe0AwhHqB6PrBtV/lSw1fVSzvStpUKB+9atSR+vvRYZL5jrv1/q9Da5MGD++o8OXhPVSgJPnI+OliL+PYcqRKuteQEodJE0+6W4OgRp2zt/XX5dmQhPHyyIX2RJs4DDSETUAF9vQrlkJynwT5xBI0TDL+5URABOczHmffZoaHnauAh3OEeqmdQ9ANouzbcARcEUuKzOmzWb7fnT1Uidc1iU16pzEb75NUMiZ5gzXczC0RkeTEs6ZUhR/d88YR86os/HWW29nCDNHulI8UWw1o6rdtwU0rJvGGbr4evaMvRg3NvdRMxaFSrY4NLEAwnkFEP5/7L3522VHVS9e55260+l00hmBmEAGIAME4T4iXoQgIiigwmUQZPTRf+f7u9/nEb4qCMjkhSuKoJcpgTAFBBICAcKQpDN2Oj2/8/f5rKFqVe3ae9c+57znPW93HW3Sfc7eNaxatWp91lQAUmgbY9f/Qs+AvMS8AUCxlnReI4xe7sWl80INjQt85Y5ecg7ZjSJBCP8DsNbrAIjeSMORPYv1gHFEAS6UWMg/jbLR/D7MAUor+gStMYe3vOXNtCcgP2CAA4BGaBzmD6UY5zHeA2iF8QI0QnvgOYCFV/z+K6hyaO6DPQfPPqoFwxsN2csV4HkfwhODNvAdziwozJgvFHKK1qI7jEOUE523KLSSSe8YBxBiDOgCc3r08cfpuigAhpMnT9AaQInH3oSn/VeItnjsMeJ9MlY75976v95KBUn02ivwG3SnO752J9FfC6Qp/cHnMOhhj4BHEV0HvoEXlQ3TK/Q7fsOfN7/5TVQs7SMf+RilLegVS3gO4A7/xdjBTxoJRfrYNuec4jecm9gTnN51MdH7jX/6BvJqIfIARcdQiRjgFUABfEU68yYXZQGf0BVkW9sE4MELekE9+BFygFKE9u8nD9ifvP6P2VP5s19QLjDu2KUCkOvrxL8AZVqRH+CL73A8QO3DIKIV/FVWYo7wyAF0Yv/AaIQClDAyIYoFIBypXDDaYp7gUwLjp05TagqMnfBGYy2wtlowDXMjI/L2No0Bf9APvN/wvmpI/T/8/T+Q7AEwInkkl9pj7MhNR2QUZBG+hzEB8gOGA+xjGLAAckFz6F7IJaWKpBoCDX6GHiT3V2qEBjGXBYSZzcVxePzB3zTaEWcDh/g+RFEgKICDsVEoqaZ4CE9o3ZMUEOJ50BC8o8YByFjQEUUg9e5ZO6zR+jouxWIlh8unxyYYC5K8RVW8YDoA8tKpsmhy5EgpYydQdPcGlCdlePJi6NGunrQE7dIYtMy5KFCsSBI89eGYfKibUCDql+ekfbCiwdc9oG8INfI65bR4vU8kuleElk08L6K4aC4gB8f7AjoMsqQvLXIil7cq7RRwEygVNzkJWknQRzgJ/k5eCuQhSvgiAdlNeLtQZhxFVhBadJSYGXkpdIeheGUgFHCYIfYdMfAoWIAiJfAMWSDLY4pVq5QuuX/rplfgDKskhBgEjBbaoZBaQ2OdP/yrGBuDXgbW6vVkmhBKpc0GpZw9kEwr9qTy+lFBAErGzecQgum1cAb6okOEAKYU6iGQIOGKaiNBXqUow8TeWetkc5ePCwh5TM796+c+5z772f/jLY6wlCO86epnPstXACRvmJSdJp0dtFhi2kB5goKNZ3AnE80d1zbIPTzgI3xwFxIOvwOomrbJvEonK4VchqI8JHDUeCAsQrtW+FscSX5P2BBMrJ+CeQVpJDDFi0mBC1LVDgIQ/IJDAEUkYJGEwgtQBiH/+tf/CR1YyK1AoSDw/l+8/e1USpn75AVigZy562rEPIBx6PitsQN8xN5tBlV4jnhRrkGhqxLEe65ecIRaY701h5CjJth4RcIbYGt1lQQgwINuMc070D2Bf7OXnvun4iUXABxL1TExxMFDyHeMsezC4MhwQTKCFUwMiIAjVR7GRFguYn+gfVIuJCQdoJGVc5aQmhxPRhdryDMXXYtIjyySfh5BKgsg4AIzKzDq+Oqdi2RMg7KDkGzyvpr8K/KwLi7657Fa2NeUKgBZLjntdGbJ+D1/mu04BBCSfKLLrfnMQj9kGhK5jd/orjOyzur9UzAgcUQE7jtlWQRPHoNWtEWht3JpNtZClTQoVivwuss8Sb6vrBBN4CVEsQ7MEwAS3yOUGAZA5HLDk0DGhEXkG52VQlvM2xSyLZ5sjvrZpmfAG2hHjX1soOTccVSypUqKYgDF/KGQQX6TB2ttVXL1+V5UyBX0pXe/aVQI2kTYMxl1tmDAC8YieMOQD/PUU0/7CtUUrbGGfGjc3bdCIZMAeFQwCUYTUdjBhxgbFByEQkI+kOFZrp/AewhB1+Jp6AuRBQgTQz6WenMpvQUgViJP0C5CQaFgk/f+BK5+epqNDdtbYsjZpvkoiEdIvlYKh7w6c/osrZWGyrMKIIZfihRYJKUU88J4AHYZSHMlXjVI67lHnuWDB0mJh0cHijLxphjCma+4ABPVFNjYpAqPL3jhrRwqLzUMEAaMEMFTp7C2fGcx1gdghmSUXFNB+2pxmRR1gJM2QIjxPvbYExR6Cy+UVodXEAG5jHXDGsHTS0aBfXwvInhcz2XVd1jNCNE3Xh8aGDLK8puNuyQ74eGBF+yRR4g/QSvQX6Oo4PHHGDFueHoBSuE5AWj3zgwCj0cp1xBz1XB38mwdxPVWK1xTYh971DEGrasB0IUPFHCAk0uklgT6/Kd/+gjpZQBiMHwAqNI1AftWfLVKjJdCfyUij3XNLXf06DHSBwA64UEDP6DqMnI5scZ65yYML9C9NCQZsgJXKmCOiB4AqMW4MV69xgVrqbnZAIYwPj3nOs4JBB347ltEeXBEAegMumAfICxWZT/2INaR+OAEgxE2YHLEkoJl6F/YRwj9h+GNrslA9MjZM1zzYnGR+F/TyNAPjK4AYwhzR9QJDBzYs1TMigwhnGalhkMAPYA28B/nYf+IohT0SjHsdXiw6SaBm24m+bG9vel+/avfkKcZhedAR04lkhoqG1zdGN5EeAi5AKeck9AT6Y/UPaBzSbx2Nsos2WAeEIrSqNGYWCvI7Qce+AWNG+uOtcBeRmoU5DZHGXB0ZQoG0Y3q/TAAgU7w4uL2AKQCSMWdxnYfra1tbKtSZEsB2w6sIo9FCkoMW+F5QOJ0I+dSrDkrKGRJK5WwpB1tS8dAGyHzYWs6gwK5R1lCwyQ0UxRUase0YdGz9kFKESkACJFcLsx5zA7LHx6UWyVhk2TtFgVawQt5KOW+L0tnFZBKB1+1SEoKU+EXAiZ8uJAy60vrbXNYlSTLUo7CvexZQbgTFGZsBrjl0Q4OeYQcagU55HNQwRwpDQyFK/E6e8WYD0leG8sPBArE+8qeIQ7LpPA2KQiiHli1wKmyTd46ul4ghKuml73DIq9AWQvGUM6jAEIcNlAoKRZ9Y4OV8CTHUVeOFDQpoqIgdp8ILHAsPIx8QPM8Q0J0+9rnfikDhHyQQXnR6nZIfsZ6IkkdeaCwZELQQWFBSOSlhw+7//l7/5OEGA5cLhCgOV48EhS+gNcQhwzlYm6y5wMx7hDwUDYBNEAjKEv4L/6t+xJ7i5SKNSh0Aq4UECaAmAvSBK+9ygwF3DhsVRRwMYFtz8saGol18HfgCc8gzOtDH/4Q8TKEIoT1ZZdd7m6//ZU0TuQmoA94BWAlxcEK5YgBHFfd032ivBi884Fe/JtED7gRhbhRJUB4y+S6Ayir4GXkJwMcaliqrjv2Fyo2ovw6Qrr0cOLnOdSW9weD8lSuKq/xvudoBvY2MUDg/cXwhOa1EK6rAfAgOSMylQ4BKJoALXIgkbJECI55mgEn7xN4Mf21E6bKKC4pp4vKjTBIq3mG2AKzA3ywCXsEweCrVLgKgFCBJznGJDRmnQAhlBZUN9W1gNeZ9jS8hbjjTOUSFc/CHoWsxcX3zJ+jFiPQOICQZJtcLUERA9hTBKLFm0dKh7Xrslfz7Cp4hpWB6HwUGqrXE+uvoBCyB0opQBetGfJB5Bolvj4GbfF6q/eJZCcpZgt0TQ/BVgnjJA8nGTcZ0CAqAB/sZQACKqABT+IKh1YrcGSgzinIwTwAACAASURBVMoipwyEypWQJRgbhSfLFRFczAvrgxxdVsLoTN0GWFWwz3sI89M7x0i2i8caz6rCAhmu1SqVmzj8Ws7pbc7rBilXV3HtBp+l7HVlBZRA5cq+SM/BXgZ/q8Vew0ZVieIKiGw8YnqwUUzTV+AhwdwBCPEu6Mfn5TIZhvBvAHZ4wTikPOwF5gHUEhBZpNFXsLlJoIatgqzjQAqO6ilk5AI7qlFS0kkwH66ZsEqKPeQ3wAfJAc0MEllNYFBSaSiiCntJhDKMS8QfYjT0FQqTQ40iwkSpV6MpzinIZtIhVljuASDDGIy1gp7G17Qwf1CUhdEv2i6mx9A0AiiTwRMcCzJGBYRsuIFRhM1VtBQSAYZx4XesK+Q1wroBiigvXgxK1Jce3Gogk7QD9XwyALrEgxzsG63PQKBBQvwAtgEIYcgFfSDPEab4oQ99mCqu49k3vAFXvL2ceBh8i6tpyEC/tECpUXztDUI/YRxboOJL8JDDO4ZL61GcCPl48OrirMEHYZnIaUVYNqrwA/TAe3v1b3GeO+S98g5ynZErDZCB+aGQGebGnsL95HzAB2MHyMV46K5uAa9YZ7qTcv8+AnGgKzylaF/1M/AZfsd3of4F18nAd6hij7UCL2lBIoAwyA2KLKPUE6R9cW0Q1LZA29iX5DVHYbwVrliuEXNk6JD34YVUvgTgRC4hqvVCr4IRDGAa4feQZ6SrLjj3wC9+SbcfaMEYMmYgDW6Ee8g5/QpGASoAdullvJnFwKyGbhiB8YcdhJn8ez1X2c9lD1DPgjD8oV4HPLOo9I59DuMQDAtXXnEFjQehsIQPEDWY+Wg6HfRK8BnSDF502wspiqMtmM4DQjpoBO2mYZveqiNgQC39OoYUnTb/bQSlbFQPAE2lTXpKhJqdn46HrbdNN40FKLyvgyjhBZG5Rb9JpKyAmCxF7VK1RyN6Ae7pAQEuS50DUekcfHGbKIst5CDakFXLQqpAAgScOn2GFGiU5qYiDk9zjhQ2GBUboHtGFqmKFiqfIiwFCbawpEBowOqlh7ICW4xTQR3mplZ0mqfQVD2vOidSxC0ikgqofr3tb7SRuGAL2eSTtWUAJwcrx/mKd1aKQ6jVVHMtNVQwh2qjAyQsplryde3CmcB8ph6DPv6ItnUHr3CbITQAVmMIXFi8fvGLn1O8ODY+JcEffcoD+QsPHKDCMbj7B3cQIXkaFd4gcK1Xn0IjRakhRYcjmqVPVjYAIjA7D+QpwVtmIB5AKMA6/2j/RNtPlRemk0YQWIU4RzdvDbYGBgKfrPDBio7y0z/92f3+UmQYbl6Ki5j37aMwHoTraAU5eA8JbIp1jvpn15iPRMA4coYCy6v0uyhuKmtENwgh5+Y6BlZuGVBqKCN3HRtJglwwckiiLCSogNdQAA+EPPrHYSRbQ9ZC11HW1ERSKN+mspD27TZAYsgBpjBo8X77HNoUEFKMdIB9fYAw0FwkFG1bLk7DIpi5lD3tvC7Ei1RNlj1pKrv1O4LB6rETYw27Axgc47/kF245F9qqjIYzImxUzrcN0SVkgJR8B54bj10PeS9iRL6pVzzH74nI8/PUys6699Qwovmv6IOA1zqUqFW+FB2Hv3gy8+daGAEBCd0DUkAsXNZsUjeMVyalpZ4F6glR2aJyXo2cPCkGJHgHnj9WdpdJ4QQNGNRxuLaugecB8aiKhPfRBt4oBY+/RC7omePrB/hrFha85z/Iczam0PbS9RWQpUYY9lSJCNQNKd5clRu6p/W84LOX9zlHHWRNJGY8IaooNQql50xuL9vzlY9fpiMMBRRKLkXR2KMUeIDObDXUJPvE66UKVpPoIMvLKgd13SjyCUAdF9JTDQO+wgr9UTimeL51rAzK9YwIZ2u6X2josnH55Df8bPKC9XuO9Ai2K2lZ2ZGjfkSHIFko9Fj03ms29Fg5Sx5puopnRJ5/hLkDaHAo6AXeKKUyj/Vj/sBIwoYZAAmOAMAYcO3RBz/4QQqbv/aaa+jsgmFe84d9kR255k0FPkiBcWAMTzx51H33O9+hqpEIUUWY6x+++g+5foOEsVNEjlwlRYaPBS6kBM+zBydSSBCAne853manAIygFMbLlTMxKzYahRohGg2ougPVepDrmOj81H0m9KD9IrUqKApFr0VBsTfhHa2HgXVS4ykBKtmUlN4xUh7nMHTysGPOErlC73LoIRv0KJwfERGS3iUyCeGsMOSAf2Fop2qkAuowThQ94mvYWBCwMZXlKMtCLhgZ5ICkklDle7m2jpxWPO8GXrF7MAKEtsgZG/kwRxhzKPyXwvQ5ugE8w7wmd87mDh0WKqJTcJQOdHmK/CCvKp/L6YcAYeNL48r3gjsRFiqMc2PpBITSmwopPRxsOzmlxoLQHChso0l+fJmF6mmgy+vTNt6GsEuBqgBUK7Bz9EgBurZLitYChxgA+P3qV7+mRFtYbKjqKKrfrXE5bTAX6AZvy+HDlxIQxB/ERVNIDTwGuERXvGg6JuvlUcXIz0td4vJFui72AFajgqWVQI7IE2FpFren3BsUx/Z9kOH0XgaJjQ1tPNaBNXt78Osm6461Rn4ZLF4IZUE4FAQ9XykgFV5FMMEShnsiYSWD5eu5z8Wde4f9PVdpqDcfKJDEYVilYxfjdjSfSEi0kDe3D8qIwsCB4uc3NikE5t5776EE81/95jdsxTy7SiEjuGMIHxQXwR2fsMBygRQNgWMjQjiimY6kE/YQIN1nfc/Hc0tVl/zMveLp0RE/R8GfGkoPBVcOodwYctOIbDCRnGGvoweEpPyFBWSPAkd5sPcNLgwpJGNTAYxyFg3dTzscaKRgCYiyPK8sWU5XHqeO3bIddWsroGaI0gSEfMwH4GcAoT+XeMMEg0DIu02WzC8w832+ain3xY+ysTjMgtuT/5PvFWghuoMUHgp9FkWJQjz1Dbuv2+VdanzJcqW5kyoKE+469ExDfk4GHHOucIgYweN0316HaE6NqHjWV9oWB06u6J2dU+78bJNBqQ7Tx5cl8i0Fezaiyr7f1VfXmnlgmOhoRevcIYz1fOb91m7RzP4mhh/9jcCf8rnytYzXG5AbUWSy10kYhr/zPpf9I3KSxihzUdAoens0Q+sFicat+9EcdOnaYPz4A88/pe1Qjvai90hBTqbG4yA3mnsToYrI8cMeQFE/FG256qpnkEedIpFQ1C4jw3Re6A/nIjyNyMG9++7vuj/5k9fT1SYqf7p5Km+wULnEgtYHksg/2/mgjZX8G+OoYB38qbQNrNk/NpWlPc02fk55PEdXjTxS5qSr0MAzGlkjaWalgFDX0DO7GBn0HPLrI6OdjLyiefcBwjbgYYWFUm83ACHLhryXsGTRo8N4IEWnAQhzY0yZbwggJNkJo4wIULj3tcAEhDIKS2CTI6wP4aY4XPVuNj6g+WoLDhvTnCQepVrSOuk9BiC0NAgWwPxizCMgjARoCdNlntGaRkRnCWsBCGTrGIcmAMQ/46orKRfwGHl7F92FF3CxCpwbVExmxPdx+bDRlvEMZHU+6BJ5WyLoSxSm3BARWYqQEi0qQ9fWjBwlpt/1rW/RnUwIj7j4okPuhutvcK945SsoZJYOMCnWRJ4TURqHKIV2PJMAwnJlT0jbAgh1PF3yphQQqsHIHox84e8GAT8GHHIPqVhJQfcQ9W/CXXKHhygRTPcM0/jJBO8af1UmwznXmy3UkFP71cOE/ApUudWwQYSzZcY3BBAGpBIzPuXBNUJ7Yi7umnvWWCgarg7Z8p2ulYZUwlqNUDJct7R6ZpUsxGmedB+QKRFTfvUMHUv2M+0/8VZZwyb6BJ8B2KLgE8as1yK0jVeBuuZycg6ueIMrIOSdkwAsXdtZAcLo/JbCO+gbBksqeIfiLnLVlBaaS8eY8qPlf9p9AwBhl4GhFRBaIYsohUZUmS2UxukpSnstpNNp6MkIaOT4oVDJxRdf4n73d19K/4XnjuvycKG7ro+GO+O/iJBBHj1SKBApFJ1haYSW/FgkIxQolwiMlmdK9IQJms+8GjsKSttOPfpWhpcAwsBCUkuBlzEbIposUAD+PedKdi4mUqV0rs3nOgDh+prEhnUwTvZQ67C2p8xnH03DIXJta8EHpnEc8mmF4lCCnFOAUHQ1pq1WTOWiFJo0rxXwYOGCUgGBrbksgXY2VJM9K/5gp5ZDwaAcvcPainvdPKThc/SVXl9iBB+Fi7YsIq9VF5SJx6nNML8MhUC2J34/63HTTT+U8czzpOAiZEGKIuhVDTakCeFWXG6fY/IR2oEZcVVdrnxLCeIU9sex7+mc+6jXOQWTk2afg9LdfW71W+2i9uRaDGjcXFF3g0I9yMqGqwtOHHdHjjxMVQ6RZ3AIxRkuvYyS5AGEEdaqoUi8giGEVSoNmHUs4AktgjXkEJVnhwJCa/kWtpKQO7MzE3KWr2kIqeYkdb0HVIGYWuAlnE722TYhn2DDF8bKgi3aYsaizOHCxhWWQbSSxsggvnNvMw244rF63wQR2LWh0CbkqbYZlDJHoaYkZFMTmvyt48zRXkjgQyVZxqWfOITPy2sNP/UewiDB0KCGA8LAh9xWCwipEJaEKBLo73S7CW26vD5yhqQ8qXF0uVl5no2WRcLRZT1YjvFVNtjTKHCFPhrKaXRFE3tDsa8JUCAHT/lTvOgxhWP6ctBq/4epEvjGrkv722lf8ZPNNngufkSG57rPF9mfyZpFvGPOR16+oBgXOnaTaRq66ZUsOULY89sCQuSWCSDUqqiIUNJaCl3nsl0LMuzMEBCqTBKJ49NX2mgYogHidJJYt7TyiP+Oiqeo7YCQvRuuv47yBrFmKIKDd1ekQE2O5CAHDMTQ45BrCEPp3d/7PlWLx3Ur9tPmFWsLaY7eJaHbrXX17SyS1gVHbV874/3et/Ptfo8Hqed3WF8FTW3GS7tHt33eq+7DVinUGjJaPuOcgbJU/1A+j0SG6Xq0sd5nmygfqD/S0gPa0p7TMXxVu6zMSeJCJvEKppsljHHYvObNQ6jWfyGlL0uMAxRFIyjWmKrMsaLNCfRpiX0GkFyIBaF2HE8O5iL3txw6RdalzEFvmdRuNF5/AwZbFbr2MAdv0UmsWtPhlXzVpnF5x3Ia6I18II3/puIly0tuHyVxc5w6QDiVld/gsBQtcqAVLely4hVTYAj0S0k1iWDXPdpQGaYr7KnQjNyxmQo0tsBS7Ul/h9hBVPhbDgUxACJ91VAJzSNBLOX8WeipKl9wStGjqZJYJifaBLIeUaJz+8YayndK69zZZta0YDZc3AlgEAVYNKRlge8h46gCLlCFsbPaarx81AGDrcZQtABpCgjlSco/yVWN8NbNMg+henq1sA9fA8BrCmMXFbDyBG5SJBUrbWG1jRVu0SvY7tLsxyoTqSLQsDaLgZN4k3c6dW/bVd6nAkDr6+E6EBSfwV2xJryMWbaNG8xlyR0eXK4o2zavPDEasl2s43TGCFLWAjmUOwgjls1LNkRXzyDn4/K+x9qigEVDkU2GU+LFLNvB/SHlJX3l1lH7L3nf8kK3IT6f4lDaRxdNrLckfS5dd80v4zXmQ2htjT3ZsYewe8/rsvYBwgaXdgjCfg9hGrmg+d9sQMOWQZgoXd8jBbmwJ5UGZJzN7JvwXZgz9sKxY09RGs8ll1xMux+5cCgSAh5HoZJUP2MZgTw5544dP07n4CWHDrmjTz3lfvHAryiPHvex5vTumA84dLv3MwXvkz9BSg6o3gENeyB75gTq9KaM4FGOjAvhwPnoKytXcXL6fADqzSes5EDDAECYleuqAyRtx/eEdxE/CNDcsTEzQGjlOM+lw9pWAWG0E1pBjihmmkMIRQ/WWJTlhiIIBRqHM4SRAkKfjzNC+CjfV8Vhh6gOx3kr+IQL2cuUt1SpoRU2TJtaXqCEhJ/zDNxl1dqrgBDjBpDBmiBMFGAP64YwSQgf/Maev5HbWOdQFQpTkZxCDbuiIib43txjFzFNn7GsR9Y2ZJmGEg6T0Z1PqwJoC3L4Krtcboj+cLW97WDUoFNHVG+xutvra0hJ9s6q3QeECv6GKDNZA5QxfpSct3ywMe10LzIwtf6JcKcfHWSecMR5nd43elTGJLEFtN4MCM3Bo76YaE36GYmUMg8y+XkcYrHcECGYVcziPoYAwhx928CXBYTprNJol8iToBEwGUCo1WL1vkGEX+p9mPZyqL5IipJQQr1qpDH2LhCZeq8kX1DBIEWpUMXIbb76hiqj8l2TuX7IKGEqPKuH0Fe+bJFn0wBAOp4+w2dJX+cTIOQzXhRgg74oAkCiLXLgKLfz5wkQaqg6zmJUAtZ0BLpTk+6M5PlxYZF4Nul+1PmDt6FvkW4F77dUrlyVOyj13t/m3uDQfgLeqHi7b4XSRQAKUYkTHsege8WeFy/zaS0qIOzb36CjAkK+Kkgqe/tFtsZi/jvR2FTG1e+m4SGcFBDmDaLh0M4aM8bxEHbpmtnQCyIYs3o4R7oA4bYb+Qc16b5fgeh7ooQh+trICrNceFRh2GJ6yFglyB9UPTk3qEKEohuwMOHCeeRiobIgXQpL99ogB4cveA+AEJXBOKRnZYXv06HKTV4B01CdZihonkbhOS/cBfjzwttgHn8bVlQRLRGt3RYdq6xYb1hhOFr7Ous8rHCNpX7h0jYT8aRTkIXKmOO+OyqcgFLvUJb4vh72/sJDyJTEvWcayMGl2DlUkq5SIOOlmORbe+zi6hZokVriJRQkfB0r/LLEjY4SykW/a/iyAj6qHmmqv9HhaUKYfWUvs97eu+D5gb0uRnRLnwUQijX+MMbOV2IC2cM3mqQNs2U0llmlZkddEQmQjekbJmLMdx+FccomJHqlypsNyQtI2gc15riHZKktQjDSPa2oLSZjczf1rwf5LYUQfG0IyyQGDyypNKWgSZE8lrXnT4NnDeD2oVNZhS+miJfhmYMxAsoeAGa40/Ad3tHqnnS36MYGFQeja0z0zgLlahM6OM7Z5WnQAtS4zfyJr7RUeaVeCKp0jOseJLwdco69LXwRePbME6MF/8bKtq9wndsyKku7NspAgvTpB+MBwqCAlbxPEkJ4IX0+Ht/ueAhTkmJMiCqiiBeRK3q/ceql6kvlYMMEyw+vQ6jI1BOwX2wE+RdFuuTDXuKQ0cDrfDXMltuHqymW2EOIs3eNKkDL/cS8WLG479yPkL2I2thyy3Q3Iyp0wsMkADoT+k3gVGWg3KMLWiPKCHdPY08xiRIvf2RMC/qDIWd2dzTpkT8O2zCA/z4nTwbux5LHidyytN5JkHmxDajrMNlwJ2kKUpGZThu91svvyzwDenzTl08/BQ8hr2FICyGutQbY6P50o7HRIFkeRYYrExk0lodQLd7tCxYTjXKPAuVVlPNRk+GsNEY2ZucSNsk/0yfwx205J+hL+2oejm1jb36v1jndERr5Y5Uofosv7R5Zk75hIj7I2WMXxhMsSnkA1NwY+pxxHGgail9o/q0sz8NHs9uuWlzmXcCjd13pZXu3WMqUiXWt8FBieuc/rKx7nOeFuhic2OpkFVSvtBsg5scRNKYuY00LZ/WSh/ap+RN4iv8Wcnyavce5Molc0CBF8QBSW+Yya3qaOuaiR5F3JQWFJuKAQGV6uPYlNujQhInT61QzkK0ffotyExM4p91y69HVDh0LSZ7T1ENjwji1P24iRfZa0ZW/D2GQTZndnU0yciOhKb2ZAt+cXI8I0b+J/P7xawPPb7jeJJ4dP1TO/1n0xiO0+0761qfzVlv5Natz5kbEjVoKULv+C/WKc7h4+uHtYNttoaVpkp7uIk5OgRsAtrjKr6yBLx8f7uDz+qrcQ9iYkxh0cP4ED1N36D5NacAY+wRd35ld0lfqIQxjzFehzY0pBwhznuBIHraAyL45537vn6c5g0h3CHdGoj0PCCUcPTB7O5/G8kPuEdTByWsNOdM3uRQQNpiuXcLRlSKUTrPI1xLQHa98by3xJ11IH67yyeofdkvbv6vcFZnvZUsOECab1p8eFOZv9rSsv46D97sKsswp3CILuqSyV2eSWgJZ2ZKTJ4Pks1mshHaZZRS5rXplC0UjGrHhP9ArXIlhI5b8HaD+yXYe1l5DznDuEEwMOR08nM0z9keNnO5qCPeLIBXVRZ9l4KjeTim8Z3mK9gin5tCZtL5uoWV+gzQWnBSd9vMlx2tWH7O/R/Lc3vUkhIoimOQU7Vcl+iTF/P3ee2Bnhhzl/EQKRtBoeA8EVs3O3CI5orEi+H5KZ0OApBPfq1lwu2Xb9JOsCmUkXVvVv/7Rdq27btQcrVQpK1U3dVMqExfyGzXfUWgnoWs4L8O4+nBPPJJyillhJ6LIn/MWEKZqahBqzb6CDLMmAiMwyUKBS6iNd9nwgV8VaSgcAwCE/GuMybvnm8qoiJa+eIflj/5ETSgPgSa2f/VpGWt4S+5mWDNuSUNpo7VErqn/QsGRPz1i6cCWn8b69VnwG7yjgFA1NZHPJHGMVdueKuUcx0POh72EjVC6I0t2YM7T55XuroH7QYwzmtCwdy7YEF+18ukEzDUWJXOyKk/b8+Ngqpzct0BGlZBIo6CNnIsMytMtB4L65twPZkILfQCwr6/+301xJ/XYYKp9hYBaGu6ix+Rz6S6Yk8ogf/aoAY08XfzRvKvGFSFte0jkR0NHzD0/SIC06KgJu2WblD1oc8g0MkGNNxyd0p17GoH2TADKOBJDac/1HhKprC6zBg/JLMfNEzTnC7oUVYV6Kd1z9N7A9Uv5LLs1TDGv2EuYT3ciQC8NedVXzl4YAbTCPiLvEJkRZFnoHdEaSLWyH78U0THfWKDYsN0WblZU2Tqu7s38KCkivDBUT8HTRFlge5vSleDxZr8EG9zp+F7dCCxlz/UG4Y2yos/1LXAbs0fv2YeUWTuYtnOM/RJ6fp/oVQZzQ2+jMCvRvMLEGd3GftM0hx4s2Nrz3TTr2eBeeEgr8XJbaBG6aZuV38TmAd99+RTbRGWifdqRx4p8iR+Clbuh4p5eGoNHu+q1tjUnfWWGmB21ESYhOJAFa+wZ1rflN999dw5D8Hab8ZJoAi8H04ceKFmjgIQlc9AoXxcQPv20zckzPvhk8pbZ1GfascbqcxZRG61tgIHcaOC2dp7hX8zetqEenv8NnX1FTfQR07/vKoV+Jgz0ZJnc5NtYBvW3mD6Rjb7CedfW1Fgy1DbGDQQOzs/Li9WMTBs+SyOm04ZzjcnghkqWznFlq6O2v9G23kVzz/QVzvRxZF/Sa+FcJppD0USDh4YUtfSeyjZFsKVt3m354j9TmUsh3Rp7tGXvK1JJ+TQnY3X8bfpkdPomLNLHMZ37RH5M27BnWquoobsXzelSsJ4l7ZayFp0EHZOLzmUrF88xQIh5argnnaPqMSNCtgNCvZJI1x60JG1DACFAIS6ppzu86UL6+IPczUMXH6IvG8tgwkJpPBa125BRH4aaWfUxASGlfUnIK/5LfwQobm9rsaRtd/z4SX9FndU+Rqub49gHDRGS3ZQCgHSqnnj6Xoap6Sdjkejb9EM20dw+O5Yy0yYRRAX11qJStGTyNVkTHotcXTwQbBHNrVSq5OiocqHFYw3YvxQdPaYpK/m7Zheeawr/0tmp4t5He9temkEVIEg3PUo9wYF/yCqZ+ryioQZ1Onyt4CGACF59MwctThCJV+shFMFv+spjMbTJIdALkTkSF4w3adoWuZCGQDK85fFyTU7hXxVWhtB2tvEesqDMrh+Pq5tDlO7xDpJjLxLINtSEpTvWOQGEkb2ij9fauIjfY13IrLYNdx63aW03fT85X+3IaKql2yw7pdzL8by69tPQ/gt0yPwoC+fY6V2NWi5sMHpn3IXt6mvcNhtcUHgMTKO/bo7g/SfSIlFWCwfJj3mvYnPM6f4b1K5/uJwHEv22RU/It7fVSvJRq/coOpUlMs3rAD2T7ZxVFFURN9S3Nxnk26jM/MTSb/vaHbJ2QwChbXewnVpW2L4XX0FV5l3uv7YqP3sO7ezaqwGcd+XdBp0s1LvQVtkgjbBgvraNQRSH7lOl1yTObnFpiXI41UucqhZR2PcYgLDPYKspR8yDrJNaMExeTcOgnI8fdAe9iYClU9BpR2c1Y3UAJ3ZtMmq6Ze3KRQ47V2LFasAA9+Cj0Vkx9vhj4BeETynlp1PAJ7BXcyJNdTY8UzpKOh8zlq6dOd7T2XD1vOYnfo5514ubQk3Vcny3AGwPLOVxaEvpOH2rRGwGTl7jyPKdzEseY0CoH/5b1yEXh4zyqAJ8NW3pAQvBZaR0yJXbdltyImn/7RRioKv/R4PkeubRDHtllemA/kr/o3BQR9Hkdkv7ZvYGfs1xepcHVcEg/tsCCKN1FPjqh2jXWVbbi4o2ThkghJIDmyLOpe9JFaByUJPPRx8wi95H++Yyjmm1r82spCkUlLbtccbWS5D6QA8FYkU59l4MJ97OhoyWjqf9Xs2SFnpBQYT+Mi2aVKUSyTUuICyaS8FDO6OTcMddcwvgJxmkyuWCsaeHpU2coWZkcqWypeu87RpO61zkJQVzfaGrGipq5aLV0NCcFhNivWZEha1Q0y8APPWnMSHVs0j/8PRIVmYcQNjQVmIKpXO2V274gCZbZ8HrDTy27aiwS7grdXS6AsKhW2NHnqdlKjzo2wdgGuhJxG1vo7SqaDcZ2qZi1ef0mSHTn53BIDPKpDhPEM/hWZYNQwBhav5IQy4tvfVKhtwaBECY/hoO0JxnsO3omgYgjMGYAsIIWhpAGAvWALzKihEJDPSo0vYdz7FLOUlXPQBC8VR6q1oMCFMlJa53qr+GmYfnO+7cDNezRwngur6BUwK4p+/8XZ+2qpca2vJJ4A19rECjaXgIDeMVvN4tSJIGupSPIfJjHCE+8VzG6XQG7+w03WYwhTntQva5ELgRPjZk1F4pzXBhrwdlSEd9z+a4JYypD8/1tR4ZW1O92h6p6rXqabAPEJ6re7oCwiZjjAMIUTwIeaR8xqyOWQAAIABJREFUJ7desxLnTXoes4CQk0vDIIyFNFcMKqerdZqIo8qqXB3V6wPSbexltCXB1UAeHmQj7rYbHUf97s5P+DkFLdZKwLkXgj4b2CaxlKkAaxFkqiRZgjQETTRqRb2imidag1YtI3kypgRoKiKGLgkF4z7iDsNvuhhC/I6Q0XTIvA56yqg/KB6ElmOPxqINjenCjVKpfFsBx6Y0SjcKDdvyWrJfyNoiD1CYgDFJEZfKHxT9Qgw4aiblDqBOi5V5IajPMXSLcwOYZ5gnlb95IAGq8MxM4f3EiRhmze3Ynrlt9elZ71mOVXVv2LjvAAz0b2miFTMXHxI6AvUaxT4su9vD36P6lzJvHjXvKfy3OVqdlw9blJnq+pBdSsvNCz2JxoJfqEUjK0LIpuzzNC9HVgmVKFPPZBtPBNyYFww54RhCLOAtFhpkFZTIRxnZ/JR7pPSNvG09pmaj6EETXR6vI0u5WAWJcqzSogkb01COwFu2757jQVe+ULDm6ws3A4LaxHT/aHpVzokeGPP4aO0znU9+fkw17tv+73hB/XmenogsE73cR9PdXvOSyWXn4I1cIq3pXtBQTCqEgXIPuTbs3DsLxxTuv5K59D2TO3Nz4y9Zt761t2OJaCE/9L3fNYZxQif7aDMvv/NZ3xxNyZzzvBzia1QVy3kIu+hNv3UUo2yjneoBud9Jx/C6c6bITqQcyTnT4izB+KigjCqbcn8j6X9KTJmgzVv049Jz2igbjdDRwhzC7FlsCGDnHLBX0EX8fjT6NHSVsLaxq90DwqNbm5371rphU5esLc3O1q+gqFkVMoptFTUShNJ7i1JiQ0nSwvFZIZlod16pJEDh2TWsk79EtPyS9ZT5uuigccSe9ywDeSU8tBgDVJ5hibvbPuf7bMmp0UpYHsRFTK19hjE1wFyGKwDE0B6Xqud3sXcUQKWkt/zREE7C8bq+aAN3r2pbo0Xcvyfjk98UEKISO64GWsZYdBwmyboLEKbj0Lko9qRxGDyF9pf4/veGv09hIQfxhdK9TaU3bESIpAVzU56q6U2uzYtHVfPb3MkMWsP9bcJc/nG2dKGcuxReEYKQYFVyN6p2aZiiXjhsA1YtIGruVqKKygX6byi/vil3LOmdayTEVBIKv/q7B31lMO5ji/L4kDtgJI2cOCPKl7Nj4StVWj+Z01Org+oah72nElZWTISsUJW6sGA0wDEV0VwiR4cTBD9uXAxzsfLAHyp+As3J6CpQGzTZQEgqsAMZ2KJ0hpE1lVKlYt8BpUOzI/P8FLZx9sIZpdfQvjpWdMd+6lNAh3aco1FKyzhnNwb244wn5Z7cmg2dR9/zXePsm0OngtLX8Ri/l/YXS5i4IytPIalYDpp7NeW+XPZacEtZXWeM8c/iFTs/25/OYRwajjPucXmnVJ6NM6Z5eSelTe+c9WjLTaCzymh4wesxHQsjx/SOkKkrhzDHpw1Zm1EU0kqxqguU8njXRLuMPF283ZDhRvm256hdmVTNyWlro3/58peyuhJ7RbiqFb3o35aQQnWhGgmgi0GhWDbXyFjKiJhQSekul7TEvAAjdRURyCwle9PKbBcib5kewpNt1oVAfp0P7q1hQBZfcq401RCrlBmIfkJvBXQgPNFKFXdxV+lBws+hYAZbMcIfvricAJy3dIhI8DvSiAhTilep4tdfvUqipAdPIZtaWP0MbdEYgKSUcfyhh++FmdSzQm3CLQ+0CeTFtBPy+UuoARrIcoMLjhdGbhF/6M66oIDTOHyfbFJgOsk1EJ6GPAamDf8JBqBth2q8evE1eSLJIylrILzNQkHCB3UzjlihJ6ForUR0h56lqlECpN3A5aBDUOdzWkLYyPHeoO9pqiKWo+pi4R4/XVemXFMseE+/SnfjBWtcxGuMAzlBhCZ8BS/ZzrZ9To42J5HMHTKEBZjuu3ic/IZ4GJNtrOGS0dctHnjPM9K80qOpqGuPyRFi1qp54KZ+SrtyFhSG5/y3MgDdqroUbJkUSMkbT3iZa6vSvwQQ8jtGPsWO3og8C9KWNZgYlvV7qDeuvVGtMJGBLSI3cHL5fW1DpPc0nuV9M42WMm1YI4wKERNxE6RHsFaH9ZneoEpP22IqUINxq33GTztXlTdWF+k+6YtHlooHifIwMsWX9c9QJTkvwwrEKRcU3E9G01CowusGKt/0fMyw107MdTwK5d/yACADaFOqeRp16HQszkSOmS7bONx+n3umk5+nzuzTpOyYbflzrPl+7ny2T/UVMkmLytiT0C6pVy/HnELXa8RvZqHx12gZU94yB1rjCrusGDateYJlOCs55xqsVFjNtRMQdoj1ZjReGEFOo1PdpOGYIRoEbWf0//x/H2gBhKpMBw7zgxdQktKThYMEVOlBoIoNCGgXUsGLXmYrmiMpO6T8BwEqGnboLhXG2pb3xqXKI1cLUk/iID61Ya3y96h1Y+EjbwbFGzPA0Yt605hhBSos+7g1BdAqEIGN9BAkMCIAhkFmAIm4uNh6e/Ribx8aCMBDNF6k5/yHNG71EtFIomqBHrzSu+hdQa5dBgWqgVcYny64ETJxbZt6WbgYAWzFI9BqYWHRLS4v0UXMdLG43N+GdUMpXdyZAp6AsovfAQgJSOKPH5IATnpfflMAzYjZz1EBJwFCwqK6DvBUok8J7yHvMp7R+QswIGbXHBE5Fo3EDAYRCQal5nXjmRFbo4gvgxKMCaWqnoyeKKGbP+ZzBdni3UultgIxO0yNTDaAOZG+PpxW+43799CUgIn1Fjb2BA06VqaCmEmo0EMUr054GRmrDcFogMNFTBlm7fSQsULeKj72+1TQpkOzCp39TWWl7DzmYf+AMab4SGkuZsPVwqBghhExr7PnOa0lakS9VB3LS7/GgaFi32gJHBrcrUXFERpmv5kSPwqsZCf5kB8NxVXQ2yenS/dGXztlv8fyseydIU/13c+nXBkxCu/3/Ck/pPOWVIopUFi0C881qhcoJ3Wwk92nev7kZdugqbY+bPcX35fI2kxDx2Sih1PH/r1hNGCLKdry2TkmDN4aGSLwR5EH+o35Jbck417u1kqJDJTL9ptLXGhrlNuk9YuMc3FfkW4kTbWom7695o5ojiHLZmNVdp8Or+1EK6w7tst3/aVrD7X+lhSqt+qDCQ7sOR0mnzWdQF1iKcO6ft4lxfaFJ5SWqZpkZxDLtPALvu8D136putarZ54Nns7u0VBvot2gyec6rf3/+8mPmXYTdtC8QBJoAqhUkEvnXkWILJwsRIkwmHl6KAg1ABxUttIj4hnEvR90l4b3FHI7vi+vL3nVL+R5JeGa3H0AhA2WJO7KU16VNmu11797/dHQyB7OIWSzeXBE3j0ZkFUQ+atUUHpqBs+JeNfYq8gBYVAOea3Eg+XDaEMhEd1U/E7wsnnPpfG0MU7iOXjlUjwQ3hvp73tR0CFJfvIqbyqmsyovG1TeF+uMO174+6WlJarqxN5C7nZzc4sqP20IT4BHyPenIYV6bOq603sMdNkLzQWDNcjRrAZ7CAWQoU+iy/a229zYpD63tvn+GQWo7PlUDgInhMIdXidQpZkbS9aRVQ6MjbdE8AjrRqA1sV5iLwDjwiAsFDlROAgfOXQxfw3vHYGezBe6XuyVk0pT6s2MTl1VRWTdpS+iYTQvzxEyzzBGXR8FeaPREoN8Ati8LrwPxHiihg4yDvCasfc2jlJQIK/v2q2rykaAxLIvjOcchgdaT+pfQL5nN/Ekg1uiXAdRClVBNCKD/oo18N5nE05rjEXkt7WKO10gy7yktKLxkEGJjTc8dz5dgnKqdwlJIrnIgEWZl0iBIOaIx3lP6b7hzWzlnhwagYAyMM0P1e1rZVLK2+ZAtN5x71lX4K0e3yDPeZsEr2cpICTaZTW9hpSfyhfTAF6tA0mMIX4BlD/kNk4vN7xcHza1EHnCwtkb/rxgDGfqVNyhyuNjuVb11Jc5qswbNuXip/0ZLLKZh55nsNhzF4BbLuoinDkiR8jYyaXySTfxF0qHs4WPS5HDetYZGR2VFSsEhFklNav6pHNmORRLDFtgw+oGhnMjzdLGKsjR5emrD6ohFDKQz38hQ2LoisRblrPstNpEBBnWDHe0S7SYhSwdtJ+8BmlkotVfe81qeZZt11TN2iQ5ekFrbN/Nbe3aOeV4x5+RqhZkht1Hl+LNKQ+yLtnxVoZ1/dMlgDDXdKa/qJukT6/a9U2uJ+Ck086XY+ocXSRnORHv7cfQF77zTWMnydS1MXl5GiKXikndSDYsU2/qImuQUsgOI1EUwkEnSWkiKFnnDbOnvjwhZZo+pC29j80qKS006OCwICCkfwN6AyCUY0OBoSrYZtPHi6HePT2Q+VctsJEPETSJ6JEHiAnBIwhKPHkPthRfqzKrO0m8NnTWsiigEahCm+w3PerQR9PLqkFqZpfKZKlpoYleVUClbuUQ8PkUGeXRAgYYBTa3AAo3BECm+XhBPmjzCtS8x4mU73gNvSD3nmoOu8UBvbG5wYAQYFX4Q8EUHVL+5ZCVFTyywjWKyG3GWGJxjkKnPIubk9AaX6hipFEt/BjgNQ2KhD6iY/Sgx3i61Xup19L4khW6nYgmPDe7BxgQ6oZWBR78xcYiCrPFH+VI45EFKKE2BRAy6GeexW/KvwSISBvg2XLOo3C4aAcc4hu81lZwMi0soFVAyZNjegRwTNmhnuRbZm3jiz04R1qAmUnGkyGpvcMzBx3E4hXX5YkBYRwqq9EA3rjjQ2WZDt57pkYGc+rwGATcJoee/kZ7ynvsE6uerjQBWyPdKY40gMH4gMqrTzys5LQyssVK4Qh0Jyds7rxLJTjNreTBvoO58PedA4TBwCWi3Mhl4Wa5yiPky48XWuvDFVnoG0Ao+8NEdUxjvsp/2pfueQWiNmojUg+I74LG5OWvj/TIaT+FC5l5zHsjpd8g41Uo6ksW/PF31pNnjZ7+N8//wfOvnkcGg+EOMW9kFcES/i2VDqUta/ePMWs7XRr7Jfuol1ZeE+BKizBQaepEMOYQqIXMVy3S7EflKKZDbJRVOd0wfPvoJ29D5n4D+SMVSUS3X1GSu8n6dokIAoRGAw46RJNJ/JFrfirxBJnT2RsaxxFb6Vwb+0W+yLXdtVty8+I1C5+2vukUsJ5W+5IMpG+nRqrPALxXQsO+vrt+t7yU6yv9TtvKhVzm+hERnBVafeMeIuly62vHHq3zExuryRaOh5KGdvmBJPA13GShyksYclp0RZnNF5VJtjBGYKGGPh9EVbwUKDDh1OKeDYDVkD8tVZNTLZok7tpYaZERvE3J4+KNJOVYLX9R0+IhMR4FelfBpvFwKolZIPKWDKouchMQQLYVF9aA98lUc/HkMB4BVeVUpySZmHABK8A8cMUAAGWbWxsCnOxvciCIsqrFQrRiE132KTgf3+FDeXk4ZKRyDAGxjQ2fe4ff4DEk2hAgFK/dJkBaGKzSw3uB1cu3GRQmBnYMCq1CZcWdhtPicNvYXPf9ha7iPE5aDQAZeJpUefHKlAJQprTPrdXLTlUBAE0oNFVyD2VhGM/HWa/8U2qwkRfIKCB9CQDFPJTWOmefx6IHuBp7EumgoAnKWrzneF5s5OFxk6Ub3vzNLbe+vk5rqIYDBs8qT0xOpykoxWsg84pOc/ag0dvSj64XyQdTKAoev+hjqox6O0BED1YC7I1+Hgj53NZwBEbrp4MyYpI9efbiVCuCZWzm+TSHSgE60VGtrSI/aJTJ6UBzj77jiADdK2HPt3l0Y3KFptgrS9xn50O8bqPkVIJkZKY13snfPf38nJJoDysLrTek2XyyzvzPaR6efV1OAySlfURhclEIucxP84xVfoGXTYGSvjHb37Uvm78fwBbvV/agB3k3pP2oL5/eIAYYMvaEiADbjx0Dransbw3VZ0AiHvQFpAxkjNfjDpT4OxiJyNsuKR8WkAVuY47zUQEm8kWtSyFiAIYwTfMQo415Nx2yTZnwBbU0ikU2IYMWe3WQlTcdu6Eor8kUtpJuFpeW3eLiklteXnCLiyMqsgYJQGc6DM8w2nIwTfSx0QpIGEhHFoB0eA2igA2CGjkR5/n7oAnTk1fEB65/pAfJu+2SLV39uLM+GRTO0Tafc9ngw6mUf75tHH3j09ba2s9xWI5+2VF18J2ndzLAdBzpupSAQTunLur29ZV7t7h/ebCVrh0LU7pmZZwT+LcL14yObW4kEEo2owiDVrbPjDbuKPzLK2XpyDU0LvnejMB7CromrYUpAsCx248lC8tQG+hhWbwxsGx3fQvk8w0iT5CE5wk9o1CT1LwdKcRRmkKUJ+LHYb2SLELloIi3ggU1fmLWqpPl7sz6+cR4Qx7fjuZaqLVQgJCM0XulZJHYwxMnp216S2lQCJhEJgfU3wkRiIVZB6Wdn2cQK3PQcDTznD7DbGG2K3mmg8criO/AL977JuOP+JX+kfCfR9YM3Cyfqmc8KPH27Rip5ZaJFHcfjqJ/V56zoD7kO3L/4hdMGg37hMMmzdA9XYPJRwF2CMv2YJAK6dgdE+9BCh/1fctzRnjGxyZTTelMq8UD9UVnor2ZCaFiW4XyA/OvP9DEWaeFhLzHVNhcucOzyQJ70vBnbW3Tra2uR0kDtCae9Bweph/PGfZ38a4GQwp7XTlk3lSMlT7teIgyFF4f/viy2SITOKc5DnLzIagepFnPL9dFpLFKuKpyLhuKxBigxcIM0GPWCnzoDTAKYtRQpiFzqRiOZHRODDPhsrI4bKywwB0HRwrMu86YnfwtOpXSOCHj2RfJJga54IkfMjbv30q8b0EOGqCTjmVIR37vSLihAf1B9rf31QCIBnTxb2MMpvWVUDDMg3Ohuz8btD+pYMyyQL3uIplEQMRAkQGh9SP6wWOfyHnhw/hF5nKUi4+1kJ0sUjG4LyNziBryQgE0e675rsz5pAQJxAzeSt7xkALWa6lyL5DSS6MQZSTGZJ5akH025oJokkYzqDFIiuGxUYA51hrAtF2lmRp62ZgWziQmWhAwIbIskC1io3CwkIGADI3mgUhURedmfM552vg9lmjGkh8asWN0C0ALc5NjQIvOCU/5c9DHetk4Is83rdtF9lIwWkh6iddtYgHtXSpBCfJ9WP2a97hzi0gDknQFOBRgNF5dXSWD+5LUjIDxiVOFJLUBhiOtjaG1J2Sf2IgCnnrCu9bdawhsdkJDCtg9HkUlCINqP6yvUqfShllXb/QxbhuNRJJx6hTSAfgIKwnZIrppWotE9ug7JDLSxcyEnlpVxz5vWFyiQ3g6fpVPTOtUzGmrycDtI6qMdS1U7lRvPm8VYtuh9tB1cMTMHgs5gVct8+pqPbf5oma8oA/W/77Qp6Djxj3ztssJpLa5GU24jTSt0mOah3AcqsHKTjNheEhIBu273Hrp9p3yvDrXrJ+xJyam5wQ5TEo4Pu20jXv8czGG4oImhfSMZGdGOJs0Og+g0vUm/Us+bT6BITySW7NNCa/epGtPYs+sin8KU6X8PudwJYoqRmfOrrpTp1bNAcGrgP8NodIxIKRQSfHiU7Ed9AkvOPJXAQQ32evPoVjxFSJc2EVkk3iG6V31oNM9SuL7FEV0iQ5a8VToPvNGD36eAaJcoCJea/b/MlCkaz4UCAr41Pwn8kQrnyQeQvZ68lzsnCiSQijVsWUbe0SVQK8fGEZN8WDT3pb05F8oEQw29H7irTtfDUSe/Pkamo1U8YaoIQwzlelYKSl/JyVK4oQUtHt9USN51OAJl1qTx1j14jxwBWJsFHJue1NkAe2tkQS4wHMfa39BSZVcd80l9h5eyXM3ET/WGMrkCfOjPS4RJNivnMrCe1/DWwNQRaSPhJPqnVR0Bofw+jie0GhYUKAjQCj58DZkVD2jPi7KFvjhaCy4KHm8nLKwiRFLgE4guaRbiDbM55Le/BthRgb5I1Qx5+glNTxaNmqeIeFkCq1aRVsvBZdIEjVuGpZg41uHziYD0DSE2BghhlHvYNEzgtdBAU1uK9hq/95wSEBYAXHMu5SJruleYkwn6vo0jjgMfWVlhSK90M/6+ppbPXvWnThxgv6+f/8Fbml5kcDf0vJyqCGBwoICEMlzL4hFz1xvoIgM8nElX8NpNLa22EDSO2VPeWOQZpEIg/q5aXqR6NseOpFuwCHVlMhChQ5NaoomxOqg0mOIjL9bEn3HcWCYP91WYCI1VFxEfhR1aCSgMGx35imP3+W5QEsO59bP6NQUAWEKx1Izbpsc7z6O828ZEWbynKYLCIlIibs7B1qGnjkRyXXIRjjGF6BjCLEnLQ06iOmXgsMMdQ1JrXArzE0fOt3kyOHXFbzY1U1XukRNyw2GeMM0NnjNBigcKaDyr447+AHU1b40F8v/27TR2JOZ33QO2SGndKSAwrB+bcP1dMk06lm+IRgTQG+JWxDupCChiIQ2b0Q9hOLdMo5lL0xpKAII9YYU/MhFjzxE9l0Tz0noL/G7Aia1BGs0p4pjAoMZC3ecIBSseqLHeVnhw5Cboca0F0z+rnolkqZDgIEFhB4gi1JjAZ9MLFpGC6ijKryizif5OioHitbM9OdVJ9+59cpabwi37L27XC85UvRi32nLSEw0RvFY98iDXQrjrk8hMtA0jTWzGZ8VRAywNPeMwJqPQNGoGI5n0KgE3jLNW0A1VYABGhtkCIBJBgwBMgAdSn/gNAI9O/kv6e7RqBv2vHIUBgscAk+iJVJflOvd/OhvBEzFIMURM/iDvHopgiMgzHp7G8LPF4riNAP9eAXfdM+AmJViqjIvaRTqDQ4RJQwk1RPo00B0XBJ5oI4iztu2ufDaKd8bHOpTBG+tjzzx3qmmhuW/SYoShtxOkyoiCSCRXmdoo/CNhJJGXcgEwjxN+r6aHGltMRIlLiiruZrMG15ORlNI52P+zcJAM/iFWPK7pmJ48Gc8S6OQ0OI94rjDeWnZLQm429hYd2vra+7UyZMOf9+/f79bXFKvoBYTlLUig2Hg0cAzbIbhNdJjjcfno1GEHuRh9p47I/fFK6q8zoZb7kt3GAOmUCHeRzupQYYetDso0FDPW9VHogi0rMDinr13Wwy0Ntoq2j3GKMQg1lStV54lEmmhSTO2wLjGzylRP3jlNMUXdYOGEqGbU4yzAidmsZKm+RnLs9KwbvOg76Tqb4lmj3dMDlNmRIlemhWk5RNJnkxIz0YJZRANEbEEyKn9ud5l1B0oLzcvkQdjT6ftxS7+KFmlIQNqeJkynsfW9gYOpm1eO0XHtj1luUIFmz8MZLJWfdBx6zOtGTlJhwQGjUeyQUe/N5Poip4FtCGzQXFI9n1PG31e9uh1BSYGoHhYl24xIRJZGskamAnbsI17sCeHlDk6fNM2ZFu2t+YP8hHPnUb8ZUJGPY30rNY+EsDGHhZ9yCyOHIChF7FokxKJnF+pVCzKqlpJdVB8EEUr5bnMDMGI7qgnL8/jaq6BiPmjtpnrbMPOfAhZ7ozxaQMSWqVr6uVj5gxMGGa34MgQ2Tfes7lsrvFamvZbVk1D27Nfg0TCS3EvxmJ6hU8AdOxQl1FGaQuxNGZ90ubriZeLvIWa8q5edWtA9fAhSPXcoUDDVlCqyjJ779ibll+p4KkM0QmsqIYwcY5o4DZzu4bnFgNQGo4IhjiVQMfBc92igm6oUyDz9NdvJYe4iYnjsHmln6yLEXteo/J0kmiIbclrNIDegiuWLdYYnzoIePYxFYy/RfqjGhcELtRoFQBAmH2gpPJ4wPvqceX+eT2MkdGK9QgQxoCN+1KLZLxynmcJUKvBo8n78bmjpjTlyaY3Evm4CAddXFwgwykK9p05c8Ztbmw4eA/xG4dp8h/OS2UjK0WX+Hgkc36gOzl8rHobwp3pAUkn4XPKV6bXQ1UBJHnmgvebzr0MqA4Yg+fqeVx3IX/BbKsWcz3Qmyd52LsyFb0rm1NFQsQPxqYOJN7STKeweuyJ5GmFavLMtlxtP4oJlXlbk74H0tjPZ6YICFMRM1C37j5LDP8GxS+ouHncY1XgXPPK8O2AsFXgTevkSzrQnLlgq0giQn2/XXMz6n4PIMxOo083GmPuiWgx1pgxGut5ZR4AoZcBU55e26rbvdbH9SoT7Zqk6xOxWQJoOj3JAnSyWKGLFgagxYdOOQH9HAYIHg9eukBuMoQ0AqQxwsj7qKGRyVPG80G00gI+PvQjBIPb7dhYJ/kRZxDqOlD4ZzogOTztu3xuyeEmRPBgdUuutvCeCxSb0dyS4H0IuVLWnKC2Vn9ECaiNg9stf5Twa8qP5VzBT6I/nR8bNUQpS+be2m7pc0MHNgfPK//NwVCaQ0g8znhgwPae0pTMzvEeIQuiMyPK5PXYwUTOPa0gq8Y2nbN68Vi/laLgouAanNKmozRGpRvNgIk2Am1ZfctaXYT+2naub/rO98VKMvmcjKWoCQo1rFKeVy+UpyNfRYT/i42Xes+jdNlIsOIZWiMVG45Ea/fCR+SBgjb87usV+BOJFiFwg62dGuSMQhd2TgLR6tyMMQrAX69VSo8G8WqGwGMT3irP2pgUYY/BV3P4vSSGC83BRKQKtb8VV9qOhhkxV8xpGgrN687560uoRCRpFGvruHJsy3HxJlxBNXKctoHiRAwGcfWXesjjfZNEwMje8WBMbycwL5Hhwt9WIEX8dM6SygAQhqvQQni0TZEQYwOBZXP9njW+2iKSWlOQQn7UOpzTsJjnrIGZQ7N5/pwGYgCh2RMK9SVTMwBgf3sD0179qYogyRRCy6XzCJ5s0GB0lioXTA8B2IN3StK4tRnrScucJD0JZaomYMT9FcuUQrM4jHrnRUPvGIk5tPrWNp0Xse302KGxLLPlDzkMdpoRDWafFn+0tZNTntNnS8dgub4Z0BQO0hRsdomLNAI9bw3O6X3toy5tQzXFUvYtpVOOfbr2iAdWZI1vejXYIhe3SuEvGWU33Y98rIQZ+hwXtZimHkKfy2i0QJ9QELelEjGE3ujYoZDYqpMh5NK0s/VoAAAgAElEQVT376fT9OH4QiYZ25YNcCrbpl2r1n7tkKVZaCF107aPYPaeqTJqTOuporDZaXU2oB1Ld2btSXbtgI6jRxNlzniVu+RAp4xIpmH1Rj/n9BnZoL7dSNCJL1UNF9bgJB4FqfPsRjL+NhWV1cW8IdrLKFPZukFVVb69yGEwGMGLyMvhJaZRVwLw1Xw59RYb6UdzsRdRcUvt3MxgNSZsFDZK76tHzhq3dJYC04SGflai2ERGN/+PjIoNQCi5d6mOpnPwSr8JC1VfEE/TngNe9c/oXM365PqQbilaV/EM4u+Rc8u0aLdgWDX+W4jQCGHFBEtGC255iXMP8eQGef+23aLJj9vYwvdSGd2EC6VnYuQ99QYUdUgnxQRNhA0vBbcWpVnIyMP1LwEocfiueHVtWGlSZ8DrPCYywBdbkI3dzpFh34Z6AULZVEnQ/Z+ufQiiFbYQvggxteLRVJOKepl13QL9RqsECHOfUrVqXCE7jfdyKpS22xITkRX0/YBwGqMtb6NrXl2/BaEVgs2Gr2Nc0r581PP95CSKxFAaTtIX7/pJOaBvBHpW6cxyyoGenbYt+nsHOXYVEE6BAYeudK5Lf1CavL70uRCiE36x6of+zoAwPvjtLodSQOX4fXBIBHdIsdug3By93kQLELBCQdXM/KU2vLSR9dkYnkpAQylwCsoEz61EWvO82zg7UTgTgqsyHGhn1coyxunbU2WtzOdT0+D7nZhZTPNS7tqJkRgKmUF1AsKOYaS8pIajVL5qr+nzclGR3xEsO8STIfGEeEflB+3y0YJbhMdGvG5tWo+ePY0xWsefzC2E9JnJmnBRX83aKOJ0hCRgNt3XWu2RDJVSzVUBIfekHlo9uexsYknFXQXAxKdrc/+HM1CRrNZaVkqEUzMOlowXWluWS5myXEAtj/JSj/NTNZfOFAXSTFRzv6/mp1EhkpajOYChrn0hHjzRPfzIEsFgRxxkuFQZN7KZCqNJsTEUXFmmPEKmGufKixtGGGFtA+GkTHcq6oPCMlJttpmhHzC9r2eghYRsLC3ORjEO8B2aIZfc8h9NsVcAJp7JDlISZ5qIp76muUI4vKNypZrMHzRg0Nw8+Xyb4rG2U7DroiemJUt63npjFOwWq8hYbnza1MOdELSTtNmnNpe0jbnuNUBYOq/x1rECwpS+fVs6fX5S1bEfELZxQCoM2p4LR5ser3mZmBqpaMdVQNi5Af3qG4uh34lew4t5RIFYAJNsxdNkehX49vBSRQf/9Vby1HqpgVYmNjY6DH14UjwlP46BgLDUgxMkd+D1kl1j/QG5RWhjzaaEbyqEXYtaMrYSqTyvzwyVcLOaRwoIZ9VvXieSb+2gOgjXRdMGP9EXHF7eppw2acHfBACnOWr6rcp2VsRVOTYBAllyNrUqfj8CAJ4UmZ3hcwuDBz4NrtTrkriZJjAKtOMKluGUCkOOg+rbdR2905qb0dnxjOKl5H9xeKuGmaeLzQAtH3EQLx0B9JZILgaEealCI/SHLMM8zdfkWRrOkgMBY2YZ12yT3sl5m6LV1xUSeUwe4CR/ssUcJ6wb9+y9a9yGvwolddDK4nKxIh2/VCrVqJfMttOhN/L+xaMnC9kwGyjpGnvTfNG2Kvb73DOBA80dIhLM1yoLKOTVePcpzlbnrwYdnm1T7PiqOp1i0ZPV0DHd4/pMByDMb8LOnmf+Y1N0jTeEvQQIh8ywAsJArUlUuqHq0iR96ZFUqlrH/DBkR1juKOWUXPvjzNYqGEM4eqefHbrSXeOxZ7DSt2GZNKqOv5TenrBa0l6fa+oCfFhoukLXwZ+01TZ2r/iNQYzSV2wxmaDQ9q9uF5/2/TZptOE4fN4/o91/onTNdn+k59IIhJsS4rf5QJtyN3Bjicz38sfIm67931Q+g1JaphiHp7hvO8qsOtoFN+S3GIjxiOzM8pwcg6jQdxwQGr5nABXAXdwqlPBwiUEbMGAF3swzGRrlb2cAYUwZnVuocdEq4yQkV/BhohR0R08oHTVTka5CUkDY7zqT19ukSJlmwXRstuHPohZm7eP9lO/zvfBq6f+2yflcALEdVsRnfnuztzBZkMC6rSKtb2aG93375ZJcPatp9y2AUB8rW8zdE9MlRCsZXQWElkrVQ9jYJiVMZJ6ZVHXs9hB2DWbIjqiAsEnJcpHazRIEeE2KWgkgtJFWfJeXHJFRyGjoV5x7fJDZkJmWoTXz/fIPEg+NSYisQpI7DpOcyVK+7QN9XcMeVIU2c4ZPuqsHCpGZPV6yZjMbzHnTUQoIu9XNrv0xdO+UaHVdIdwl/aknP+2r/WQbd4booS1YMlXXVeUPqn8Mq/X5cE1Gk1ZDAaH0lQWEdjzc92SAUIB3KgStx7Z1f4UVY0CojRQeBEnsdHirhNsUjuX7GpczIp3WmA7aT718Hr9+W8L3aJtmIV5k5LjmYW477OysD9I4lyzkLVyrjhzRCgiJwBUQRpunnK/20PE9iTo3lCCT9MUipVT4ZPTWYkfItABh81jrZwsCTJnHGmdZf1NTfWLoSuc6923YOi5J3kyqhCuADPFf1mYqLfqLr6VXU8mQ8KNcjtbGfdxK/wzbroIoIXRJQSp/C4Y02Ph3B1/kRq9Ar39m3bW4eudXXoOmt6l5eqBkzeZpvLs3lhTEZUbSaa23d93F71KwaA8Dq0TI7W/9zkoN2wPJ+lavV3MeUXvJuOK+mu929ZWvW9nVYklvVofrkwJhDXIFv0Ak66WNjUgSpBoV7evmRt9WYo1io1v+lA/fxsp+Wj29ub7KnwmH+KvMuk5q7svfozhIKDRBTwwIy3csjVxfln+k/B5dNVHStL/DWK/FaHsprDz6DHPgFSnVyXip4RnMebR1DToAYbEGp8SyfGIVq/a90DaXCgiJNyogtFtk1h7CPhFesufn6ZnJSx/MNyBMaW1FWykU7lrz6DyYp4UtGIsF2blKKXH+XtKgjeNo0z3TtA4hllZRLxhi7yPRodz7dEYh7FhcfxDpuI0C0HfgRrS13ZbWyfaKwfBJ9abgDG9yrt4YpP/N1chnOZhpAMI8l/NddX1zyWXQhl0Re/XixhSkWX27r7cubNu1V1v7yu6/Lpr2SYQEEiV3iubzMYOwoPsYfROi9PeugXMLW2lBmzwl+3IIc+udn7F6QO2VF0mfJKDaqiwjv7D/ZA4tlHhcQ/8gWapBd4HXEPoSzyE9G3jI8YKMdTZ5FivjtZRS2HWDdDqaSLg0pMkdXXw9hOe15cAf9I0nUjczN+gNaueLymhHrUdwnyyZ0e/jEC83tAoILVUqIJyMfQcJj2xXOw8IVVTY/xachdljpQLC+HD0dMzEXbUBQnpH7y/yQj2jI54DgNBMLwpNLQlTbQv7HOQlHGN7V0A4BtHOuVeGAMKWyXuvUKy7tCq60qWq+ts2Ttx3wRInVmSNNE8ckyVaXadmFdfMaEzU7tFcXxkVv4NTeqw9WdQa0yOmbaAS/hZXsCwD5byE6QmamQJ5G9s+zRzCJs1zp3SIciinY1kOIfNQwbySbZACwv4W8lQpkf8R6UvlS8MQ0c7dFsSnvKujbl9TGRAtLVOhEJKVzqT5HA0mrrDb16s2kts6BYBw/LGWDmz8Hiog7KZdieiPW6A3SpDB+Iu2g2/2btUd7Hu6Tec5u39hSnZE2yHd33o+zDOleskqdPWlv5W0M12qT95aRNvMYuT2lt9zAISSe5gqVZHulyOe9NVHs6I17lH4uqhE7Zd0YgyZfWNO+8s2X+olnGCJz1VQOGTNJiDfOfBqogmPNSMVCvLfvr3i0YwEW5q7xWLFrqehZH8UdZuZXxZ/pc8N7KudjAX0jtFetin7SCprrIeQ4FsfYSQUsHTp20FO83DIA8LmgDq9b9mzoRQQdlxEn0w4PZ9SSJKjTy+AzYy9qVsYD2/hIjTp1X7iMA/I7xmPdol+xWzUnEyz19BaP4humawPX9bfQ5XYQvJEj43WstdOhMbHaTS807u7Jmu+1w1eomoMB00TDrrg9b5x9/1utbLha1ABYcES7fAj+RUOa9nGASWcodyRckYJp5S2v8PkmevmPR0zxGqjMel59rTRc8nkCfpJtwFCBVlti5RrK0NJVJib2WcM8NkGCGc25trReUqBAoDSSxkLCAuMJ9SlUbfB/AnK4FENA4S9w2zTP0tUwxJcVTSAAnoXAEJLnibA0IFIjlhCxqx2WOLK6qVTFzywxJkOICwid2HtgpQm9O8exaBJx7LDMQubpbNSXaRvbDFtDPMqIDQdFS19bmAF51x3mG3ZClIeaEFfxO25JVjfxj2EO60B7HT7OWKVskuBMC1di5k8N2Ree21ukxJwKG0m7W/W7/M+KrJSFQxtHk0hBcPem4/06DYeEAb9xAvsrnvDGgpOxxag9RZR3LVTSnWsvbkQddSVAjtBgQLw4qW3SvHScSSS2m/e3dCrSsc8n8+1yba2M3WWZ2TpuT62N6lnSUr7V63SGj47OTGDMJrPNx9SNo/XjEc5iaZXvGsygDAueJMQ1DScMzx0gskJ8tvTZfXr2DbR5K5i+9ioAsK9BpqGboVi9p9PCT5oVENpM6jxOXi4AsI5WITxhjAQEGbvMMz0nAr/rrBGWyqA3jufRMN4q1bfqhQopEApICxsruuxCgjHJuIQQDhvlSXGnnThizsGCFPclHVB5QFh2xllywEVTs8/VnzsdYG02JHIbSeA0PJaqWZaPLaOSff15UvkZOZXAWG6kkO5a+bP9y13OqBpsNjMJzlmh0NpM2Y3u/ZaBYS7RvpJO+5jTSxtl3ev47dSYBeFzhSElUw65fp+pcD5Q4EKCPfMWmdUopx4PZ80J6xd3xHVqlkOfDEfwpkPVGwHhMO9hEO9vblxeu9sZs5pqGYKCLvINHRsffai/iUJ9xxXD2GDmntp6/cvdTy9vTS3SY+UobSZtL9Zv18B4awpPhf9lbB13zavGs9cLGUdRKVApUClwHlNgZLzTAmUnGsKA4c0YWmdHpN9xybejZ4xuFW/t2NJI2/0t5LxloyllG9K+mvMDXOtIaM5spSSfTeeK13qlh21G0OeWZ9DaTOzgU2powoIp0TIvdVMCVv3nSYVEO6tNa+jrRSoFKgUOBcpUHKedQDCIa93ka/UK5cCQkUMFhBGoDAXOrpH1rECQlqoPm1qnlZz6HbYS3OblM5DaTNpf7N+vwLCWVO89lcpUClQKVApUClQKbD7FBh4RXzngMcChNridqj9S15BAyMaHsPdJ1vxCCogrICwmFnm/8HzBxBOay3OJ3PBtGhW26kUqBSoFKgUqBSoFJgtBcYFhG16Ton+k31mjgBhyRzSVWrTlEfr21sz0KLHGfJsGa32di5QYAasvKtkqvtoV8lfO68UqBSoFKgUqBSoFNgVCkwCCLu0p8Ga1RwBwoWBEY5dNKyAcFfYuna6MxSogHBn6FpbrRSoFKgUqBSoFKgUqBTYPQrMEyC0IDItJqMU8uGkO0iyCgh3kLi16b1MgQoI9/Lq1bFXClQKVApUClQKVApUCuQoME+AMB1f7oqMCgizfDzYIVt3Q6XAGBSogHAMotVXKgUqBSoFKgUqBSoFKgXmmgJzAwgNlbq0zgoIKyCc6w11bg+uAsJze33r7CoFKgUqBSoFKgUqBc5HClRA2Fz1GjJ6Pu6EOucCClRAWECk+kilQKVApUClQKVApUClwJ6iwE4BwmkSIb12Ypptp23x1RnDIjBBQ3yyVxM3q4wOa3wnJ1vbrhSYHgUmAYtD98QkfWHGQ/ubHpVqS5UClQKVApUClQKVApUC80aBzgqZc6I5be0A0cYBfuMMI1NltCqj4xCyvjPvFJgEpA3dE5P0VQHhvHNSHV+lQKVApUClQKVApcBsKVAB4c7SuwLCnaVvbX1uKDAJSKuAcG6WsQ6kUqBSoFKgUqBSoFLgvKPAvADCvkIy016Y6iGcNkVre+c5BSogPM8ZoE6/UqBSoFKgUqBSoFJgj1JgngDhJBrlUPJXQDiUYvX5SoFOCkyyfauHsDJXpUClQKVApUClQKVApcBuUaACwp2lfBIyOlTx3dnB1dYrBaZHgQoIp0fL2lKlQKVApUClQKVApUClwOwoUAHhztK6AsKdpW9tfW4oUAHh3CxFHUilQKVApUClQKVApUClwAAKVECYEGvKau1ofXt7kiYHLGV9tFKgUqBSoFJg1hSwEn5Ug0BmTf7aX6VApUClQKXAFCgwCSAcevT1FY6ZJXBqzSHcHn5JmR93hiAVEE6BSWsTlQKVApUC80oBAEIcAnSoDD0V53VSdVyVApUClQKVAucVBSogbHoIhx7pFRCeV1umTrZSoFJgVhQYGl8xCSDL9VXS3pacAG0HR0kbs6Jn7adSoFKgUqBSoFIgR4EKCCsgrDujUqBSoFJgLimg3reSwU3qoUv7Km1PAWFujKVtlMyvPlMpUClQKVApUCmwUxSogLACwp3irdpupUClQKXARBTYTUCIgavXDwel/9Bfw7+3/VMIGY39hBUQTrT89eVKgUqBSoFKgRlRYJ4AYXzK7iwBZpdDuDU06GmMiQ8Nch2ji/pKpUClQKXArChgpSagl63NlYIuHVMqBktDNbv6svON6oNth6NzNFpoAEECk6ORgYp5ypWOcVZ0r/1UClQKVApUCpyfFJgXQKjU35rJMvA5nYVRPZVtcu905xBWQDiTJa2dVApUCpw7FEg9gyWA0M5+iGeurS/ukyvG4O/R2YDfRvj/EQO/hYUG8duAqwWwFRCeOzxbZ1IpUClQKbCXKTBvgHA2lUYZ1k0LEPr1z1UZ3dhBQNiFRPcyU9axVwpUCpzfFNhtQKhgkP4rgLBtRQAGFfxZEFgB4fnNw3X2lQKVApUCe4kCswSEXXSZDAjOKGSy50qKnLF3VAHhXtoOdayVApUC80CBvQUI2UtI/kJzClRAOA+cVMdQKVApUClQKVBCgQoIS6gkz1RAOIBY9dFKgUqBSoExKaCAMMrbK2jLe+oG3AmY6yvyEKLfNpMlwkXJIClhJxmzYFfOYw0ZLVjU+kilQKVApUClwI5ToALCASSugHAAseqjlQKVApUCY1JgXgChHT6Kx4zzqYBwHKrVdyoFKgUqBSoFZkmBCggHULsCwgHEqo9WClQKVAqMSYH5AIRh8OoFVI/ekNrRFRCOyQT1tUqBSoFKgUqBmVGgAsIBpK6AcACx6qOVApUClQJjUmA3AKFLK4kmY7fXSLQmvWfamCoglI41lJZTFyWJvi8Tf2iufV97XWs7tK8x+aS+VilQKVApUCkwHQpUQDiAjhUQDiBWfbRSoFKgUmBMCqgHjg6oAcBk3BxCHib3lesOmKv/VsF8GzsBCDc3Nmisy0uLbmGB0ddWy9j9EgwFaQPo3ljmoX2NySf1tUqBSoFKgUqB6VCgAsIBdKyAcACx6qOVApUClQITUiDnKeyr3okuh9xDqEPs60twV2NG6cX2pVMeZ4ybm5tua2OTqpkCFB47dsytrp51G+sb7rIrLneXXHK4OT79ZihIE0A41mtDXyolWn2uUqBSoFKgUmBHKLB3AOEcHDAVEO4ID9ZGKwUqBSoFshToA2ltZBsHbPX11QYI4Zkb5zPOGFdXV93qmVV34YH97syZM+67d3/PPfroY+7UqVPupS99qXvBC26tgHCcxajvVApUClQKnOcUqIBwAAPsFCAcU58II58DsDyAjPXRSoFKgUqBIgr0gbTzDRDCO7i1ueGefvq4e/jhh90dd9zpHj5yhADhm9705+7222+vgLCIs+pDlQKVAjtLgUk026rU7uza5FufBBB2jTe3mpNwh17ztBs08n3uOCCse2BX17d2XilQKTBfFGjL6esb5Tjet76+dtVDaMI3cfnFj+69191zzz3u61//hnvssUfd2bOr7q/+6v3ujW98Yzsg1F/6zpnkpO57PO0wen3oy30LW3+vFKgU2CMUmETlr4JjNxa5AsIBVK+AcACx6qOVApUClQITUqAPpLU1v9cBIcYfqVP6DzmEPvLRj7hvfOMb5BlcXFxyF154wL35zW/u9hDOCBCiGz/2qtdNuAPq65UCe5UCFRDutZWrgHDAik0TEGa3SmH18HTI9cwdsIj10UqBSoE9Q4F5AYRdAHMqYzQHAvXFNU+pcigqnOKaiY2NTXf0ySfdY4895j772f/jfvjDH7qV5WV3wYEL3MGDB92b3/Qm94pXvDK/tuaQQGGa9c0Nt7S05BZGC25za9NtbW257a0t+m5xcdFtonCNc/T3tfV1t7a25vbv20//xljw/Nb2lltaXHQLi4uEAO3tF1RoB+POjEaf2zNMWAdaKVAp0EKBSUDfuEStGu+4lOt7rwsQ4t0uys92VWbbG9Mt4fVeQNgc42hjK180vQ8Qlm4zVR76Frr+XilQKVApsNcoMOTKiYahbOCZ0ddXG5Dpe6+L5r7NBBAiLBSAa3Nr2y0uLLjNzQ138uRpd9c3v+m+9KX/644efcqdOX3aLYxGVHEUn3f95bvca1/32mx3duynz5xxJ0+ddhcevNAtLy07FKpZW1t16+vr7qKDB90FF+x3p0+fJYCHvz/11DH31LFj7qorrnQHLjjgACgBENfW18gzuW/fvnBWjuLrLzAtmpqsxTie273Gs3W8lQLnDwVKNdVpUmSgYJ9m1+d4W32AsG36s8chu8EDswCEmXn5Q7SA+Wa/EAWDqo9UClQKVApUCpRTILE2MiBkT9z62po7fvyEO/LII+7Xv/61e/ChB93Pf/4L9/hjj9F1EwCF8Ny9611/6V772iYgJO/i1iZBMzx35Mgj7oFf/pJAJUJOyfa5vUV93faCF7obbriBQNzi4oJbXl52P/npT9199/3EbW9uUV/4bmVlxS2vLLubbnq+u/LKK93a6jo9v2//itvaHnlbagWE5SxQn6wU2HsUqIBw761Z+4jnCxDuBujrWs0mr3d7TMfxELaE1aSgsK3j+XHhnkvbos6lUqBSYO4p0KeLzNt50nPW2OECEGJ6m1tb7qknj7pHjjzifv6Ln1N45iWHD7s777zD/eQnP3VnT512CwsLbv/+/e6d73yH+6M/+qNGLwCEZ9dWqb3l5RV3//0/dXfffbf7zne+6x588EF6F0ARnz//sz9zt7/ilRSGuri0RJ69O+64w33lK191Rx56iLyJhy465K644gp3xZVXuFe96lXu+uuvd6dPnXbLy0vu4EUXum03olBX+owEHFYP4dxvpzrASoHhFOgSwn0Cuqu3qtkOX4vJ35gEEI7be/tKz8MBnuPh8F3X2EeZANv+kFEDCNOuFRSO4wUc551xF7S+VylQKVApMHMK9Okb83CelBIl8RDq0OEdvPPOO90DD/ySQjqvu/56d9uLbnOf/vSn3be//R13+uRJygNE2OZf/uU7Wz2ECD/F+YRnjx0/7p544kn30Y9+1H3ve99zF198MbV9/PjT7r3vea97w+tfz7mCzrmNzU33+c9/3n3+8//uTp88TXmGAIsv/Z2Xulf9wavcVVddRfmLeB+hq8hBHC0shITCCghLOaA+VymwBynQBwj7hHRuyn3a614S7HtrSccFhOPMUldxbwJC5uv2sS+4iQCh3Tb6d29k7UnmbFsMWJnrp1KgUqBS4JykQEtSt5ele0lvyABC5A2eOnnKfe5z/+Yeeugh94xnPMPdcuut7oW3vdD94z/+IwHFMydP09IuLS+5d7/73e6PX/e6xlLzIQ+/HXDaiPISAfT+9m//lu4xPHDgAHn+AAj/4u1/4V732te6Cy+8kEJWT50+7f7jP/7D/ecXv+DW1zaoDYSLwhP59re/ndqlg1FyGem/CwsMCvmHmkN4Tm6+OqlKAVCgAsJziQ9mCQgVUO0dQJgisxkCQrvN+uwlFRCeS1uyzqVSoFKgiALnMCAEnDp+4gR58r721a+6jY0N9/u///vuWc96ltt3wX7393//9+7OO+5wa2vrbmtz021vbbv3ve997g1veH0TEG5vu/VN5BA6t7y0yFVLnXN//w//6L72tTvc6dOnKX9waWnRveS3X+xuu+0297znPY9A3SOPPOK+9e1vue/f/T135swZfm5xyb361a92b3vb2whIwvt4wQUX+AqlFRAWcW99qFLgHKBABYTnwCL6KVRAmK5m6qqL+X1mHkLrHVQkPZTxqodwKMXq80SBcaI89KWxvDJjvVQX63ygQA8v5jhnr3sINzc2qIrnvff+2P3onnvcI0eOuH0rK+6WW25xBy+6iEAZKo3ed999dD0EcgSx/V75yle6l/3ey9zznvtcd9FFFxGIRH4hXSOBkFEpFOO2t8lL+KEPf9jdddc3qT08i7DPZz3jGe7aa651L/kfL6Ex/OCHP3QPP/ywe+roUXfi+AmqdorrJ/7gD/7AvelNb6KKo0CY+/fv42ssFhcbIaNWpACMdu72KgrOh11d53jOUKACwvKlHEuxkuZnIxgrIJxDQFjOYN1PVkA4LUqeZ+303K+So4aGjnVre210nI2wO89W8dyY7li8ONMzdDp0NvM8e/asO378uPvXf/1X9x+f/w93+WWXuUOHDpEXDh8AN4C0p59+mv6NXAWEal5++eXuuuue49729re5a6+5xp05c5aKyOzbv49RmIAx3Ge4vrHp/umfPkzFZQ4dupi8f08++aRbHI3cxYcudi///Ze7Y8eOuS984QtUVfSyyy5zR594kgDgoYsucrfffrt7wxveQGATxWdwH+LCouQO2pDRDHVy13fsSRA/nZWvrVQK7GEKVEBYvngVEKa06o5+nAe9cA48hOUMVgHhtGhV2zEUGEsJl40z1h4e66W6ZOcDBYQX2+76O2fAhdlz8MydPn3Gfe5zn6NiLhfs20+g78zZMwTI+JL6DfLsUU7gBt8LePjSw+66665z73vfe9xznnMdtYF8P9wlqAViUKQGIZ3w5n3gAx9wP/7xfQTunnrqqEtL/fMAACAASURBVPvmN7/lVs+cpaslLrnkEgKQuJYCQBR/cM3FyRMnKUT1D1/zGvfOd7zDLS0vUwgpgCG8kZKo2MgdtKx6zqzZ+bD/6hwrBTopUAFhOYNUQFgBYd/F9JLPMQmrtDFk9RCWb9X6ZAWElQfmhwIKAMlU0CEcsyGj/eXL5meiOhIDCAH2VlfX3Fe+8mX31a98FZcEurVV3EV4nIAgQBfy/tbXuLInPb+2SqGeN918k3vL/3qz+61rrqH8PgDCfftwNyAqhm641bOrBNyWV1bc3/3d37lf/vKX7l3verc7evRJ98Uv/qd79Mgj7sTx43Tp/OHDh90N199Anr/Vs2fdo48+6p4+9rQ7e+YMVTN9z3vfSxfbI/dwNFqgsdAHhWS0enZmgUoAYZsBYJoLlxvHpO0PMVxM2ld9v1Jg9ylQAWH5Gkyi5c/GaF5DRtPVrB7Ccv6uT56bFKgewnNzXffQrCQtzo06eDEXbgLxDTDCwGQvTTgMF17A9fUN9/DDD7mHHz7i1s6edVubW5wLuIXf1qny5z0/uoe8hfgeYZ1vfOMbydv3zGc+0x08eCEBOVwWT6Bxa4sKzwAEoe3VtTX3sY99zB05coSqkwJU/vd//7f7xte/4e7/yU/dwYsOuptvvtm9+g9e7R586EH3ox/9yD3x2OMEBuFdfM1rXkNFZRYW2DPoweAUAeEk6lPfynPF1b6nhv/u7180r+5UX8NHV9+oFJg2BSogLKfoJBJtB4RVZuAVEFZAWM7P9cnzgwIVEJ4f6zzHs1RACO8gXdKecb3ge4Q32g8BQgGDHhjO8Tz90GjgrDAgFBSgECGfAGAb6+s0KYA+KgCzueE+/CEUhLmLKnwuLiwSSHvnO9/pXve615JXENdQwHO3tbVN7yBQBa2DWgB/a+vr7iMf+QgBQlQnPXDgQrra4t8+9zl393e/S1dcvPi3X+xe80evcd///vfdl770JXfs6FMUngqwiWsn3vrWtzIQHI1kHXgtFJTrOqTkL/EQ5oDVNJdxEpAGXsQfumLDOLDx7woIp7lKta35p0AFhOVrVAGhpVW/3XY2ILh7/aqHsJy/65PnJgUqIDw313WXZ6XiveRYHAsQSgeEqxCyqGGLuzzvou4FENK8CXBwVVC67J08cM5t8c0R9N0HP/hB9/Wvf53+DfCIP++Ui+nhFVxYYGLgWgr8QfVPyiPc2KD34VX8wAf+zv36179xf/M3f+OuvvpqauOfP/Yxd8fXvuZuvPFG96IXvci9/OUvd//1X//lPv2pT9HF9PAGXnrpYffHf/zH7u1v/ws/zoUlwHMBhFz0NLp/MFIEMud8WlRmngHh5uaWXL/BntFNkZegeW7cbLhwjle0+5OSpmSv9LVZf68U2DkKVEBYTttJdvNswNGsPITdxWSUorOZ80wB4XpLDqEfREZpybHNOKQZ551y5q5P7mkK9MimPO+0v5QqdNOjTTZLbHrNF7dUd1MxqVoetIcAQhZxNx48W/BwLRKASbx9xFSCLuSvBIikfb7CABU28+GhCkomOYYnnfOg9wkI8kTZI8pz854oMxGAtp/+9KeUJ7gwWiDv4cte9jJ36wtuETDIVGKwyB5Cot3IuUcefdT96le/dvfff79bX1+j9575zGe5Q4cuIpD5k/vuo+I0yEm89tpr3De/+U33la98xeE6DADCAxcccNc++1p3ww03uuuvv85dcfkVbrTAlU7VZeYBoQ3h1XWT//JUdVKxvXgWa9a6o7u2uuRigqb7lpd8OC6mQkV1mMp+2cHW6o1Mbc2YO3luvccRwHGBvK2gpT4/hBZDnh3Em7v+8Lk7s10n7Y4NYJI1G/e8Hfe9PBFUPKUzKY8waKNBye7u96FNe+kmWbGhY+mf3RTX0qgR3eMUCmS7HkKd/NhH67lYpx7K2cNUj5cpkmboutXnz0UKjOEF9NU9BjLjkG3UJHUFhOcE+wm/KXY7eea0W11bd/v27XPLCG9cQGGSsNb+IJa/UIieqtqWoUaOwaR/N/yINybjvdlSPp0zA7gUJPOMHnzwN+7JJ54grx1A9YUXXkiX1l9++WUBj6i3EVdVbG7QeytLi+6n99/vvnv3992BAwco/BNXSlx55RXuqquucr/61a/c448/QR7Diw8dcvv3rbh7772X/mglUcplpDzHdfe7L/1dAo+wLGOsARQx7fxZltnGen9ioHILsp/tMjCkaxkv1gheVsx/38oyge/1Dfb9aS6lrhm4Txy1QgtwpDQMwCeAkEKEtzaZfqMFt7gAD28oCTeEh1PdYRdIt0NdDqHCDg2hNrsHKDBcOUmOEy+3dLI5zpsOICzh6X7YtAcWpXWILPEHrtkYEy4vUtYFCOOOS1YvHWoFhGMsXn1lBhSogHAgkXdeaA0c0J563FYNBSXPnD1LeWwHLthP1xawEt4NCAEvUGRGP1DMoVTv2wfFfJHQB3LqkDfn78TbQ1QKh5Z6CmOaMHmYAKgyioqhG+sb3kOI6yUAsO1H8wfhicL7S4uL7viJE+6JJ49S9VHkG+KuQgA/XC5//PgJWpuLLjpIvwGcAHgePXqUACQ8kfjAM4krKQBCD110yJ1dPUsgBv1H69gROroXASF4C2AQdIUhg/IGt0J4b1Rt1Rsztii0FrwJwAcATzSSvE4FhpubDDRXllfobkfdDUMUjwoI99CGr0PdAQoMO6d9asLAkcwOENLJuMcqpJUTswLCAlpVD2EBkeojk1GgAsKB9Bt20Axs/Jx/XA/ep58+5h579FF3/OnjbmNz0z37mmvozjvccxd5RXz4pBaUCTEfuhIocAIlmzw1iwwIKURyiyty4r691s8cL2femsmnQsgxJPcfzZksrOQpRU4bz1mxNejDgIPe5ohOAc0j8coqOMETADd4jryBUjQFdxzCG4g1wvd4BoAQfwAS8d3Zs2fpvwoIFRSO6yEcI7Bm8B5Kva+2Aesh1LFoaCdAIf7OeZpEURPem+E5rIHTKq8jt7y0RPdGImxa8zmpYBDdL7keAcIhYFDNBUPfGUy4XXnh3JzVrpDynO60W7BboxvtFz1WckKXmorbC97/0irFXSGjpTxdAeGkLFs9hJNSsL5/blOgAsKB6zvHCGLgTHbjcRXIP/jBf7svfuGL7sGHHiJggaqYt95yq7v6Wc8ij5R+WPk2YFC1XZtDSDl2Ic8OZze8hhvrm+S9IZCY+dAxPMfLmTu8CNRtsWcK+WtcOGbBLQoA1KqX8EBZQCiI0W1u4R5CvsB+eWmRPILrGwDPDG60sinANWi3ts7eV2AeeBU1HBKAG23gQ6BbQh9Bd81lhHf2XAOElheZ50Z0fQdf+8FAvA1ggoY2dBS0e+LJJ+kPqsECVF9++FK3tLzMxgwJGS1VFy2LVw/hbki32uf8UKAfENIeMakIZCprKQ/Me1ryo00US/UQTmfFq4ewgI7VQ1hApPrIZBSogHAg/eYYQQycyW48rqDje9/7nvv3f/+8e/DBB8nE+mdvfKN74QteQHfndQLCTGzPA794gC5Uv+mmm9wll1xMfhry3mxtEYBJ89kUU+5VQMgevADggofQUVEXFOdh4GZCTSXMVAEhisjgmZXlZQKIIKsCGYDCleUlAjgAOwAnbmuLrq/QUFEoTusb6+IhW/DeSQtIfYGZCXII59FDyFd4bHrAdnZ1jehAxgfyRudlBNZDndVbBKjX3T333uPu/fGPifZXXH65e+ELXuguvewy2QPsyXUdILNtD1dAuBvSrfY5PxToB4R8DrC5hULqIecy1pcgxyog3Kn1rYCwgLIVEBYQqT4yGQW6AGGbadomcLX1npHHcXNtKdoDGtyVUiEVEE7CcJx7teHuvvt77vOf/7x7+MgRUqzf9Od/7l5w663uiiuu8KBD+7FemU0AlM1N8gBqgZmv3XEHFUF54xvf4K655hq3tclhfDkg6NvsyGkrnV/Tg5fn6XEvPm8Lb9HgRIwTXrrNjXW6sF7z0uCxY69diBnVvEMAQr7UnovLgEYKupDTpjTTqpgbW5t05yDWDCGOPu8N9PN3G3LfFPa4tOirZRKW0clrtUy7fYRcpJSxuZ7AlMAgvwwWFHaFd5auW8lzXWsGxZHph1zWLXfq9FkyaqCgD0Chrebjc2bVgy2RpOtr6+706VPu/37pS+4rX/4y8fS11z7bve51r3PXXX+dO3jwIBk06P5NeLg7xE6uGEMFhCWrXJ85dykw7JzmM0Xu8yHBpZWrOQy/egh3llNmBwgHxlsUsNHAFomQYxeVSZehYHw7u3K19XOLAj2AMM9v3W7FNs9LHhDqt33x8bmRjLMVJ12+ugMnoSCUewCMb3/72+6zn/mse/yJJ9z+ffvcW97yFnfzTTe5iw5eRJ4oHMArVL1xgcIZQXWAvPvv/5l74IEH3P0/ud+dOcP34aGgydW/9Vvuuc+90V148KCDso3CKgjBa/t05bSVzi8FbKk3i0GFhLL2RKfmjH9dphHygtJLXKhEwRTy/cQ1KPmDzK+0U6LrDUIOoa2K6UM8kUOIdrXoiVS/1NBQrSSqzyOPEEAJ+YWgA3INAR7xJ/qY7ZOrIEvYUNAY/84hw4GWGhpcukr8XD78VtsI13yUtIpQXczvXnj37rnHnTx1mvJfX/KSl7jfuvpqd+jQQWoGxg+E42JNmKdNTicMIxsb7n9/9jPuM5/9LNHu+c97vnvHO97hnnPdc6jAkieVXuPRMrgKCEtWrT5zflFg2DmNKAgY1fzHyG5rjfG5gyKjasjodLiqAsLp0LG2UikwGQU6sB0cga2AkHXdxqdL0W4CwhTQdRT/yI6kAsLJFn/2b5NXaXOT7rT7l3/5F3f06FMEIt72trcRIDwoxUmgPcPbAkX59Okz7uTJE1TN8sc/vs/97Gc/cz/58X3uxPET9Pvtr3qV+53f/R32Li4tS5GTC8hjo3le4aAPTIsL660GMI4nzwMN67bzjrn4/sCg18uldAlSIv+YKCK0E8RK7W8oMHuA9xm8oM4hYJM+AUHEf5dcGfa0hqsRQDtYxTUHkJqQ/rWCJufFOTcyuTapRxE0RrVTvAMQjt8pR3F5uQkIMyzngbS5yJ53dqiyymPTXFG5c3II+6b3T0lxHQs6bbxYAKHNThQQgofvuusb7pFHHnEHDlxIgPA5z362u/zyS93hSw67AxceoHBPeMD1ShRWIEPo2Sc/9Sn3iU99kryBN998i3v/+99HnkIUAfJKkt7tWAGhr647ZOnrs+cjBYYBQgoDF9kYnwn5dmpRmeny1MwA4Q5ElY2jhY7lIZwuyWtrlQI5baw9GqkCwhzHDDtoKs/FFAAghIdQAeFTTwVAeOutt7hLL7mYQASDinX39NPHKc/whz/8If0B8FiDN2pzy506edIdO/a0e/H/eIm77UW30QXq+y/Y79ZW1yj/De3gKgUAHgVMNoQxhAKFkKDS9VLgpEDFYrIQXoR2OZSSPGoSNgiEZT1e6kXEf0OoqzxvcgG5LZmKhmhqoRcDCHH1RppDaCtj4lH8rgVkOM8y8DX6QUgufodnC2BGL0knmCbg0FrLNYSXrg4ZcU5OdPaafMa+sM+2cMcQQ5AD1D0rl5za3Ef4suntba8eqHmwP/vZz919993nvv3tb7mHH36Y1vriiw+5Sy+91L385S93N998s7v8skuJ1vAo6h2NS0vLxJOLoxF5CP/3Zz5D9Lrp+c937/7Ld5G3G/dFwnCCz8q+fZ3hz9VDWLpr63PnDwWGndNagbmUPhUQllKq7LkKCLN0Ggdr2oaGbYKypapPndMUmHLIqOfgFu9hoGVO7VMPYboP5omv52kse48z4UXCvXl3f/du92//9m8OgHD//v3uT//0T8lDeOmlh92+lRXKScP9hE8//bT7zW9+4+666y535x13eisugMfpU6fc0aeeci996UsJEB46dIjzDynvasFfoE4gRoqw0N/J88RwQEFBeTnqFpobtrAcou3SNQ4+oUxulPKeogAQNXwTvXCuGhduCQViuHUN2dRL4llB4XnF1fDE10YVRPE7PIScX8mAcIPBo1Q7kdb9HXvsIVTIoRVf4wvY0R7Nj66q0IhVqXIqV2F4qiWexjTMVj2f+rwCYEO6huewdBdEQLQlJCwOD7P3PwaZBB7Gupw+c8adPHHS/eAHP3BHjjxMBozllWV34IIDBAavvfYad/GhQ+6iQxe5iy66yD3jGc9wl116qVtcXPIA+1Of/rT75Kc/JR7Cm9173/Ned+2119LVE9tbDAjpLsKOq1P2LiCcVN8pXfn63PlHgWHndKZWWRHJ2ONf8mgbr7eZv3JtBpNYSY976ZlZAsJxpU7bMo/TXqGHcJymKyDcS4w/d2PdtSqjfYBQ98K8CcEi6T93yzwvA4In6eRxVqK//OUvu2PHjlFFxVe/+tXuuTfeSN6VAxdcQKGfCOFBmOiRI0fcV7/yVffFL34xhA0ucJgi3r/99tvdb//2bxPQ5GqPy3yZ+tIiebq0CA28ipTDKNc2bEhlOb6PD7+VU0k9bgQwzYv8dwVmuA8RoAsAYo3vRpQ8FapcZ8uXm7LmClxwp9+JE8fpvfTDgBDFY7SK6kiKufB1FHxJuu6xUJGULqZPPIQAG7YAD37XkFG9z1BpRLk2WxzOqEVoMBbOwdmkiqVUXEYK26Diqb+iT97Vin7634h+NNEFr2VZQBiXiC9fq+iElAbhEbUhqAqirdczqtLqQn4RDBVnzpxxl112Gf158DcPumNPHyOaqeFh//59xIPgxauvvto993nPc7/3spe5W266ORr4Rz/2MffRj32UaHrrrS9wf/3Xf+1uuP56CjMl3qKbC7s/FRCOxwv1rXOZAsPO6QoId5cXKiDM0n+ARpJ9f9gm2F0WqL3PBQXmHhCCSvMECuseG5tvJYdtY33Dfetb33Kf+cxnfA4hFZW5+WZ36OBBX8kS997haoPjx0+4xx9/zD3+2GPuoYceprsLf/KTn5B38czpMwQI4SW88sorKR9RQ0EZNPF6eQBHnkG+oB3gSK9vsACvbH7WYNH2hr1AHlc7BM8kDbIh7uM2cbWB3nFnewigk0M/44vR4wIqI6oIrIBQPYQ2ZHSDvKlpsQQFhBR+KmCVlSbkgG6RVTx4upi+AIXIHURbCIvUsFiiOAhOXi8F30ILoQntci0mI3coBpAW1o/DNcc7JwPwtLmJcZ5iXNHUeggDLCMDA4G/LbpU/utfv5Oq3JLxAX+2tsgTePjwJe6yyy53z3v+8ym/8FnPfJY7fMklbuRp6twnP/lJ94lPfoJ48RbkEL7vfe7Zz342Q3nxuNr1yXFaBYRlO7Y+dT5RYNg5XQHh7vJGBYSe/l2HW+63YYzO3Yzzzu4ySO19RhTo0a3ynNP+UlfIaDyjnIcwCrZLCNDFw7Pk71n2NSMemEY3hTq6Qvs7v/5198///HH35BNPUPGXd73r3Q45hAcvvJDCRQE9lle4QuXq6jp5wuBt+fnPf+Hu/9nP3He+/W0Ckwh5vOWWW90tN9/sbrnlFnfJ4UvoXVw9ASV7eZm9aOmHuM/cdqAgazgpQoEQC2pCO22EUT4KFS7T8EmbW5gCQvbYIZQ0FK7RZ/g7vZg+hIwyIGVgg9+3tnHB/SYByhBOye3By4jnCXCiLeQsqs+RvI98HQLlFkrH8HIBIKEByiUUIE7FGriijfeg5bx9mnuJKqMxQOWeFQwOB+9mNYQG3IYxFHijQfAUx6FgsbzCvx5+6CH3y18+4L76ta9SWDOKICFnFXx6+eXsPbzyyqvc8573PHfbbbe5lZV9REvO8WS6IWT0UxQy6sgg8r73vMddIyGj5OUl4M1Vd9s+ewcQDtV1unZjlcPDZdX59MYw/qiAcHd5Y5qAsFsVsZnjuzfnjpDRPiFpfx/XUzJsc+wemWrPM6fArgLCnJo+lALj7omh/Xh1e9wXz+33BgBCQJVv3HWX+8QnPukef/xxd8G+/e5tb3+7u/XWW+lieSjUpDgvstyCR4q8eY6vM0C43pNPHqUQRRQ9+fVvHnQnTpxwL3nxi91VV13pL1tHBc0ltNWRf6WL0gRj5ctllfVUcQcA855BuT4BYEyLvthKmn0hqykm4NxCplETLwTA6edoQkj16j+qVUqPUsmTYDyU9bTFc/ip8L8ERMR7KOiP1sl/BHUrCNVn6An5LaKdtMfXTsRAO260fG0aEsZ3zr+E4fYxcBxKsbDt3H/+1xfdF/7zC+7kyVPuwIEL3I033uBuvPG57jnPeY6vsAqAiCtQYPRA+CznAkqRHjdyH//EJ9zHP/Fxosett9zq3v/+97tr4SHUtU0qzeZmfu4Awr41sDK46jTj74Lz4c1h/NEne7soNnkO4ZD1GDavIS3v5rOzAoTzAQc77yGsgHA3GbH23UGBMcJJ/YYbLLdyHsOS1amAsIRKO/6MAohcR0bE0WqNnLvrm3e5T3zy0xQGun9ln3vrW99KgPDwpYc5/4+UZwEquExdQhLxLnmKkFdHIaELFK539OhRd/3117lLLr6EPDXwcG3gsvYkP26n6dAEhMzXBDg9IBQPnuyRIcpIl/LR9ZuW0LH5jaBFAIP0ryiaxJSS6SFb7IElAIw3JEy0ERubmONDxT4GmARMPdANgqRM8dqpFQ7CkEI5tzbd1772NXfH1++gMOUrLr/c3XDjDe7Z1z7bPeOZz8wOQg0BTGn+v49//OPunz/+z/TNLbfe6v7q/X/FIaPine2ryNo223Gl6U5RT+B392FTXBJ+1jJ/Z6lSW98JCgxWQHZiEC1tlho+ZjikXe6qAkK/ABUQ7jIv1u47tIqhYrUCwvOUnXoAYQQZBgBCBQGc8+fc2hoKx2wRiASvra1zEROE4C3TFQziVZQcwSFgaxorlyrwXJgknwWrcxrS73QBoXoHFbJVQNi+FgEQbmysu7XVs3QdypFHjvjw0MsvvYLyXze3m0WAGHyH4j1tgBAeQngY2XjQ5iXt55gKCPtpVJ84lykwVHOZJS0qIEypXQFhFhAqowxlGGX+tk0wz5tjlhux9jWIAkPZkBrvQgZdvVsVJt0H41iE+/bEIEr8/+y9h38UR5r//0iTlEUWOedgY5IxGduwDoDT5nO+u9f3wr/zu9tgY7B393bX2N47p3Um2F4nnMkZRJSEAAkkTdTv9Xmqqqenp2emuydoRqrZl9Zo1F1d9VToeteTTBfruWQruWIDoXRDAxDCJ60mFOJqRFUETjy/itinTaVuYHiSfoIe45C4HiTpGh0pGOlDx3+XG31jlLuYZ96BUEUdVVFRxXwzArmktTRpiKhmpjAptftYfDRlJFNzIB91l7BOtWaJNwdvQScKs0qruWpK270uM5bqczF2zbKWr4LzsH9qnACFXd1ddOvmLWpoqGctYSgUYuhjE1mbMkWAHpETU/lLQkP4stIQzl9AzzzzNE2ZMlWm7xjsQGiHreq7clrzXS8D+oYBl0A5v6ddLPgDLsfSVKCUQOjlsMzLapRNcg59CK1VtRs42aBPA2Fphq9+SmYJeF3srEBoLsfrdPR6X9aprDvfTgKFBEKZTD7VPQ0BSYijjmLDzfkGq6pSI4UiHUI1Uh74jWTq4ogCETBL020GYFlSUcSNfIJVHIwFKTHMwONUk5kfEAohiGep4DLinWH/pkn+TV7tDAglY3FEUZmGgzVeir0kECq/zTRNWLU/i2+krIK5PI9da6w4GYAwdfUQ0WmFya2IlIqAPPi36EuV9iMpSevhAGAQUJgNCKEhnDJ1qACh3aTMBwgV3ZczDHgcrPo2lxIo5zHgdY/kUgQVdHkpgdDrViA9NJ13AecBhE43xtk2v+U8ObwLVd9ZjhLwutjZaQjN7fMyhjUQlmyEeADCV6QPYSgYop8pH8LhwocQG2eVfYBHhgkisAmPIWm3WRsoNUpCAZfUDqtUCU6BK195mYFQBAZBgvl+6rx6lSLhMLettq6WamrryC9zCLrRXuYPhMmopkkwKTwQMmRybkf5+h0EQEisJRQfofBFlNYYxeKxZERWUwCjVCBEIBkAoYr+KtYmq4ZQA6F1v+N2RhZjzXdbB339wEvAy36hVLX2ukcqVf1K/xwNhMlXi0n6qRrCZCAAdUl26LOLNibuLOfJUfrBp59YTAl4Xey8KPJztaMYm4NBOJe8dpl5ackBhElEE8vRF198TgyEV9rY1A5BZRYiqMwwCYQ+mdCcg8gkk79zUBmONhoTJqIAR2mCafjqyRR/ybQCucZJpr+762szrClzyXA4TD09PXTkyBG6cf061dXV0cSJE2nKtGkU8Ps4ATnHXnFYxfyAUGm41NPcmIwi2IvdJ/McYw0atLbQ5MbjFI1EOYhQR8dVCvj91NjQQC0tLVRTU5MSCbaqGikrlMloZsGY+Myh9NIv689U/TQNpDXCltAU4icajbAZM9JDiBQd1ueIh4gUHmYNIUkgfJlvQGJ6BsIpU1h/O/h9CAu95qesMp7HhL5xMEjA3dpd2hY7Xe1LW6uBfJoGQodAmD507Ae6clK379RynhwDOQz1swsvAa+LnfW+fE+KzYcohWzlIJxLXrvMBRCqS1l6AMLPP6fXXnmNrrQJIPzZYxIIhw+nADSECghxvUyIjmpK9zLiVHjye9W7KlS/zwfzPaGZExoqeL8lI1c6Gw3uDxPMI4MjofYnqK2tnc6fb6V3332Xc9U1NzXT2nVr6b7772cgBCRwDR32Qf5AmIRr7gpJVeLxqUYxqj3Zq2YvJ9wDCIQM4FfX19tLXdev0+49e+jTTz+l5sYmmjN7Nm3atInGjh2bAoTVVX67PBpp3ZbvTOR2eQLCZD7HZP7KVO2h3RirZlNYpSEUV7z88i6GQgGEIu0Egsok0044b6W5nwqNWs7mTK6rsq3xcqIbRThvd/pT87k3Vxv03ytDAuU8Bhwu9pUh6ILUUgOhIcbMy7ibRV0DYUHGpS6kZBLIooFHsgAAIABJREFUtihaR777zXnxmlHOLxqPrc6m3ctSpLGhNu3lskkH7GEFwjYTEHLaCWUyKoGQn6GGihwG6jtz7kCR6kBiTbUAQvl/yS2mq7wF+Y05gBD8zNqutNG5c+fo7bffprPnzlJzczNt3LiRtm7dSn5olHwCCL18XDWHpWN9knWeiWAu7j+WtBOyH2BKCRlAi4vckdc7O+mDDz6gvXv20rDmZpo3dy498MADNH78+DQg9JpuwXXdpTaZ7zMRcLquyawhTAKhTKiYfJtnWdaqTD6E6gbA4K5du/jX+fPnG0Co/u5UDtaetO4qXMulKDdU6ppfFGFUcKFu14iBACC3dayE7hgIOZZGLhoINRCWZqTpp5SpBCp1czAIXzQDCIQwIYQPoZGH0AKEKYMX/nimna+R4sTQIFpsL1W6B09dVhwgBAht2LiRtm3bxuaiSFSeAtY2s9VOe6jSWTif3AMMhD09dE0B4d69NLx5WH5AWIi9kYn6zMVl1nkKaYtxh7C36rTCpB1UX9l0TJUpyqiCTwbClyUQLsgNhHbNRn01EDqfCfrKfCXgdkEtxGR1W2e3dXRb/kBcPxByLE07NRBqICzNSNNPKVMJaCAsm46pICCEBagxclQCdLVNtyUnR9aHdtt3j9oyUZRVQ/h3aAjPSg3h3Rtp6xAAwng8TnHWEFZTrwTC999/n/bu2UMjhg2nefPmGRpCX7UvqeGtSkYZzThHCrU3ysD96dvJVJ2bESzH6lmZMiZTa58LCBdIIESUUfWxagjN4GfWYmogLJvVdAhUxC1sFWqyuhGt2zq6KXugrh0IOZamrRoINRCWZqTpp5SpBDQQDnjHWLrA7Ss0k7YiU7vsTEbNQWXsTEatZZmZz2oymhqaxUS57mwr5SMLqyEEEJ6TQLjBIRDm8is0BbR0MJRKpyFUlWGTUelDCCBEpFUDCIePoPkSCCeMn8ABWXAtPvAhzGkq6fEQI01QObo5OSdMWkDuGHtD36RPYXqXwGQUUMgfWfAus4ZQmowaQGiakEoe1qeq6msgdDAF9CUFkkAh3hQFqkrGYtzWsdj1KUT5GgidSDH7zjLdccJJmfxecnqhg+s8pZ2wLvL2zxEDPzthD8bJ4UDq+pIyloAGwgHvnAEEwi8RVGbXawQfQqRi+NnPfsZBNaw+hPkBIfy+3AaTUU/UQOh8fNq/KhUQVpPQEF7tvErvv/ce7dmzh0aOABDOZw2hBsJUH0KzhlCBowZC56NRX1lsCbjdTw4EyLitY7FlVojyB0KOhah37jJKqSFUUnQrzQIDYe5sU4ZPjDRDyV3hpNFI9u3LYJwcuQeZvqKcJZALCFF3dU1+m/PCSqGC5lLuBcQ4TErKqJ/iMeRXEykJRPqEBPn9ftbimD8xRJFErjkzQ4l4nsnE4vIJzGV8woUE8wn68osv6G+v/o3a29r5+qVLl3K0yWAoyM/Bs/3BAF/fFw5zdMZAwC8jh/ZTnLVPqFs/3xPwB4ycd1DgGNEzzUFDuC65hKJuSFHPyFbJVAAcsVQewhkpL6rYH7AaKRZMMunqukFXO67S/q++ohs3umjcuHG0eu0auvvuu6murpYCwQDF4wmRU1HCK+rOqSi4qvg/pGCwjrt+I0+j3fhOT0GUTKxu7uvUe73Ms8z3cB/JtBMMhFc7JRDupqamJpoxfQatXbuWJowfTzWhGqqqFmXF48kAQdxqmy7jKJySloRoTDKSfeMkQA7fK7tcHa2KdA/mvla/K2mlbilEBNukJFPSYZi+9/uDVO338zjFHItGo/Tmm2/SW2+9RZFwhObOmUtPP/M0TZ8+g4MNmSOgGvktLeIwjwqzmFI06fYDpLDLoqPSKnXNd9S4IXSR13dgrrW3kCL0WkfndchlweG8JKdXllJ+TutUmOtk7OXCFJalFLu3oNOHZhtRWUebzR+rYv32QJiyiKe9+6w6wswv30IStlMB6eu0BAongWItdsV/MRROBgUuyZo6LUfxvB8HgPWFKRaLc041bOjhC1ZXV8PgZf4A1CLIB6jWLV6EqhleADe8sRZbdapG4YAclBeJ0pdffkmv/+//UUd7O4V7+zgXHTb5EeR0AyARUV19HT//+vXrnIaivqGBN9LQPEWiYf4voLC5uYnq6+sJS6zZjBQPFykdzBv4XONMRig1NRQwqtIF+KqqCf5uIouFaCfnl/P5yO/zizQSiTjf7fP7KRaLUbivjy5fvkyBQJBmz55Ny5Yvp2XLl9HIUSMYCiPhmABgP+4X5AwRoG2cMoNlaT2fdAuEqpdytT99kIg73MMigBD9jU9vTy91dnbSe+++Sx999BHnYwQcL1q0iMaPG0fDmpq5/XhObyTM4M9PlYcI5lqZ+1iBEuTDSd8NkEseSmDcZVwFxOmFUTzKYHlXo59Fv+N3pDLhvkkZFxIh8VhZBo91a/oO+bdgTYhTqiAdR19fH928eZP27t1L+/bto67rXTRz5ix65plnaOasWRQMhURbVLfbNCCbBVG2zSpLtiyWRfdj0dkKWRaNc1bVlKuKJQ8PVSmPAeKl4iW7h/Pcluxpg/tBXuNbu5UK+strVO9MzzJcYVLeDcauKPWwUB1iaiB023X6+qElgWItrZW6OShA72fbCJv+1tXVRRcvX6JTp07RhfMXqK62Vm7OibV12KjjGsBNU1Mjg1dfuE8urFK+lo21kSyetXUAJ7m5T/TzhvjM6TP0/fffUywaZfAMBgIi4qYEUECoz+/jZ97svslwVQfoQ36/RJyi8SiDajwR580zzE7FZl5ZiYpEPDJdoYTCzFtolUhe8Ae0mEmQFJtrpT+CL0FyTBnJw6FNZa0qcV5FfI/6QXb4weY/VFNDUyZPptVr19KGDRtYIwbIgHYT4BuJRikEbWfAL6JGylyKKDR/DeFAAyF8CDs5HyOAEH0FKBw9ejSPN4C2ADqVhkNq5ZRWWWqDuRXy30qDmupLanoRyymULYE9y9XoTnGAwcnqWeNo6neGPlGg+NoMkfJXHusYHcmxYu43BdY4PMDtqDdyU54/18r3zZwxkx566CEGwsbmJtYeYw4kH5q6JmggzLhFK8DiORBFFOsd6KUtQ/i96VBcGggdCsrBZRoIpZC0htDBaNGXDAEJFOtlOIRfbFmA0HyqdenyZfrx4EH66quv6PDhw9Tc1ES1NTUMIQAt/Fy5fIVzySGPHjayvX29rBUDxIkNa6rZHEOM1PDgv8Y2mWGrn25cv87+gwGf34BBpVEEHMEcFc8BEEbCYQZCAJUyYYV2EDAIOGRTTWh0YNbK2rqkxibRXyXhSm2f7cdZEjKElpFf9vwDADVNvyy7AAWE0HaiLTAJhOwAiGgTvh8xciStWLGCk9Pje3zX2NTIf+/rDVNNrZA3fhdKslQfyCRgoHNT22KGj3ST0YEFwh4Elem4Su+99x59+OGH3D58AoEAjwccEohhVE1VDEzC/FZ0Av6TMPWL+rcYS0YOSgC0AkeTioxXgAzLizBTTf1wGer9rAZClYB9g85Mwx1aPFFXoQ1P6QcTOEajwoQWptBoNw5BoI2HBrm+rp5NRWFKPHvuHBo9ZgwFQgHyB6A1lePA5i2QSdunNYSV+Mos1jvQiyyG8HvTobg0EDoUlIPLNBCqF455r6FNRh0MHX3J4JRAsV6GQ/jF5hAIz5w9S5998QVr7KAlrOrvZ60VTDaxccUHMBgOhxlyoNHD9/AeFGaNcr8ttR6qJ8VGvJ+5hbVqzDDidwAdyoJmCBtolA34AxgIrY0Eyupq8vsFIKC8aCzG9wofQgEG2NQLEz8fa9zYzE52uwJCURU3BiNm09FUc82qDO7gNTW1LBfICs+Cpi8SiXA7AdiA1nA0ylCIZOwbNqynhYsW0ZgxYygYCHJ7fNJ3rKe3lxsRDIZSkranAKGZcqSpZBJZ7MZ9Np1S5lVFabbc2hmiL5X5bM+tHrra0SE0hB9+ZKTlgBYVMOVX0TdZqysgnseOHFzWiLLCh1CMpeTKIeHR0pSsKwCPM3WFOAWIKw2kSRtpzvRn1hDyoQfGnIFtSSBU16m/xfsB+aKOOEwJ+OETm2AZ1dU20JQpU2n1mtW08LaFNGXaVGNScfk2kXINGLRpoAbCSnxLFusd6EUWQ/i96VBcGggdCsrBZRoINRA6GCb6kqEjgWK9DIfwiy0HEHKAFyLW1B0+epTz5LVducJQxmacIaGpAtSwJqe/n00fATa1NbUUS4g8c2LPLsFQJYlXO1IJgMIXjKivt5daz55jrQgCZwAQ4TMInypoBRkCJBAyfFZXUV1tnWGCqcxEGQblMw3zVCMYSL80+4PGSMKFqqVMbZBrtPULu0H5kX5l/Jt58580HeTgNsEg+xGiLfgdIAvIxQ+AD82CligQCrK55MLbFtGMGTM4yib86fATqgky3IYjEW4z/A7ZlFIBhwEGFrgzVdca5CR1DUm9z16TmH6HFx9CjCOVr+/WzZvU0XGV3n3nHdYQcj/G41I2AaoN1fC/EWAnZvIFZeBSuMVaOWXKaQpSJOFRaApl4CKHC6cZB8Ut4pBDbPbMPqkWuZkATQChNBOtSjcpVqatMZhDJ0Sb0achCfsA4toa+FSOp9tuv51uW3wbzZk3l3w+aLx9bDZqp8nUQJipkyt1zc+1Kjkc1AW5rFJlWJDGOypEA6EjMTm6SAOhBkJHA0VfNFQkUKyX4RB+sTkAQgY+BD6JRBjSouEIbz4VCMJ/r6u7i329amtrqbu7m0EFm9mo9OETe3AFhMrkUmjvxB5baEUAhVcuXab//d//pavt7QxQ8agAJsAfPvC3Y1PReJz9FnFjc1MzPxPXMZJhM85moRLQTJtzASASUmFCKO5QW32x4beZUspkVLUFnJvUSslAOQgYgqAy0OLJekBzqcxYATP4t4jGikioCTb5Q5vQTpizQoYAYUim62Y3N2LSxElsRnrPPfdQ8/Bh7BOJMkQQk0wmiBmAEF9btIXJ5qZrCEsKhO1CQ/jBBx/wIQP6E/Kqr6uj5sYmunnrlghoBJCUnSSC9sgARdI0mIP4KEhkk15o2ZI/5r7MtXqmAKfp4mScU/Wl2WRUfGcEkjFp8JR5dLKoZKRezDH4iYYjYe5fjAXMIxy21IRqafiw4TRx4kS6ffHttPiOOziIUk1tLQVDwr/W+tFAmKl3K3XNL9Y7MNcssPt7pcrQS1u93aOB0Jvc7O7SQCilYl4CrMtB0pPBLEL7iZrpxVa4LsuzpHzWOr025Sn8Srg9nwGSrX1DePA4AEJIHTDGqR04KbhwjsIGG3B46dJlaj3fSrNmzqRRo0ezqWYsLiKPwmcPpm/io+BP/JPXLqlpkV9w+RfPX6A//8//cJJ2PJehKwF4EqaigCf8F6WFe3tZWwPtGm7GNUlTUgmEEgZTzAaF16CsFTbkcgywmtKUJiMFAGQrDP9B3CM0RSIvAdBJlClDj5hCNQoIhvYP/21saOB637p1izf+AF9AJDSdyLM4pmUMy/LYsWN0ue0Klzpp0iTOw4j24ffRo0dxGg58jxQN8DVE+1EfBiIEpJHNUpoxBaaGjGA7q5rOcso1xzJ7HkoEcrWQCA2heCZrCE1AiL4X7RH9WxsKMQzie2WGzJFqGcIlEMron0IjbNbVJquFoEQqMq7yJ1Qa5GRaD6nNM2kfU00yhZYQ9TN8Eo2xkDzkMKRpcvMUQGiGtyTQY05wuQmpgQ+KqL2QAe6BWfGIESNoybKldNeqVWxK3DysmX0ONRC6GXqVuubnmp9uZJDvtZUqw3zb7fx+DYTOZZXrSg2ENkBoFVr6eW5msVYCELpdYswv3FwDSv9dS0BLwCKBnEAorufUCOEwBYMI3BLi7zhPWjjK0ALfwmXLltG06dPYjBR+fD09vRzkRV2fjMKR9DRLagiT9Tp/7hzteOEFLhcaQNYAsZYN/nM+oS1BucGQ4T+Gu7GRNqMcRy3lsPwyaIzxCEumIYZBtfIINWW69scEFMaiawpGA7NTGWAGqitzeguzbxu0Xvgdmh5s+pEuAx+0Cz9IjdHS0kJz5s6lefPn0TfffEPHjh+ji5cu8YYf4Herp4c1ZJMnT+I0BAsXLuR/AxBFKgZAM7SH1eQzAaHwe0tqZQUECc1mtgjyVt80JxpDp/NMaUztgFDBILdD+n9GIwISlYaTx4YpZqdqi6GZk4cBBjByyo8EmzyzPyoH5hEmyFyWzG+pghcZ5XCDTOAGXz8Z2AhtUL6qCt64z01+hob6WwKmGQhVP/Dz2fRT1JEPP3x+BmCkWsGhCMYIxj5SkqzfsIGmTp1Ko0aPYi2zAsK0A2Tz8DZ1TGX4EDodSUPlOg2EldTTGggL11saCDUQ5hxNGghzikhfoCWQWQIOgVCARELm0xPaDfj1xaIx+njfJ/TGG2/QT36ymRYvXkwjR4/kjTW0YfBtgpaQP+pZpj2NEyAEgAAIcC2ibjY2NtD0adNp2rRpDEF1dfWieAChCjICPy2pJVLRTZnjeBeM60SyCbFxTwaH4XYyVtrbXqjnCLiVpqAoSZqPch1gS4qomEg+b6Q/kNpI+Ts2+4ASmAgimuq1a9fo0qVLvPlvHjaM8xCuWbeWem7doqudnXTk2FE6fvw4HT16lB/tRwTKYJBNCgGRK1Ysp+XLl9PoUZBHHUKpCE2nsqs0meyqwSBgJ6lZsx0kNqalpQBC+BCy2XEoxFFrEW0ThwICCAXIGe1Q40lpndV700Q83A8S/uxMR4VlsX1gFoGCqcpToXFVkWaTfav8C1PAUMyWZH0teQjN8IqS4HcLP1w8oyYUYvjndC4NjSwHHCQsuu02WrN2Lc2ZPYdaxrZQlV+CvUXHq5TXdsCvgbASXwwaCCup1zQQFq63NBAOOSCUEeNcjKEkELrVLbp4iL5US2CwSsAhEKrMBrFYlBPSB4MBioQjdLXjKu3evYfefuttWrV6FS1efDvNX7iAGhsbhfZJRvd0AoRqBrdaNIQiab2AUGyQkYLhjsWLGT4nTZnMWrN+9s2TUSeV+aApGbgMYCrBUUCfCpjDQCiyyxlRRpPhaNI7Pgmx1UYZDISCApIQyNAio6xaIFhESxXAePHCBTp77iwd+PEAa0RhMrp67Rq6d/NmNvuEmWTr+fOsKTx48KAwUSRiiMT1+Jk/fz7LvmXMaGpoaGQIHzZ8GI0aNZKjc6qAIwJY+w2fO7PWyy5KJcOQNdl6NnWiy3mSSUMIIFQ5CGfOnMkmtlX9wkeUo5IKghNPk7suBftqHAiT5GROQgWCVv9BXGdArhkirRCdApji0Sq4kayIYQJtmEObDiGUaERiemWnm2rWmqgiQvTYAwcO0PVr1/ggBEAYj8XYTxZAiEODRbffRmvXraN58+fT+PHjZDwfUabWELochBV1uQbCSuouDYSF6y0NhBoIc44mDYQ5RaQv0BLILAGHQCiVSdTd1U03b96i4SOG0Y0bN+jr/V/TV/v3048//EgjR46kGTNn0NatW9mEsa6uVvq7qY27vaYlBRaJ6ByAcMcLdOzoMeru6hI+YhIIYS5aW1dLd61cSatWraIp06cyIMb6oqyV43yDyn8sAxAy3JoTEVQZ0Wd4Oy3SxdlvvIxvlepF5iIUUTuT0S2zMZPyJcQjECHy5IkTdPDQQfpk38d09epVGj9uHJsDbr7vJxSJRTlKK/wmoR2Dz+Gt3h66dv0a/fjjj3T06DHWHOIDbWFtbQ2DFIAcGsP1G9ZRnUx1oXzeAFUiIE0y8I0BNzYjpZhACDgVZq79KT6Eu3fvZtPZBfMX0L333kstY8Yw6QhTSuIorNAYKiBMxiYSZSmTTQWEghtF7xn+gvBtNZ8j4s8mzaPyuzTfaxaPMDOV2eiVS6A8lBDPFQbMZpNh3C/8HpN4aE5gD6fPjs4O2v7cdvrxhx8IuRlVcB0chgDuUd7SZcvo7nvvoXkL59P4CeOM9BMaCAf7Yq+BsJJ6WANh4XpLA+FQA0J5Tu9mCCWXR60hdCM3fa2WgBXE0iRigUVsxJEuobcvzMEtzp8/T++88w4dP36CtRmAtfETxjMQTp8+nUaMGAb1UhKtcpiMGhrC1lbauXMHHTt6VEQRlcm8UT+AEXwSGQhXr6bps2bQsOZmikViIuANfLDErl/ss83LgmWJMEKopFwIIMxmLmpZlAV/yAcJXzz1fFkNJWb+LzQ9DDUSXAEUJ0+eosOHD9HePXuovb2dxraMZSD8yf33UTQeY60T53RM9FM0FuUchoBC5OxDHxw/cYJaW8/zvfDzxAfmpNOnT6N58+fS9KnTaNy4sdTcLKKTAgQZZixRKXNqCO32og6X3UxmpkkgVEFl2jnKKIAQKTbgH/mTzT9hSEbQHdYokvClM0wtDflbR7CsMJuLJiONKiDk4ESQgRoI0qw0pZlp7RNfiCEjzW1V97MvqtJKSm2xDJyUWjPhr5hkwqQPJ2AdQYSef+45OnjgoAGD8JuEPyF8Q/0+Hy1ZtozWb9xAM2fN4gBEqgoaCAf7uq6BsJJ6WANh4XpLA+FgBMKU9Uz+Yn43GuPH2e7D2fLocNdSuLGrS9ISqAwJOJtArFHDggxtFSKI9sf76ciRI/TnP/+Zrly5woAIUzZEQNy0eRPNmTObJkyYwL6EZl8lO18sK5i2trbSSy+9yEFloIXEZl7c1y+SdQcCdNddd9Hq1atp5uxZbGKJADcwr/QFpL+izZRPb2qmxkstk10PqltUVFJDNZVKn5ngKhIJc1CUUG2IU0vAcvXMmbOsDQUEXblymSNHrlu/nn5y331Cu4QMGtKHElo++B2iH+pqQwzMuP+bb7+lH388wFAI/zM8o6YmRA0NdawpnDt3Lk2eMoWGNQ9jTSJkKFJfSI2ZmV6t7bZo0cyaNkfBaDICmzLnFA9E+pL29jbOQwgzZJhCAgg3b9pMEydO4NQK8EsVGkUTT7E3pwI1qak1a2w5jyXMLoUvHj6AYSR95wi4rBJO+hgqmXCRFnATOQ4lwCWtPkVljLGRbsaaKlJTyFFFcvI5iJoLX9IdO3fygQg+MJGFeTFMsOGTC03hkqVLac36dTR58mQaOWJEismo+Vnmswprt2ofwspYolNr6XDBHvCm6T2XfGXljNs84F1VARVQb9dSjCo2FCmwTBC83Fp3seTbMZB8l8Ww87H5ZFsC3C4PhQwI4ElmroDQfLH1uD/1HZy9LqUYRp6koW/SEhhYCThdQGSofmUCB/PFw4cP01/+8hcCwGHBi8VjHAERPl8rV95Jd9+9kUKhmhQgTNk4W8zp1CyF1uuPf/iDAYQqOAs2xYAYaAjv3ng33X3PPTR2bAsHVcE1HI3Sr1JcpIvVFghtlwahIcwkGs5MwWs525YmP6Z/ZwLCRH/c0HDxZj+eoAsXLtLpU6fpgw8/YBgYPWY0m8Nu3Hg3QyPMSqH5VB/AIKAMmiL4dPbChPTadeq8do0uXrxEly9f5nI6Ozs4P2RDQ4PIZ8cBeRpp2LBhtOSOO2j27NncPyjHrC1UzYBoAFAwWw34BUBazR+NSllTPJiD0TgEwq6ubq73O39/h/bs2cNmx7ctuo02b95MEyaOp1DQT7EoonvCNDj1TWZ0owQr+UqV2j8Z8dOUzB6gpyKPqjaktY0ziZieYwCgiQSVci9tHJg0hU5muKw3+rPtyhXa/sIOOnLkMI8PBNHh9Bbs+1nNML9y5Uo+eBk/fjwHIWJ5mOFVDVH81/7VmT4vrUNZvzad9FyJr3G6YJe4WmmP04OHXxGV0l0DPVwcPD/DMubgTneXZHv3uyspebX1IJyXZa9AaK5E/uNrgCdqChCn03Hq7io3EGbroOTdA9xmr6NI36clMNASkJMIERpFABCRX7Cj4yodOnSI3nrrLbp04SJHcOTcadXV1NjQSOvWr6Nf/fIXHAHUdqOaZSEDEP7pj3+k48eOcVoGBYTsSwcgDNXQ5p9sZlBA+gZAqIqAqoDQ2SFaZgfKjAxjNntVF1mWsWzPVi5nDIOA7FiCtXoXLl6kTz75hK60tdHIUSM5YM6K5SuMdBQqHUH6cID2FE+s4mAzHe3trLFFEJrz51vp0uVL1NbWxpFMkfAcsmpqbOQk99C+IQANfkckT2iejIiwEoRUygNACGvTjLyRoiYZzUxTUlmIXIF2HyNVBxHduNHFQIuAMp9++qkwGV2wgDYBCMePI7+/muIxAVrVPndHm97eAPbpOFK4y3IJ970FDt1sCvsTcR4Pz2/fzgcuMDEGlKsUGdASwtQVBwYPPHA/56Fsam7WQDjQ62TJnp//DrA0VfU240pTN/2UipNANlQocGOMGVbIIZwlVkMSDlMbUpVJQ6iBkEVmcQjKPQo0EOaWkb5CSyCrBBQQckQPYp8mBDb5+uuvORIifnpu3mLzO5H2IcHBT9atW0tPPvkUNTU1GqaJKetYDiCEhhBAyCajckcNgPL5/KzpgnYkFQhF5Ew2w8yi3VN/E4/PtUrbSMbQDqrbk1pC9f5wC4Rd3d0cMRTBYbpv3qSm5iZONj91ylTe6LPPn8lnzlwrzqcXjwntKIAtkWA/w1s9fXT1agd1dLTTZ5/9g8uG/yfn8CNirSG0hcOHj2B/T0QoHTt2HEdsVT524gBTRk2VzcTzkp/MaRrESy75RgXI2H0UEKJeCFh05UobBylCXktoNWfMmCGCyrS0GK5+KNWfQSNWqNmcomG0FOoGCGWWE8fVgnkooN45EI7jxPTCQjZ9B2McbNhsbrTJqONuKaMLNRCWUWfoqpRKAhoI7SWd/3JQSOz1MBqyaggtR6tpxWere4aXIZcxwG32ICZ9i5ZAWUlATs2+3j7qvtnNES5F3rwYnT1zho4fPcq50aCxQO48JMxetmw5B3yBL5v1Y2xGbRY0aLZefOklBkL4yPFREHzokMCdTeaCtHnzJtYcKQ2hig6qknOnPc/0ReoJoERDl0sEm42yo0EVm8s6WqoMbZJIRcHJ6xPe7Jd3AAAgAElEQVT9DNmAtSttV/jf9Q0N1NzcRI2NTQIGOfBJKnyZIRkmhagHskNwfsP+ftbmhsN91NfXS0ePHmEzUpgcXrvWSRcvXuRoprdu9bC5LTRxs2bN5KAziFAKGB01ahQ1NTQwZEIzi8ToKJf97oxgNPkDISd1l0nYERAH/o/wiTzfep4D4KAec+bMYXhVH3BPSqROe0VeAaaPzaCwPsviDmiNIeNGO4gK98eFhnD79u10CBrCeIxzfQL6lR8h+gApXu6//37uO/SbSgtjO+61yWgBxkK5FJH/DrBcWmJfD5cLcXk3RteuUBLQQDhUgdDLgmf/xtMawkLNRl2OloCQQG9PL2uxkBoC8DFr5kz6eN/H9NJLL9G//dv/40AvgDiYGmKzP7y5mU0S04kwsxrvXCvSTuzkvHsABKX9UpExYTK3adMm/kFAGZhBqg+0hHYfyW42f/IGhMrJELnxHG1hFDjIvHjILaegjiNmEtGtnh7+rr6+lgEvKn0m7U1uUW+hvROROuPSz0zmY0Sk0VCAYTzc18fQBVPbU6dO0ZdffkHffvsdnTlzhuUB+QFA8YGsN2zYQIsWLaLJEydRIBjkSKfoB2gHAWYwHxWf/IEwEoly3dgklaOfEuHQobc3TKGaGjaPVL5+aekvTIK3UY6VbMqan20FQMdAKJXV6EcGwueFyShA0Gwyiqi0ymT0/gcEECJQEPeGnRZQdJPtmajWEJZsiBTwQV72RwV8fNGLcrSaFr0W+gFlJgENhPYdkv9yMMATLqeG0EsLNRCW2fTV1RmkEoA5KKJcdnd3M4zA9BD581555RV69tlnOPon/J5gAhiNxTn6aE0w6A4Iz52j7TteYDNHmKcqIOTcefipqmIYZJPR4cOkD6F4hFsgNBJMuF0WBY+JwDJODdpxqTTBBMSpZ0PriXqHo9D09VMw4Kc4NIfRGP8b7U8PNybWSVVtQBXugdxFAJIEBYMBqq0NGf5nKAfBZy5dukjnWltZUwgtL/w0b8nIpIBPmI2OHj2apkyZQvPmzaM5c+eyGTDqBnhU0UlzASHqB99OcZ0yGU0VtAiYIgICqR/8jjaoXImGO6IN8aQEAS3gnHPzFioUELK8NBAWsBcHY1FuRmYltt/tQlyJbdR1di2BoQiE0QxRRl0LL+sNAzzhNBAWtjt1aVoCRZJAqgZBTFyhjQJ8wNRPhMP/5OOP6Y3XX6fHH3+cox9CSYfrACiAHb8l3x0XpIDKpu7QPj7/wvN04sRJ6u3pYdUH4MDvR2ATkWAAQPiTn2zmiJkiqIwoKFOQE+Y2Ww2KxzeNUX8JhDncEVUzRbJzmThdfgkYhPZL5USHuABFAMJQwC/y7yXSo54yKEkTRrQfJp2xmABC/AQCfqoNBUVfSRBFFEuYZt7o6qJrndfo9JnTDIYIRAOz1WgkwualKHjixIl0xx130NIlS7mvoZlCWhH49iHPIbcFAV5kXkOh8Ux+J8YLNKEoTuQ+tHYCB9aRDee0CjIVhuhL1adJ9M2kCczQvZ5mhtpyO916FwQIZU3NJqOHDyU1hEiZoUxrWUNoMhnVGkJP3VyhNzkdlRXaPGf2FpXaOBf1zqefB3iP76KVji/1+Jp2XL7pQkPyhRRjrnAFdt4JGgitk8D6e7YeSv+bNhn1Mh30PVoCQgIpSXUZZJIfEflTZOv5eO8++r///V/61a9+TStWLJcAIMwJfTK8f5pMs7zvAITwoTp58iRDCqAT+4RgMCQTkksg3LyZhg0fxqaFAw2ErP9y8A7ntOopiRmlySlrD6WUJFADpgKcEqKK4iJzQsrHABF8L5c/1jxK+GNTS6mYU88UfxMQBhPQcF+Yenp7qfvWTers7KT2tjb68ssvqaOjg9MZAD5wD0yA4Q+6Zs0aDvQyftx49ivE9wBEzjfJkWildjIQ5HpHYzFZb6EFVcAu2iLgEVpWAKvwDVTgmJSFaCfuzdD+AZ6wBQXCRIKDyrAP4aFDLM+UKKNUxea1iDJ63/330XjlQ6hNRgd4FJTq8Q4WmVJVpSjPKeQuvCgVLFGh+fTzIJShBsLs485tl5cNHGXVEJrbbFUhuD8DLps2l2gJ0Y/REiikBMxmitYcbQoG8byPPvyIXt21i5588kk2GcUuH9oeBoCMCQcy1xRAuGP7C3Ty1Cn2f+Nk5P0JqgkJc0VswDdt2kw/uU9oCAGEDBRZfNoyawiT4OFKduZ1TJ7+OVmT4xawZtSxiw7ZL3INshklB4rJVDsJVRII0rW6qTcqWBSaRVFjwCF81eD7iWinx44dY1NS/A5/trb2dq5LXW0dTZ8+jZOhT540ica0tLAPZ119vTBrNUUgRe5EPEPUW6zdtto92TGi/4Qs0uShArmkRC111Vt5X5zNR9HWd8/jfg6HHwoI2YfQknbC8CE0B5Vpaub2aR/CvLu5AgrwOLA8t8zJqmbdt3l+mA4AaIgun35222f59FeJ7tVAqIEw9chdA2GJpp5+jJaAAAXTO8kMhMo0UInpnbf/Tn/8wx/p3//932nDhvUEpZTanEoloiuJAgh37tjJAVAAhOFwhDUlMA31ywTt8B+87777qAlAGAoxMAJwzAnWU7YpGU1GSwuE0Knm86q3CjJjoni+0HqoJnMfQkPIOSVFTSAzpQmEHPH7lctX6PPPP+fAJoj6ChNR5DFE3yBfIRKiQ/53rlzJkUkBcYAXXBcMBCkSCXP5iAgr+qRamoamW31U8YgxfdR+xqoRtQQMKmUgmXIDQgRveuDBBzgdR7MGQlfrS2VfXMjVw4kk3MJFvvVz+zwnbajEa/KR4yCUoQZCDYQaCCtxIdN1HiwScAqEe3bvob+9+hr90z/9kzAZTQioQM5AToXg0i+ENYQv7BBAGA5TJBw2gFD5mAFG7rvvfs7Zh/QEGgjtRl06EBr+i6YXrDAtRVoPYZcKXR2C+SD4DNJTIIBQXzjMmivkCMR38DWcO3cupxfxBxDNtIZTWEyfNo2mTp1GoaAAwVgiTtVVPh4L9ijMGG8PhFZGtFDZ4ATCOLW3CZNRTkyP4EwcsVeY4ioNIUx3GQjHtHAQIHy0hnCwrLzZ2pEPKHiRj1u4yLd+bp/npU2VcE8+chyEMtRAqIFQA2ElLFy6joNVAk6B8NNPPqW333yLHn30UVq8eLERIRK+Thl9CLMITZiMCiDsC/elACE0WfgABpGHrbEJQBgcskCYfeylA2GKIk7Cunn7AByE+abwRRRaRJRy/do1aj1/ngMIHTt+nDWFyIcHjSC0g8idiJyBdyxeTLfddhuNGjmKfQsB6ggGBP9P+48FCDMkWM8EPKWae6XTEEogtEk7gZhzSpsLINyyZQtHg21qEmlddGL6Uo2GgXxOPqDgpd5u4SLf+rl9npc2VcI9+chxEMpQA6EGQg2ElbBw6ToOVgk4BcLdH8GH8FV64okn6K6VK6WmQoTAZGNBl6qc1nPn6IVcQHj//fTAAw/IvHhBStDQNBnNBwj5Xmk2yppDRJA1ovOIkpX2EJpaRHztvHaNLl28RK2trfTtd9/SqZMn2dwUWlqkGIGWELkKZ86cRdOnT6eZM2dw4nSYjtp/LEFkskSKdTmMCjotyw0I165dS1u2bmEIb2xoFNFm7XxRmRR1HsKCDoYBLSwfUPBScbdwkW/93D7PS5sq4Z585DgIZaiB0PugtRsOyeE1wIMlZZyn93KydtbTbfu3mrNpM8Bt9t6V+k4tgQGTQMagMjzpknn0PvrgQ3r5r3+lZ555llavWkVwGVNpEJAkwrxRTZuJNhOYgfCFF+jUyVMUjoTZbNTwIZRpCe5/4AF68MEHOQ8ikqczyMgolUpgKUVXZfHdy2N54FtdvKyy6+zcd3X29S/305LRPmV0UjYYFfaH+C+nlOCAMSKqLErs7uqijvYO+u777+jkyVPs19nb28tpLK7fuEG9fb00aeIkmjJ5Ms2aNYtGjBjJgX/GjB7NGl2l5YX2UeQa9KU0nJ+M/rI0Li3KqHtxebhDjKusQyT7C9fVMyHntitt9ML2F+jQYRllNBrjoD+GhjDgJwDh1q1bWROLOYBosnam2TwCPIxvFr2H+1w1Vl/sQQLOdjweCs5wi9tBkG/93D6vcC0d+JIyyc6NTEstvxI9z40ICtWRhWxaxvqr9216pasKlXZi8AChVUjpLXM2TgrZs4UabbocLYHylkBKZEsZBZJrLCedSkQBDeGuXbvoqaeeElFGWfEk8hWyL6EpD6EZoIyyLJOYg8ps3y5NRi1AKE1G4T+1ZctWqm+op0AwQDL/uSl5XSoA5lwnPC4Rae1x0KUZ6+KhDgby2Raas9Wm7lRRWm1eTBY4U32LIDIAdXxg3vvxxx/TUUQovXiJac4f8HPAmaamZmpubqYN69fTvPnzOSopDgkQlRQwH/AHxENl+3P6nEpA8yAuB71jvUTIsFRACHm2X2mn7cpkVEYZxfccddZXzWknFBCOHDmSGuobSDC1fS1Fchh3Hw2E7uRVuqudzenC1cftLMu3fm6fV7iWDnxJ2YDQiVztlSbFbVeJ+stJ8wvd0EI2LQsQZnrBDA0gzNppkpZddGxSzoXsPRcV0JdqCQxSCaQCYdLyzBrZ8qOPPqRXXnmFgXDlSgGEnLw+jmTmlmTj+KNZcWWjxMoGhCqoDPynoCGpa6jjoCYKCJHgPeURclmwapusXTaQ5oiqvrnJI32gpeSKdDkO1YqpwJ63Ex4FgUAzgMKzZ8/RhQsX6MyZM5zCQowBP0eCnTN3Lk2cMIEaGhtp4oTxNGP6DDY1hQbS/HFSB1FXlw32dLkDIPRUrv1NSECfCQhxB/sQBvy0bt062rZtG6f9gJmuz2eTrkNaBGsgLGAHDXhRxdoZF2syua1vseox4B3noAL5AiEeUWooHMr95aBLc16SeX5oIFTmSjmFmLxAA6ELYelLtQRcSCATEBoJxaUmcPdus4ZwFT8BICBgwGekilCvq0IAIWBw67ZtVFtXyxtkDYQuOlZtGwr4LheBaBKct/DixYucsuL0qdPUffOmzCUpEtjX1NayiePSO+6gzZvupbqGRvJJra9qQRJUM7dp0AJh1BJUxpSHENLAgQjG+/p16+mhhx6i5mHNrIXFwYt9PksiDYTu5kZ5X+0WsJy2poCLQcoj3da3WPVwKoeBvE4D4UBKf2CerYEwi9y1hnBgBqV+qpZAugSyASGuZu1Uf4I++ugjQ0N4110CCJWG0OdDjrukj5hhYqnWwQwawh3SZBT+g2YfQqUhBBBiQ1xTV8NAYcRCGYIaQq9jt6AaNmlSfO36deq8dl2kqujr45QJSHJ/9uxZ6rh6lW7cuE43u29SS8sYmjN7Dt21ehXNn7/AaIKb7WBB659RiCXWEEbj1Ha5jdNOHJJpJ2Iy7UQKEK5fTw8//DCb4gK0NRB6nQWVdp9bwHLaPjczz2mZ/JZwc3Eu42yXZVXa5RoIK63H8q+vBkINhPmPIl2ClkDRJZAJCLERVzAYjycIGkKYjD799NNkBUKvJqMvPP88nUYewkiEIpEIJz2H2aECQsAgTOZCtUhWL1JRiKgy4l8GZw5yk9GiD4Jsq7XpXQYxQ/S3envoVk8vJ69HX+Fg4OKlS2xC2nq+lbWH+Lff5+cImYgUu1L6ncoeLJEpqFPJlRgII3EOKvO8ykNo8iE0A+GGDRsYCJGDUAOh074cDNe5BSynbdZA6FRSxbtOA2HxZFuuJWsg1EBYrmNT10tLwCSBXECotIDQEL766qsMhKtWCQ0hNIdGUBlf0kfMkYbw7FnaDiA8fZo1TEhMH4vFKRgMULXPx6ZxBhDWCA0hwwRIVQNhycawnf8i+hx970fYy/5+iiKxugw+c6Ori65cvkz7v95Pvb19VF9XxzC4cOFCo86lMwV1KqbyBcJHHnmEU3zU1tbIaK3pm3qO9uu0qabruNXFYgQP9dG3KAloIBy8Y0ED4eDt20wt8wCEdrdkW6vt/lYZvnb5LHb67TX0JpNucTElkLLh7xesxfnOYBKKjWYiQbFYlE1GX331NQMIhQZRpDGorq7iQBjqYweEltR3bF74/PPP0ZnTp1kzGAlHKB6LcYJzn9/HUUvhPwizUaQzgIaQg8moypWxhjDnCldBy1i2gDbocfR/HIAog6HA9BempGfPnqFIJMrRMidPnkwtLS0aCKUE4g41hBs3biQAIfwxNRAWcxUst7JzriAeK+xy4XG8KXVbX5f18Nja8rzNLCur3JzKUQeVKc++LTAQmodDri6vXCCsrK7UtdUSGOwSMG/6Ocm8VBwACGPQ/kQj9NFHu+m11wQQrl692jD549SAUNpJvz5D6WDyGzSif4p0b/wBED4ngRCBaRgIowBCBKjx8w+ijD64ZQvV1NRQIOAnghbS5FRWriajg1Xzkg0OrVFpeRxkcADUGkJnJqMaCAf7yut+A5mfRFyCmAbC/MRte7cVCJ1CoLmwXHRQ6Gq7HDeFfnzFl+dRQ6iBsOJ7XjdAS6DiJJALCCORMGsIAYTPPPMMrVq12gDAfIDw98/9nn3NkKsuGokyECIHG3zPoFnasuVBTkwPDSF+rwIQmsBTA2Fph1o+QGjdUpQmWIxT+ZSnyagGQqf9N9iu8wIJTmTgcmOvgdCJUF1eo4HQpcAGweUFBkIrKOaWkMuJn7tAfYWWgJbAIJVALiCEGaAAwlcZCKEhFCaiYp1hK07TkmM1Gc2kIfz9739PZ86eof5EgqIIKgMgRA42ExA+8OCDUkMYoCpT2H0Fg2ZtXKHzEOa1LRuES7DXfIil1Qjm1WueZrjbrnZqMoqgMtqH0FOXVPhNxRrDLkeqBkKH48hrf5nMaBw+SVymNYSuxFXQi732tX0lMuYhtA4Nc5ervzkfBi4nfkEFpgvTEtASqCQJZARCIg70IoDwQ0NDCCBEqgm8mJSG0AsQPvfcc0JDmJAawliMzQwRuTLIGsKkySjyskFDqMwQNRCWfoRpIMzwUnfZFdmAEOObteR+P6UCoU474VLMFXx5YTedSUG43BdqIHQ4hrz2lwZChwIuo8u89nURgFCdDZj/W5hXVBnJW1dFS8ClBHJphnIVVwjztdQ69NtmZpL6tIzVUakerBcUon7ZZJALCGEy+uGHqRpCBYSqXE9AaPIhhLkofAnxARAG4EOIxPRbt3J6AwAhfAgHBAhd7qNyjbdK/bsGwsK8bbMCoQzQBC35+g3rWUOo005U6ozxWu/Cbjo9A6Hj6rut72BbUN22XwlWA6HjIVY2F3rt6yIBoYLB7FNqsE24shkNuiJlKAGvG1VjLhVgupjrYBdgIwlO9g9TZnV2bTG5zRVF+rlMRhFU5sMPP+S0E8pktOBAiLQFMQGEMBuFzyBgMAUIqyUQIsJpCaKMGkt/AcZHUTquxIV6nWfaZDS1o5wAoa/aJzSEj2ogLPEwL4PHFXbTqYGw2F3qtb80EBa7Zwpfvte+9gCE5lu8PFbtW6p0cqHCjwNdYllIQGnikvOjX9CBBIRclcwU+dB6n9tNLOcCM6kJBRSaZ3FVxqiLCkxT6mBSuRUTCJ2mnfjggw/plVd2FRwIkYcQvoP98QT7Eib6EywnACGS0nNiemgIkYewqkqmnigeENquuxJAHY+xQZreLR9NfPG03NnelOpv4r/Ztl94Zxb6vZnpHMEJEFZXVRsmo83Dmqmuro58Pvs1hNeeXAufzd9ZKvqww4Pkin2Ll91fPnVyOwjyrZ/b5+XTtkLem2+77VYhsyys5WeTUyllWMpnFbK/ClGW8/dL9qfZO/xl9CG0wqDXoSceO5Q7sBCDQJdRrhKwainStXHIjZde+2wgmOlvbkAMMGjAKlcSZqPJivCcdLgrRn3MdbLOZofFOOrCzInpRXsSiX425fzggw9o166XCw6Ep06dYiDkpIfIaRePM/QBAFVi+pqQyENo+NJXVxVNQ5hpk+zmLNe5r7ejLtIXZZVArhd28u/ZoKlcgBDacYx/AOH69cJkdPjw4QyE1T77VB4aCAfbFPG6+/MqB7f7xXzr5/Z5XttV6PvybTfqY12F1NvC7g2TzO1b6Ja4K69S+8tdK+2vdv5+0UBYCHnrMrQEXEggOxCKROn2n8waukICIT9fJmzP2iyGvgw1rUr6ylmvcKu5zCXabECYSIjE40hO/8EH79PLLxcHCJFygkXR389J6pWGEECInxADoU+oeDhRogbCXP06dP7u/IVdEUAo/WQxBwCEjz7yKANhfX0dVXEazvRFQwPhYBvthQAPNzJxu+HPt35un+emLcW8Nt92ayAsZu8Up2zn75eSAaFdlTJNKfF9Zj+l4ghNl6olUBoJZAPCdDPNdJyy21AVCgihTQO1CCjMIQ9WGGaYp7mA0KmoHbx3MwGhaIcAQvwACP/6178WRUOIlBPKYC8ajbJcoBF8+OGH6aGHHxYmoz4JhGiTrzRAaO1C6xmuV4MeB93itIf1dWkTLXOvCSDMLP3sljXZ7st0BGX/fTwap7bLbfT89u10+PBhisdifBAC7TgCKkFDiM/6dUJDOGLECKqvr5dAmF6mBsLBNg1yvTwqvb2VugJm6hc3/WVnFgp5aA1heY5qu/eJuab57Qo8mYzaPTL7lLL/a7kooMuz43WtKkECQx0IXc1hB+/dTECoNK3qvwDCv/zlLwUFwueff55OnTrJaS1gIofqWoEQUBiskUCIHX2JgTAbFLrqCzm5tDlpoVeZXNiO54k3aMJz/q7MvZatPzNNPwbCK+2E8W8GQmjiGQircODRnwKEDQ31PPbtzpA0EBZ6TA10eW4AY6Dr6uX5Dl5MXoot+j3ZgNBrn2mT0aJ3W14PcP5+cZ8fsoo0EObVOfrmoS4BOyBMmokmTUbttW/2ZqMZNXVZhG3dmMGHsBQawmQ6+MyVM5YwB+/dXEConvL+++8VHAiRh9AMhGgbgBC7XqSdePiRR1hLWA5AqGRqfj1oICyH1cjpC1t57ziYFGnNKiwQJmIJarvSRhj/hw4d4ui68UScTbMRXVQDYTmMq4Gsg1e4GMg6u3m2lznopvxiXVtKICyno8NK7a9CjINs7xfrrsBtn2kgdBgLMlNHDuWBWYjBXQllZH8ZpgOh8D3j/5n/aBoqSeCr4k2XMoNU3yOQQzUIz0J5bkARz1dAyM+QpJXZLFRGzLTpkiqzyahFHAyEOaaBrQQz3FNqIFTNPXf2LP3+97+nkydPEvIcVpNJQ1gtoozCXK4wQCgkkktuSpekrAqTlhlJE1Vzdw05IByIfWrOJd8JEIpe8xKJU9xZHCDE+AcQwlwU6wX+x0FlyKQhfPgRGjFyBGkNYSW8uwpVx4GYaIWqu5Nyck5qJ4UMwDWlAkK3YFFsUVRqfxVCLrmA0Px3t/2WBxBam1a5JqP5LHZDeWAWYnBXQhk5xoflzwru4thQSX83BWH83yrkM6+meCLB0Szb2tvp+vXrRvAZXDN82DAO3BCqqWGTLfVxmqJCXC987mKxKJtA9vT0EJJL19bWisiZVVXsC4d6RMJh/ncoFOStJgduMbkdpkQZ7U/1euIlZxAA4VkA4e9+y0AYDkcYyJXJKDbFwWCwsEAohkLODw8veaEVCN2twfaPcvvKyFnhUl6Qz9LttZ45O83uhW1+WPLvuXwIs1fRviJeTEYT8QS1X2mn3/3ud3Tw4EFKxOJyPeondRiENQE+hNCSjxw5guq1yajXEVSB9w3ERCulmHJO6lJWxsWzig2E5qqUk4zKqS4uuqsgl+YCwnx2BVVUFVOqA0s55scmNyJeW2TfgV5OtL3WIPN9+Sx2Q3lgFr4nyrPEfkcbd1V3TCeYa5qBMK1dVUQ3rt+gK1eu0Pnz56nj6lWGKgaxeILGjx9PEydOpDFjxlBDYyMHMBFmW5k/9tH++lnb1dnZSadOnuIykEMsEo4wFPLpv6Q5PGvkiOEUCgSoyucjbrWJ9Izy+0VgzZRXhctpYIYca4u8aAjXrF5N1YiGyJoM8TFDKlcPgJtBJQO5Q0OIDfHJE1JDaPIhNAPhI9JklEHdsw+hoOpcIC2rbYjIDISFmit2AGEOjOukjoWqi+tyZGe7HH6uH5PSDzkflm2Wpr5JvfsQZlkHsoSpyVT1/ng/m4z+7rcAwgNsMorTJGu6mXUqqAyAsL6eFwLtQ+hpOFXYTfnskSqhqTkndZk2ophAaNfkjCtIieVTqf1VCDE5t0Bx/zQNhNpk1P2oGWJ3uAdCBjuYhEktocgJiJ8EgxiA7Icff6Tdu3fT1Y4O6u3ro2AgwKZat27doqlTp9KcOXNo8eLFNGXyZGpsbCCf389au0yfjEAYDnOgiFdeeYVu9dxiyLx58yZ1d3fT1atXqaG+gSZMmEBLliyhuXPn0siRIznHGEwkq6qT6Fd+QIigMn+mZ599llavXk2+ahEXVDGfWyCEhvC53wmT0XAkTL4qYTQaiUYMbSpMRgGEgVBQaG4HKRCqceZE+zugi4EGwjTxe9EQAgihIfztb39LBw78KICQs6mkbrzWr9+QEmWUOA9h+gjQQWUGdFYU4eEaCIsg1AIUqYGwAEKssCI0EBa5w/JZ7IbySUWRu6VsincHhCI3gmAFDuzSTwyB+Ekk4nTjxg364fsf6PyFC9TR3k6RaJTNOgFp0BoC0pqamhjc5s2bR3Nmz6Y5c2bTsOHDyR8IugJCPPN8ayt9+9139OYbb1BPby+NHj2KYfBm903q6upi09QpU6bQypUraeHChTRmzGiqq6unaqmVVA/MBISuZoDJ9NEwg7Sa3JpbKM1TlRmr+U/vv4+0E4gyKoDQL50Z7WYzP5ZzGNqLL9GfoHNnz9F2RBk9ecoWCM0+hIFgkDWS3LnQ9PmqXSamL28NIcYtGiTcWF31cGlnrQbCggAh5gaA8De/+Q39+COAMCa8FGXfK02hoSGUaSc0EJZ2uA/c0/LZIw1crZ0/uYzXuKyN0EDovI8Hy5UaCIvck/ksdmnXwnYAACAASURBVJW6kBRZpIOqeHdAKE7ohekim47Cjy8a5WiV0ACePXeWXnrxJdYw3X777eyLg6Av0EydO9dKFy5cYC1hIh5n09EFCxfQpk2baNq06dTY2OgKCCORCH3+2We0f/9++vLLLykai9Lw4SOou6uL+vr6GFJHjx7NQHjnnXfSokWLGBhramrStJGZgNBplFGzmWjKv7OlSDQBobXhySij3oFQsQ78KGEyunPHTjp9CkAYIR/7EFaJKKNERh7Chx96mPzBgADCeIKT0mcCwszTwDnJ2JvuF27dsdMosWabNUQaCFUfGv2QU/SVZzJaBSBsa6f//m8BhPBtRjOrZf5BrGgwm0ZiegRVUnkINRAOqhddlsbks0eqBBnlnNRl2ggNhGXaMUWslgbCIgoXReez2FXqQlJkkQ6q4r0BISulJBBGYzGKRiO80eq+2U1nzpzhNAZjRo9hNUwsHqOuG110+MgR2rd3L127do3vhenmgvnz6Wc/fYwmT5lCPn/AFRD29vbSK7t2sZ/ilKlTWfMITVe4r48hFIFS+CcUpAnjJ1BLyxh+JnwWE2Z/Ow6Akhzr5lHvBQjZhNbaElvbs8zxFKEhRB7CZ599RpiMmuwbrWUrDaGIuio+Zu0XwBgawp07d9DpU6cJIM0eiVVJIOS0Ew+LKKP+oJ/NafshJIAj4NCcyjfnslDeQAhARgcBCOxNkcWqOeAmpc7FmPeKNCiBUAWI6jcB4Q8AQnEIwgnp2Zewmg+wFBDCqgAHWVVsMpo+2LXJaN7DrcwKyGePVGZNsa1OzgW7TBuhgbBMO6aI1SoyEEYzBJUxtwhVyG9JSJ9w2XwdiijNHC1x2sqBWEAG4pnF7YnKKN0KhNnHiNArib6C3yC8cQCE2GRxOPd+In/Az0AIv0GYjOLv+MN3335HL7/8MrV3dPB8A6wtnD+ffv3LX9CEiZMonsHmUW3KVP5D/A4tY0dHB/31r39l09CNGzeyGSpqBuirq6+nxsYm9muEthDRR/Hj50Az8H80TRVTRMy+vjD19PbIlBr91B8XYFlfXyeC1MDvUAWkqK6ivt4+9pEUBIZyExRERNOaWklmylfJfnxnWieEyehfk4npTUFarLFj2OQUWi/mHNGf5oAZiKoIH8KdO6EhPE3RSBg6Ea4y+gfXoq8Agw8BCAMCCNEWXMTaQlsgtB8rzuEidYbkXoftZahSm4g2Sw02mzP3s58Y7/tVA+RBBr7h6zOEVGIglJFYFWAbQnAVhin/VaAUK6PzPnOuIcRIdHfclFtWxnyxqYadnKokFLYpDaEEQp4nCGTFY0QA4d13302PPvooNTc381pR5U8CYYomO4vWP+cbthSdmVuM5X1FTiEWuvqW0NKFLl6XV2AJ5H5TZH7gwO3MnQuhVItEySeacxEYV+bT19bHVTtPTG8FRPPvubsn82bPgwTyvMX5C9v+QQM1YXJLOU/BDNnbs0vW7kTGYBmbra8YHzxNZTAZJHmOIdUDMAObaJlnEAAFGIzHY7zp2v/1fnrppZeoo+Mqa+nGjhtLixYuogceuJ9aWsZmPJSBeSOeGYGpVxUxbMJv8Muv9tORI4fp+rXrbAYKCAQM3rVyJQeQGTV6NPl81RSNRClUE6JQMETMNjIip91MgUnlgUMH2aQVGk8Eqpkwfjz7H9Y3NLAGEh+UGwwG6MSJk3T8+AmGKJQXiURp0qRJNGfuHIHODFQiimqmj91f3AAhymUzSAZCxHasEkFo5DPj0RidO3OOdux4QWgIw2GZdgIyjTLoQj4Awm0PPSQ0hFVIHSLSd6D+pQLC7OuwvQzRHpgLI+2I3++jgM/PWtC+aIRB1wBaGSFXmAoKGFBwn9I3DJFiHCsoNJsUU3+WGVWEZawIRaYNxcIBYbJoUWbha88l5gBCgKD64HqYjP7Xf/03/Qgg5IMrcQEDYXUV+f0Buu++++jX//RrCgaCbEJtBUJVZCZf3QzVSpV14cUx+N5rJd+naiCsrEGU7wAp90lYqvrlK8dSjJrM+9PkLtVpPRzmIbQWZ2XS3IhUqg500vB8gdD8Ei9lu0r5LCdyrMxrskkxt4RTR7553KsNlNrgATvUd9DQIHAJoI8BQqaQUMDIm+7qKtr/1X7a+eKLHFgGOQHh04efpUuXsu8fwMT2w+ApNm/4oPwPd++mDz74gDo7r3EOQphFAtKwsUOwmsmTJ7PGcPz4cTRx4iQKBUXkzIBfpG8wTEYt0+Xb776lvfv2sm8dfqABRIqMRbctYl9ERCkFgCCAzc3ubs5rduTYUWpoaGDNIEBq7tw5tGTJUm4PfvBct8FLzEDIaSeyaAgVEAqTUaGTgSxE6nn4eMbo7OmztOOFF+jUqVMpQIg2AvigERFAuI18CggB+dU5gNBmUBXiNWN3LqjaYx0jCFgUDvdRLaLH+v3sHxmPJxhosbFHH4jck0iXkpDaUwHRwrTWNO5M2l/WNSpzYvXf/sxaRV45c0+yslxYnAOh3duyGE3KIUhZYdurbHxz29vaDCDEmE8CYYLHRyAQpAceeICeePIJMWdxGODDoYB4glkrnxMIK3QMFKMXPZWZrW89FZj9Jjbw131WBMnqIr1JoFSDsRBvam8t9HaXezKzPqfKicmoBkK77smNwd46NdNdpZoEha11uZVWfCAU0SzNSaeTsCikAbNMbLyj8RgFfD7W3ODz1f799NIf/kDXrnWyJm/z5s2seUPgF0T+xObd7hONxth8sSYUZM1AOBqjN954g9588w3e+LOGKxRkgOvp6SX4FgLAkGB63bp19NOf/pSC/oAoowZaQphDyidZNh/7PvmYXn/jdS4DmgR8Ro0aRVMmT2FfPsDetevX6eyZsxygAikvWs+30piWMTR8xAg2N0MwnRUrVjAI4qe62j0QAnaFyejT/FwZZDRtc6rkBbgRaUAE8PhNQAj5nTl9hnY8v92IMsqmlDKoDOqIvGtIO7Ft2zaqDrKtHEN2JQBh57VOPhRAMBCMIfQb+hs5J/FRcyKWiFM0oZKSC8mJXJXiIMM6jsXvyZcmX8fGtpkzzGogLNSKWCwg/IHXCXVYJTSE0PYDCB8UQCjNpDn3pwbCQnWo83I0EDqXlb5yEEqgVHthDYSOBo97Di1VBzqpfiE0hGobVcp2lfJZTuRYmdcMNBDyRgubbik+kXuwh44fO0ZHjhzh/IQwqVywYD5NmzaNYbC+rp7zEGbSorEGUgS8NFQwP/zwA+EHzwuHI9Td3UXXrl2n69evc9oJ+A1icz5jxkxasWI53bZoEU2dMkVqIYWU2H/Msvn4x2f/oLff+TsDBvwUEQwn4A9wwJqf/vQxWr9uPadtOHjwEL377jt0+swZutF1g+oa6mnEiJHcNmg8ly9fxiAITZ0CDjcjyj0QQkYiH2QaEEaidObUGXph+/ZklFGAEANhhCEKfaA0hNUBAYSOfAgzDLh8XzVuNIS9vT28ya+D31dVFUViOIjwMxByORzkR2gHock2g5/wOzQDHu4wN0q1RJjg8v8sJqPmcauB0M0oz3ZtgYGwvY1+81+/4TUjHA6nAqHPR6FQiB4EED7xuDB5Z824BsJC9aarcjQQuhKXvniwSaBUe+F839Kllrt7MrPWUGsIUyRit83K1KlaQ1jq4V6I55UKCJPGiUlTTtQfEIG8gwxcMvjLlStt9OGHH9LFixcZPtauXUNr1qzlfwOYkCQd5XF+OJuP+joWg08bsV9Yx9UOam/v4KsBbpcvX+Yf+CdeuXKZrl7tpBs3rnNgmQkTxtNDW7fSqlV3URx5Mtjs1JSUHl/IR3+5/yt6/4P3GQgRrObCufMMl/j867/+K2vQABTff/89B8i5eOki9SFIS3U1jRw1is1Vly9fzlCooljmAkK0ydr0rEBoE9RCQLPU21o0hJEwgPC0AMLTIsootKTQhACkoMGFhpCBcNs2qgqIjNy5gTBD4m7Gr/w+boAQ+S/ZZDlB7MsajkUpUA3zYD+PKR5bRo0EMHOXS6FbDyLMAXnUOBbmowIGrYFoig2EdtOi0OA52E1GkRP1N/8tgBDzWQUiQruhIYcP8oMwGX3iCdHPFQ6E2cxaxZh2Nz+t2nM7G0u3ZWasgQZCd52jrx5kEnA5OT23Pt+3tOcHe7xRA6EHwWkNoQehDZpbSgKE0lONR5rJt88sREBHb18vB3xB7sG33nqL4W/16jWciH7cuPHC31AG7hDwZG+Kp/wHoW0ExISCiF4ao75wmIO4IGgNIqrcvHmLbnR10+eff0aHDx+htrYr5PP5adiwZnpo6zZau2YNayKVb5+qr4pEiN+//uYb2r1nD2sHem7dokMHD3GSe3x++ctf0D333MPPRGqNr776ks6cPcs+kYiQCm3n4iV30LJlS+m22xZRv0mTlDWoTDGBECa24TAHk9mx/QUDCP3VMGWtFkDo97MJ7yOPiKAynGZCmVDKzbFiZu5z0yCzz6ZRWiAETWNsdHZepb5wn4BA1lT3UwK5FKtE5FtogRBYKBAM8NiDXBREG2OhKun3KQ4sICc1TpXJqAJKcVc2IFTHatbIsG4WHA2ENtLKBg02PoQMhL/5Df3wvdAQwhxajRP0MXxoBxsQZtoJmAwtHA9DYWIrL+fhn/qm8VKmBkLH4tcXDikJaCC0724NhB6mgfU1kOv3TI/QGkIPwh/wW9wDYebxYR4Baf5VCMyCQB284ZaBZLBjkJDX19fLGrYTJ08yhACgWsa00MYNGxicEICFIQOBPuJxBjCYZqoNthEIJAETPyFWXAvNFjbqfF8C94qUFtjUQYOIpOvff/8dHT16lE6cOMHmo/h+25YttG7tOs5JyBEE2VRQmIya2/ndd9/Rvk8+4Q1iX28vawJhNooL4RcIDaAKOIP/4hnHT5wgpKsYNWY0rbzrLlq2fCktWLBAVtpbShvHGkJDNsJkVKVTYFNVACmAsK+Pg8nseGEHnTl9muvvgzmrjAKLiK/QkDz62KP08COPiM0ebpWCMTRqSpFaUCC027aKKLYKQtX2M1OKCGgI0aarnVeptxfanzhdvnyFrly+zGMLH5/fR7U1tWxWOn3GDBEcKBJhTTCC0sDkGP6nws+0hoYNG8b+oBwsKBjggwTIjAMnIaCSjFhq1jKKQw2h7VXjGr6cuI+/Uw0xBUlSJr5WsBS/q3GfeVkRAXiTF7KWXcGSTMMhutOUWyVD2oSc58W2i0vOuzyuiYU1GQUQ/vY3v2W/XwAhAi0h6BBkhb6tra0RPoQwGVWRkpH8U2mTTdUp56Ayxlqp5o9NZWWGnLR+sR5aGUHBUj1pjTXaXID7907uYVG6bbEOKpO7N/QVpZNA6UZ+6dpUiCcNIBBaq5+9i0rVgU6EarfB9/LS1kDoRNrldo37F7PIFpbpo8pLBULxLQK6sPmhz8dBGbD5ViZY2Ghfv3GD3n3vXTp06BCtXbOW5s2dS5MnTSJ/IMAmfth8I+0BTD5RhvABExH+VHnw1xPmeuI7gA4+gDz8BODvRsKPENcgLQR8GDuvdtCnn31OR48eYyDF6f+6tWt5s68iT9oBITaMn332GaeYQNsQpv7GjRscrAX15Tb299Ps2bPp3nvvpQMHD9Inn3xCnZ2dnOZi490bacWdK2je/PkGaHLKQ5dT0A0QojeURkzkVxNRRpnoEsQBchgIdwggjEWirDETEI1UHlUsWwTfefSxx5JZ2TmSjaIY8XXhNYR2WRXtR2QmIMQYQV+hLZFImE0CP/roI9q9e7eILhpPUCweo5pgiOrr6uhXv/o1LV+xnNsNM2NA/dEjR+hcayv19vQwLM6dN49mzpjBEWaRzqQmVMMmqNBQQygwTYVPogg8VMWy9PuFdhGWuzCbxiFBTSjA96r4NFCCC/PeforH4vxvlaYFmlk131TKEv7CDHDSH1LNVx8iYUrNujDXTgbNEdpN1En2oTGZTX1pmfhZh2mFA+Hvfvd7OvDjAYpGIhxpFylx0CSsBzgAQpTRxxkIZb5RVpSbDkcMyMq86lvnR6nfD6bzAH50uqmnfY3QTDG2kx+s78q0Vh30KWh0GjU5n11EqXZVOspoqUepfl52CZRu5FdWT9gfHrtpgycfQjcPENeWqgOd1EwDoRMpDdZrvACh8OBz/uFNthHVUtxr3ihgI3rq9Gna/83XbE6JTcXCBQs5qMv4ceM4zQE26NAg3urpYQ0WTBahlRHaP6JbN2Gm2c/wiJDw/ONHtE4BhNiMiwijIjokm5PCbwz5ABMJutHVRT/+eIB9hr799ht65OFH6N577uayORE1lyWkZTYZZQ3hvn00duxYqqmtpc6rV+nSpct04cJ51iRBE9XQ2Ejz58+ne+6+m7748kt67733GGyRVxERQZcuW0Zz580VuexkCg4l3UxgaN24KSB89tlnaPUqS9oJRHk1mcyh/ubTfN7cQbuB7+MKCE/Sjh076cwZBYQBzgWpgBAg/dOf/Ywe++ljycJNGhLeXJYQCDNsW22/RmAcjCcVNbU33Md9uHfvXuru6mbTZcBXTShEDfX19PjjTzC0A+4BhKdOnqSvv/6aWs+fp/nz5tHUqVNp/IQJNHrUKGpuauYxyBFjpXkzKgH5i3mQDObDqT7kNQAzgCnMm2trQtTT08fjEvkeVXoVw48NTMzKqOTsNQLYWPwdxXVJMfC4MU9fCZBqTgptlyjbqnU1CzOn1qtMX3OZGNUKItAQ/v73z9FBCYTQEmIuQy5Yc3BQxGkn4EOo+lmF9lXacimwnLIawO2AGg5qPbEDQlhV4JAE67BKscFpbaQfN8aJOiwzTjK4/8WbItPbwg4SUWbmmLzO3znFvFIDYTGlO9TLHsDFIKfo3e37chZXARcMIiD02nnZlvBsPZjP2Z6XkVHOE8dLe9QW2uu93uThBQidaAhTN48AMGgixOk6NtYAIgAGNgWAjM+/+IJe+9trbJ43a9YsGj58OI0aOZJaRo9h81Bcf+XKFY5Ais02/j569Ci+H5qVixcv8L8bGxupoaGRamvrOO0ENuUY0fDjC0cQPl6kWYCvIOqCxORIswBTUWjFAITw9fvpY4/SpnvvpV5szFHvgPAltALh/v37OQDOjBkzGAoBqijniy++4AimMMmD1gimo3euWMGaKKTAqKmrZYhYtmwZLb5jMWuY7Pwi3QLhM888w5BpZjNY6RqrgbJ2MhcMIETTcF2C2Czy1CkFhGc4sigC8yCYjDKphOx+9nMA4U+hwhLdzRFSxYhSq0ipNITp287MI1v4gyU4kAw2ur3RMKEf8QP/VfQbAAAJxxvq6ugXv/wlB/3BfTArhQYZQIjDi1/84hfct9AYwdQTT8XhgwFTKeaY8nAiDm01AimJAwA1J3DQAXNT5MC8fv0GJeJx1jwLTbeUaz8JTaFlYCiTZhxeqCipAvLQLcLHE/+ORmJ8MMLdhTycATEHhcZYdGNKmkUjU6UVLDOvU8ZY87YkeV0As99nOhBJu9DqQ9hP1NEhgfDAQdaQI28ltMqZgJDXBvUKhKI9BcJzyGoA5ZQOhOneq+G+MK/RMJWF1juItZAj6BJFORKvMM3Hdz7ZVDX/UZo6jLJKQQNhcYa6LrWSJVCKxcArG1SyXL3VXQNh1jM9DYTehpXTu/KZqN4WEi9AmOnMN9ORADabUQAhEYf3V0AILU1Hewd9/MknnLD9+PFj7Ic1YuRIGjVyFGvlsEkWm9Rq1piMHz+B1q5dSxPGj+ccgZ99/gWdOHGctSsq9QNyFLa0jKW7N27kfH/Y3H/99Tf0zTffMJiOGTOali5dRuPHj+domdC8ADbffvsthr/p06fRgvnzaNLESQyS7IvoU1sdeYItu+pbaAg/3sf1QnTS6dOn09kzZ2jf3n3U0dHBG0hESJ08ZTI1NjSwWSIAMhAKcd2gCb1j6RJOZC9SmKXjth0UWk/yUabIQwgN4arUxPQ2GkL0oSqXrdwyAOHZs2dZM4KNIACecw0yUPvSgdAv/OUGFghZX5HVCgObW2g9AFYsx+oqunbtGvfX+fPn6eTJkzxWuq7fYO0wtIPIfzl37ly6dOkSmwijn3FwAdhvbmziAwPsfNnHj1N0SC2sNBkVcKagDlo6mKUm2LcQWmqMQQQ9AlSy1lvmP+Q8hthsS20i+i0WhemoZa1Qfn/yOSofHmtcUB/prwgAVvzODMPfCyDk72WUVWUHzOUozbgbyBFDuXw+boGwvZ2ef/55OnjgIJuMYg3Bj/JJhk/zgw8+SE8+8SSPH2UqqoZe5QJhul741s1bvL6y9QWgEIdDfqEtxPcwh1aaQ0SAFuNNpeCQg8AmmpQGwvKZHrom5SKBUiya+ewzy0VOpamHBkINhKUZabZPyWeieltISgaE2PxCK8HpCUSON/jRnTx1kl5//XUCeCBKJyd9DoVoxPDhDG8I/IFNMTbc2CgvmL+AHn/8nzjxO+r+ymuv0f6v9/PpfXdXF3Veu0Z1tfU0ceIkevrppzh3IQKHAPb+/vd3GG7Gjm2hVatWsanfsGHDGXLa2trovffepcmTJ9OWLVv4+dDUQJuiAnmYfQhV93373be07+OP2Xx1woQJdOeK5XS1o5P2f/UVa5KwiUR5Y8a0cCCS3bv30Mcff0y+gJ99z+bMmUPLViznwDLi1F0Aod1IyGZ6BpNRpLVAYnq0zWx2lXLmb2gIUwegAEKhJTJrCNEvACjAoL+6mvstKxDKwDsDoyFUUlOjOnV0K4hGf+NHpTuBthgfBJfBOPjxwAF688036eKFi3wIgX6dMmUK3XHHHTzOAPw4lFiyZAmPUTyFtXwMmvBTDfA45mfE4+x71t19k+UqctolRPTbUA2FamqpuamRoRBBjwytYXUVP+vG9RusAUdAE5iwAsSh0c7k64XnNjY1sqYcn2gkKkyXYxGhHYehrAlM+wn9qSKlijkGjSRrz3EIYmzsnS+Lla4hBKTjoGr79ufp0EEAIfw7hYYQQAhNGWQEIHzqyacE+MqE9JUOhHyYoxxYZZf39vQKGGa/V3FgwdGXpXWGMiNXvq0qKjOuFwcTEpgtQ8jWr7C/31i7nPgduo2om9lHUq0VyZU35QDHXPfs503OJ4q+UksgTQLe9nHuBJnPPtPdkyr9ag2EGggHcAznM1G9LSSlAUK2RhRBNaIx3lThpPmHAwdYM/jV/q/YTA/aCRWEJVRTw5txPpn240Taz8FkEJzl2aefZnCLJeIMk19+9RX7dvX19vHGubamjrV/0JYh0TwgEBt8QCE219ioNDc3MZCNHDmKE8cjaASCqdx+++280cPmGxtDq5+WldRQd2jnsAmCyeiD9z9AdbV1bE74yScf07lz59jXCMAI7dKePXvoH//4B/VXVfF3MDVdvXYNrVu/Tmy0pImr3SDMBoSow8sv/5WefjoVCNMMwNwC4bmz3CcAeWjLOKiJNHNMMxmFhrAsgFCpp9KBkEFVCtIngtwirI6h1+yLRujgoUP05z//mc63tooooTKIDsbLokWLaM3q1TS2pYXq6xuop7eX/15bUyOCj0QibD6qUnQgrcm16zd4nMOUGLk1cQ1ga+asWTRz5kz+GTVqJJsbC//WOCViQnuOAEswY4UGc+SokVRfV8/j2W5ji3ENGEXEWpix4gOt5/c/fE/t7e0cQCcYCPE4w4eD6kQjHK0XvorDhw1j7Tyi+mJswn9SRI51t7YMFiCEhhBAGIsKIITclT8x5LzlwS301FODFQhNPqoc5VbMe+EmmdQaQ8utcpqm5TZlM3thkmyrDbQbV1BTAwpN/rfZXshegDDVfzoVWNW8Ek1MavSTOVuh+Swz7fcA7lj0owstAXdrrben57PP9PbESr2rwoCwEB1rq4vw0H+lPjYrxcTxIIactxSiz3I+xPEFmSIxJgtIr69bH0I+dUbaCU77IEwOsSFubW2li5cu0YWLF/gEGifO7H+VgIkmfKGQOFwAJDYW2JQhcMedd95JTc1NvEE7dvQYnb9wnjUp+C/SVgAIkbfw4YcfoqlTp7Fv3sGDh3hTrl7sHKW0rpZNRrExFqBTTZMmTeQAMCL0vwJCU04ti2Rbz53jOuADrQxMCwEHaM/x48d5Q47yAAmAXkSoREoNSLWmtoaBdPqM6TRj5gz2a1RRUb0A4a5dL7NW9K67hIYQzzCCyZgOwPmfVotDvqFfBpXpoZMnT9HOnTvp7Lmz7MumAunAXwibNVsfwpIAoVV/al4HrGPVHgjVmGfDTsvt8C3E4cI333zNQYZgPgrNM8ZIY0Mj3bnyTtq2dSuNHDGSNdnRmIAE+FgKrWOMoQz/RhCkU6dO09Fjx7nPoSGcNGkSjwV8oLkDHALAYIKKXJQ1NbUiUmMiQTe7u+nChYt04MCPHL0WQDpixAg+eOjsvMbji815A36aOGkSjRkzhkaMHMGa74kTJvIzUAdoeY8cPULHjh2j2bNm8/0Y/5h/iJKL/gQAwjQWZtINjQ3UUN/AqRWGIhDCrBZBZZ7fvp0OHzzEQKiCyvBahIBBPh89+OAWeubpp4UNuYIb+RqsJJNRsRykrnE8LZS1J2v4kiuSsZRI82LOz8hBw2BNoY6gZC7ODGAnykh/h2Pc4wfpV9jnNZp8X0DTDi28CG4jrCmEb6wy2ZWlymIFLCbXBHPgHPFv0S6OEmvWmsu8pLhX+N+iHiKnLZtzl3qr4/htri+sfAkUa1+bbd/pdk9arDqWX+8NUSC0DghlcGa3+SqXwVAu9XA7iN1OPrflu7veGRCm1lmcE6uXrflvmd+UJh4xIlymaDnkiazyZ+KIl/L4V5zopuq6sJHGJg1aDITpxwcRPF/72984oAw0hHfeuVKkAahDegoBpCJ5eHocu6yRAG2eb+RuY2sxb3HxkmaVyixVmO7xVinH8LbW96OPPqRXXnmFnnrqSbrrrrukD5tbIBSBZYTJ6CnasXMHazixQeP8kfKhAwuE5vGdybg21xzIME5lhA38rB5Q8AAAIABJREFUFZu/3Xv20KuvvcpaPUSxbWxsopV33knbtm1jiMNhgkrVoDalSvsAbTb8Uj/77HPau3cf9dzqoXHjxtF//ud/MhQC5F599VX2KcW/oZn+1a9/xeUKk9yktvXjffvo9f97nf1rEYhozZo1nDfzlV2v0K1bNznwzMaNG1l7OWPmTNY0wueQZ6g8hEGqkzfefIO2btnKpq+IkgnT5RdffJHhdfyE8fQv//IvNGf2HN7Ys08Ym4w6GIwWcVe6hhAHIO1tEggPHWIIiYYjQkMoI22iyVu2bqVnn3023WW1goLKqK6zBpcRrqOZFyH8JesWEz6ppgtSyrIG8TGNHw74lEiICNHUz9F2sb5ivGJOYc0PBEWAKzVGMdaTPovJwrhNpneIqrFVuy60kXK+sC+tqAPeFyqATl8kzM+rCQY5YFB5vcVzrXf67+UlgYHYu+YCQqcjemidhmgg5JnjfsNf+gk3EJOqEK10OvEK8azcZZQKCFO28SaaSZroGMfR4iWeAwhVsvdQKMQbF5h7IgXE+++/z1rB2bPn0KxZs1mjgpe6SjtRDkCoRkDyv+JfmU2r0vsxHQg/YiB8+qknGAgZBmCCmxBwaWzIspmMskoxFQihAeWUIZwDT5zWY2MELdjAmIwWEwjF3h6mnzdv3aR9+z6mt//+Npv6QltXV1PLUAe/1HvuuYd9CM0pIcTYEqk5oGX89ttvOZjRgQMHafSo0RyE5rHHHqOWsS0M2H/4wx/o3Xff5c3ubbfdRlu3bqVJkydRQwMCHSEfovA//PSTT+jtN99if1OYTC+67TbWGP75L39mUAWYrl+/nr+fNXsW9w18F3klr4Y23s/g+fKuXfSrX/6Kli9fzvX+7PPP2O8UPmIwRzUDoepnc+RYu9XEjhkqHQgRbKi9rY22Q0N46LAAwkiUgVCln8HcAhD+8z//swZCm4EhDkaS4OQUCFXaCgWGmCc3u2+yvznmE3x877vvPpo4SWjAOdgVAjqZzFhVdZKmrCLYEz44aBHpYGTduI7JvYQ6fFRAiPJxLaJcq3UvR8yq3C9dfcUQl8BA7F01EHoZdIMICN2Ah9YQehks3u7JNTG9leo1pJ+zpakw48PJs4TpUjoQiqiYyXpgowB/QWw0AHuIhHf8xHH69ptv2CwOQDh6zBj254OyBL4u+EFQBHUanJqfLbPc7TSU6mphuOSkZanlc0vMZljZTuNtircC4e7dAMJX6aknn6BVd63kh7GJrvST8wyEra1CyxRFLrI411n5qpUXENrNq2z9Yv83mJF23eiiU2dOszklfpBq4sb16xyVVAXUgZ8pIAwaPRxKYAOJQCP4gfYauQqRbxJmp+cvXORosogku3HDRoYvfF7Y/gIDJzSPCxbMp7vvvptmzZrJZcJETfxE6B+ffkrvvP13DhYELSDMS/d//TX98Y9/ZK0JtOTrN2wQGsJZ08nvCzBICiCEOasCwlfo17/+Na1YsYL/9vnnn7OWEhvu4SOGpwEhRyCVESMzzY7BCoRtVyQQHj7M/pyAQfZ/htYUMMFAuIX++V/+JX3p1RrCFBhMGztZNIRCO08EjVy4L0K9PT10+dJlNrn+9B+fsi/sv//bv9O8+cJHFoG/YLptN/tZ0weNHwc0EyaiKvdn6pF3KhDyuwYHMtI8Hs/BIY+aTz6/iPqrP1oC3iTgfr/g7Tnmu8wzxDpbrEfUls1JysPdv1Pzr/vAlTDIgNANFJqFrjWExRuCuYDQS595UeNLrZSnhnobH06WQTsgRBVV5DuzRhEhzsNIMs4+gP3U19fL+QSRHBz+XsrXx1ddxeZLeMELMBI1cQeE9v0iS/IkxcIC4W5hMmoGQpVKwKQhNFrPGlhRbUMk+L1faghPCpNR+JnxhigSZS0hIEFEG7TJQ1gSH0LrS878MjP3kZc5AduIajpz6jS98fZbDFMI+AKtBCekP3GCOq92MoQ1NTayn97Pfv5zvgYygU8o4BAaxkMHRWCao8eO0c1bPQxzS5cspSVLl7D/IbQaO3bsoLfffpujjULreOedKzggzJTJkzlNC/xnAeEIQvT3t//OmpElS+7g/JswRX1x54vU09tDTU3NtGnzJlowfz6nY6mtq+P8gvhgMwyQQZ7P995/nyPewjw1FArSvn376MUXX6JIOMJaS6uGcKgCIdYTACGA/QiAEJpaBYRsyohDqHgSCM3LodxLVYoPoZpNZpNRVraZ0qTYLW65TUbtzSqNd4CyVLApHM+HaSjm2nfffMt+vPBlhtk1tOGPPPoIzZg+g7W19XV1PN5TPlIzWQXHZ5N/JL8D2BRU+DoKiwxhpq80/biezWXlnbgH0X8xJjAGcNhTV1/Lc11/tAS8ScDJTshbyZnvsgKh7RGKvN3Lu9PLPYVuY+HLywmEZi2Fk7DI9lUs1IAoBlzwkiirLXeIRiPKqdMLJcPCD6LsJRajz7z0S/kDYXKzorSDSS0hfLwQaAZBPVSgGLkX46iJeMH3hsO8ecPmV2kFU/1akj2Vy4ew2KMkq7+OYw0hgBA+hEJDiDZZg8qYgTClTWoT1E8MPCdPiKAyrecrCQjF9k98Ms8J1vjK2KJmucNM7ULreTp27Dh99dVXNGnyZFq7Zi113+ymSxcu0r69e9mnEhE/oUlEVM5NmzdzICGYejY2NbGGEOCMAEYvvfgiHT95kiLRGK26axXdseQOWrx4MQeHgWbjueef5yi5GMfTpk3lYECLF99O06fP4I0nxjUS0n/66af0xutv0gMPPsD+f8OGNXMuxD+89EeOcorf77//fgbCsWPGUk2tSE+BDw5BoNn84osv6N3336NtW7fxM4KhAPsQvvTSH6i3p49GjxmdCoTVwjTYaornZJxWusloRiDk9CsiQivGypZtW+if/9WkITQNvUoFQrUmCCDMvOrlA4RcbIbXoLLGgAsANIN7du9mIMSBDLR2mDs///nP2XQawZRwAIM5Z/4IuMXhn/iWdzESEgUMynyhMqAMB6gx+YEDCAGMfJgitYswM0UKIkTlRUTeYCj1mcV+P+jyB5MEBmLvmg0IrRpCL/tJMzcMnr5yBITC+CC703V2kRRqQBQDLswdawZCr4OkWIOjUDIsVv0ylVuMPvPSN4UGwtx1cNJjZg2hkmAyTHiq2Sif8MoodjjFByQiOii+R+j+azdu8L+bmpo4qimen5aGQT6k0oHQbVCZtL4wBdyECeHJEydp584XOVE7PqwhhIxlgvTy0xA6n8fQ7mBMqbGi7kQU2zdff5MjwQaCQdbowSwUKTcQWOZPf/oTHT58mM3WoCEc1tTMAVwWLFxAm++7j0aNGmUcRhw+dIiB8OSp0xRLJGjJHUvYpHPpsqV8XU1NkP7r//tv2rXrFdYEwr9w06ZNtGzZMpo5YyYH9sFWtraulhAQ5rXX/kabN29mX0OMZwAeNJCoM3Jpbt2yhRYuWEAtLS3cLgALYzEHqPHRJ//4lF5/43X6xc9/wT6E2P8CKl9+eRdHv0XAGrOGkIPl+KrT5osGQg2E6rgl65vM5D9onpkKNNXbQgR+SV6hcoR23+jitC8wuz7Xeo66u7p5TmCc/sd//AdH5EVwGQ5ChvyppjLUgY96b5jXfLM2MDmW06NIK22gSDWCd0iDiDDK7xAvVjzO1yd95WCXgJOdUKFlkAsI87euSSqSCl33gSvPMRAaVXSRCEcMA/ucPN6anAsuvJWadIqwlj8QAzlTG8qpLm7knLnPhJ+D+P/kEWr69arlSd81b4mRvEtQ3elufDh5HrdenvCq9645b5SQdPIonl/qfFwtsskpk1CYkCK/IP6IE2SYjYoIpu4jxFmj0rnpbafXerc2EE9AHsK80k7IHRr+gyTqgKIXdwAIoSGsMnwIAQrsh+PzlUlQGbOEnY1HNsVEJE2TVgBROw8dPkTnz53nQBXz5s9nszQkpYdMkCICkAfNIQANgUYwrpqbh9GcObM5kM+M6dNp1KjRHIACJm779uyl73/4gU6fOUvz582nhYsW0oaNG6mlZQzfu2PHTnrrLWGaunDhAg4qM7ZlHAe9wHOuX79GLWPGcHqJf3z2OT3x+ONsegpIhBnpn/70P+zviDQRD23bxrA4YcJ4zlt44sRJDoYDYAXYHjt+jN557136xS9+SctXLOP58Mknn9Kf/kdAJTQvjz/+OIMpR5FFChR/dUqkSAWYGVdkk0ZGvuqcDv/iXyeHhu0aZPkb+tbWZNSJhlA+oBI1hNZOyEdDKJfxtH41A6F5KccaC2sGmIr29fbS1/v3s5YdQX0Q0IlX/USCho8YQU8++SQfwtQ31BEiXjMQmtJmqENFzPHevl66ePES3eq5xWafwWCI58TYsS3U0NDAB4W4Ph6HWWiU53lbWzuvD9A+Yr2DhQmCk9WEgjw3kHZCI2F+U9aqk3JaWu5jZ6clDeR1TnZCha5fLiD8/9l7Dy65qitteFfunNStbmUJBAgRjMkYY5NtMMkggpnBNrbx+J01M39l1vJED553fQaDSQIHXoNJ4zEe48GIoJxzS2qFzqnyt569z7733Fu3qm61uoVCFavpVveN+5yzz352eHbJ6p/BA5x9dbW1AUI1XH2i4+Euo01do3UG8i455fNQS0GT+XR5jtmQ6VxfozIgVDhoEl3KPoyrGPHTzAGh25J7rt87PO2NA4l95DJBTwhDQpaaPS9Ltw0loRP/zeehkGuTr5PuVGa6+EEqIoRgjOTG9DfcwHUwgMjsYrCu4UjGYnF1WqgBW0cjNDo6Rjt3ABD+fxwhRDqVksqAlAdGEiKzs0cqU4uBVW792NkMKuvgDQqGoTZlV7ba//7v/+YUSjCJnrdiBd16623cugSMnczWms/T9OQkp2+iVhNpozAaOzs7ueZv9cUX06WXXsagEBHBoeEhbt2BWr//+Z8/0dKlS2nVqlX0jXvv5esmkwl68cUX6d1332ODE6mgDz74EM9MpKe+svYV6j94kJYtXUajIyNMqvGjH/0fjlhG40gj/RO98PwL/BxgKf3GN+7m2sAly5bQxx9/TO//4Y+0detWfj4wm6If5h/ef58efvQRuvrqq3jNKCDEuwGkPvTQGgaEAKtIx8M4K1tkOTBoOzLsFL0zChDqdDF1bTYgRES4qDWEDAiRihtxU0ZBKhMwzc40QFhNO9WsMSuYBK4PT6leREchJRPzGQyvqG8Fk27/wX4GggBx0D2aMrr6ktXU2tbKTh0mgFFnhNVmAvMa0e+PP/mYjh0/zo4PtCTCmvjCFy5nZwtAHoAoSJhwb6SmwpmCD1KxEZGE0weR96bGRkrEAQgj0ouw/pmxBIK0ddiLnfmwY/YnT7kMJxeGVAKEYSVf7bgzf2RKYHEW2qXSJ+CvdrxEozvlLlIHhNUmVdi/z/6iCnvnkzuuDgirya9WQMjQxyKLqVQ/Vs6wrfZMp/rvtQLCd955h1566UX67nefpBu/9CVmVg0ChECIToWwGk/GnY+AGaJ/IyMAhDvoGStlFIAQhhlSKaVvV+SMBYQwFEHGgigoSHMQUQN4w3cAQhCzfOGKK+iySy+jC1eupGw+z2RFu3bupA3r19O6detoaHCIDUyQw8BQbGttY8C3evVqWnXxKq4nhDH6/vt/pDfeeJMBKBrCP/LYYwwOAbp++ctfMghtbm6iK674Ij3wwAMcoYDs33n7ba6hgtGKpvfFfIH/vvqSS2hwaJCf4e233+HjcS2kml540QW0bNkybnWBKOaJ48fZ+L3pK1+hkZER2rBxIz3w4De5PcXk5ARfA88GNkYY2mBOBTsvDGGkx2k2i2tUlGa3nI2AEDWgRwcG3LYT+Tw3pwc5D0AJ0DTmECK6zDIa4I+rA8LyGlPnEwAgvhARh3MFGR0ff7SOweDyZcvZGfHeu++yQwTROvwb8xkRwlUXX8xOFW71Eo1RER4wQz7GTgxOIy3SwNEBeuN3b/I6R8opSGnmz++lm2++mZYvX0atzU0MCFGLi6j71m3bmFUY6xXOoKuvvobXNTIFGhpSfA9Om6+zjJ7UllgHhCclvpKTgzKfNBovB9cB4UwkXjVCWCJbK97gTnI3zlOCOE9ZyuhMXj/MOfUIYRgplT9m9gCh3CM4QugZpYqMbmYjPbmXCnV2WAg/E0AoxqvKo3JiycmmZ4Z62ZM8qHZA+Da98MKL9OSTT9KNN95I8QqAUKWjUUZNyY3GhJZ9ZGSUdmzfSc/+zK0hVEAIindl5DvTIoT6voVigcEcQOCh/n5uIA/wNjE5SfFojDra22nF8hXMHrp8+XLC8fjbvj17ad/evRytQ+8+EBppvz5EjgD4wDy6+tJLmEl0Oj1NmzdvYeCFCF0ikaQbvvQl6po3j/sDbtmylUlqGhsb6bzzVtC1117HwHPfvn305z99wJGS9rY2Jq8Bcy7aRSxYuICOHBngxvSffPopp66C5AJAEJHHvt5ePh+G7eFDh3isQFKDequp6Wm66pqracHChTQ4eILJOtAWA2l6TU2NnPaKlhZoewGiGyG1ifGzqq7xr52zFRBC9k8//VNOE1aWUZDzcHQ8AubJggBC9CHkoKHkEWoCgt/gLVujfIbkwIXV3Y7aq5I0hOtBhqj1BvgCQ/Tw8Ajt2L6dtmzazARMIAd79ZW1dOTIYb6sRuSh4wDSkLaOSDY7LxC18wFCDMmhw4fplVfX8poFWRbWAyJ+iLRffPEqWrJ4MRM4HT8xSG+//RZt3LSJHSl4Jhz74IMP0nXXXU/ze7rZGQagGYlFzllAWK58otY9tQ4IT9JAMKerXikfgNL7lGikiqRRM3u6czFC6DBWzSxNsh4hnNlUKz2r5i1qtm58kteZHUDoPkQpIPTbGGDfListgzxmNptrE0XYEfMAQuPcqlTHpy0pGA7y+1ROoa1186rtLWfn6FoB4dtvv00vvvgCPfnk9xxAiFHHuHpyHqweYDYgBOjhJubxWDAgzOX5QmDXU0C45uE19NCaNbDU5KVn3Hbi1KSMCtmEGJZgEUS6KH4RpwjlCnnK5HM0OT7BaWid7e0Ui8fZaIXRybVD+QKNjo4yqQyickjVhDGKL+0/COMS0UL8Dj/jjgARhw8focHBIZqYmmLjFyyKAF+LFi1mEI7jEZHAM6Gn5sYNG9gwTcYT3E8TYK9nfjff58TxQWmFMTDA9YQtzS38LIiiNOKrsZHTfD/88EOuAcX7XrRqFRPaIJ0V0RAY2XgGRGhQqwhQuHjxYurt7eP0OMw/PAvuB3Dori3v/D4bASFSRFFD+PTTT3P7EEQMARAQFURkCO8Mmd57jw8QWn54XhFOGmMVnXAG2FFhdXdYQIhXBgMuWDyHhjCfj3EUDw6Q5cuWUXNTM8//l196ifbs2cNgDjJHJJsB4cUXc2QREXpm1IUDDIDcIpiBPjt05BC98CKusZfnO+6FsUR69VVXXUVf+tKNNDIyzM4RpINv27adnTfaV/Tv//7v6bbbbqUGXgeu89SOAM+Oxj8zroIx838kElXbDKkDwtkZ7/CcCLbEkTtUmUV4Zk93BiiyGl8sVIQQhgU2S5vuXu/DrG5xMSCCPnVAWOOIlD28NgU0W3c9+euUKlT9jZLKyD3Cq0yzvLnA3pmHWPCW8W9aMvmsOeJ6CL3byb9b5SuEHTF/fJ2BSxnEaoMadw3CaDuzldNMAOELL/yCvvc9AYQgDVFA6NnDfYBQGfkkGgRgEqORYRMhfOYZZvqD8BEdwbFKtICfgwChRko8M9ga+CC7IfxMrzRTg67inQOOU8FQGyIVFDtjIpbgvnLcwgRRoEiUGhsamP1zajrNPwOwIRoHkAfwBPCGL7b7uQVKlA1NIa4w5BOIJkSjbLCOj0+wQTo5Pc3fp6YmOXUNBm4ijiicPGsun+d7HDt6jCYnJnjjBvlFZ3snRybwb4D3yckpGhkd5WdDTzSAWO0PqWN0YP8BjnziPRD1W7x0CWUyWUpn0PBbSDbQYy2TSfPPOA/3AmupAmYmZDKtFvRdy63ys6WGEMAfEcL/+Ml/0OZNm3juKyD0NKa/5x5ebxGE46Vo1/nUAWGFvYAVEmyoHE2n0xwlx9fu3XvogpUr6Ss33cR66FD/Ia5jBiCcnk6zagFDL8iPkJrd0NTIoJAXsfGC8gox+oYjhIcO0wsvvUhHjhxlxw7uA8DX0zOfa2nvu+9+2r9/H3388Sc0OjrCzp69e/exfQcnCxhNEU1EWjXuhWtoNNL/huXzwuZ6Z52d66vDTAwC34YLRu8y3ULqgLBW+Ye1hKpf1+4fGnS0zaRrExX6AWGYJ6oeNDizba5A+VWtITRpCdjUsUn4P0hjaEBalekD5f97HRBWn+ThjggzhcNdaa6PqrxRaNWp6mCvJ8dZxPq6ZlU6Z+EHExVDU23NA+AFXyxKrMxFnK5S18p+hZ41MafVLvvaznBl4mxOFbSRHT1kcbBRUF451fYscz07ylzfN972UUHRUqQ7vfACIoSSMgpw57RXtmVnR4uZ2c/ty+UAwqFRJpV59plnpDE997LLMSCEkQTdxoBwzRp66GFvhLAaICwnTX7EUANTbiJUB4R6b54ZhSJNZRHBIwZ2YBhkMIeIHxg2ozEGfqg1RLQCzKNqlHLdEqdSCgjkZtf5gtil3OxaACLvAdwMu8jRBTgpABQAwLB/AGjh3g1J6ZuJDyKS+GLjyzTExrMgUjg2Nsrgrq2jje21dDrDhDQwUhHpwwOgb6EbmsLQFeX5jHxxHI5IJJASKkY5HJhQB6ixwrMjwohomNRRJZ29rKrh5x+/UON5itZXBf3hPKZZGzYg3LRxo4BBM84YU2ErLnLNJdZbNBGjiBTtzgwQnk5yKqeOan3GKvqaawbTaY78rV+/gbZv385RuquuvJIeuO9+QlN5tJv4z//4T9q3bz/LG2tk3rwuTuMEY293Tzf/rpArMCDndccRXHkJrJFDhw/RSy+/TONjE9Td00ObNm3kljpYR6jbffzxb3ErmT/96QOuKcRYI40aTKcNjY301FNPMbMv1gZAKuqFQbwV/HqnFySslFUTNMysQU2PRiNBmdNGp+k5JWnj1ZZwmehhdYARfOHTWc1UE4X8vdbF5M5n9/p+uzGMrHTzlxCCM578SPZouPz1Hruj6sudw4AQG2bQglNjIDiELsNQa3i9/DjMdElVHdkKBwRN5tPlOU7mvebuXCHFLvdBVyMX5blRQkOlrerDiB1GHKIZbIiiKB/02MmUGG4RMVbwHxpnAxA6UUJzC/zbYUgzbGm8EdSko2o6eAaC9UmryvRy/uwJJAY/o4WDZ/Bcn/MpOk0C0nZqAYT2psINmE0Hew8g3L6Tfv6sAEJm2YTzSwGhqS9b8/DD9NAjaziVksEQIiW+zT8IppUzRsLtk5UAof/KFeYp3smkurJRCWDMwE1SAvEfjFZEh2AIIgLn9vYzx0Qk7Y1bnuhjOXjMJWDBIVrfisMQbcC1ABABFDnKoZF6Y5Dx1gowadqp4DiQmmC84kmJTCL9E+eygarrG+NQdDd0BoR2ExtzIK4nKXYFjmLik8/DwSlpwwok+W/m2aoCwhrEf8pXUg2AEM6CYwNH6Sc/+QltBiDMSuRX+nCCYVcAwawBwnLCmGs1G3IQ+DFqfZZKgBCsoFhbIHeanKD/9/pvaePGDTQ0PMykMUsXL6FsLsPR7Y0bNlF6eppSDQ28LuFAWbBgAQPHr991F7W1tfI+KLgF2VmS3ox1kp5Oc//QN958k9lFkSb6X++9R3/64AMGeJ2dHVwnjGfB+F5//fX8/Xe/+x2nzTe3NNMPn/oB19aOTwggbG5qJEL6eKDs5sYOmulVPRG/gOeVzBtjnfgY8yWI696ZdaJxatVsv9aYThpyWootPYOpWcv15+bYWheTPIU3UUrbc1V4Qt47nPJmOZBvHTCjzAYm8pT//J/q83Bm7zU3Mp6dq0ZyFstodQHM9KanQnAn8/Sn4vlmKrsz77xKgNBjrplUGlmyNiB002B0I0V6G9LL8IVUr2QixUYrQGEMcBAKXAGhpgl6nUCsHJhC+7QDhDMb4zD59KogZ3aHz/ksg67KRQjRqNxJGTURwrJkFo43WIAQrskpUZwyOkI7GRD+nA4c2G8iYPlgQPjwGkmdjxBFUUPoEJCUJj2XexZnWtasdk5Gx1UaSw0xuHZwJTniShqPdQBwze9iPY+V1ltuU64oM1/NcFhQbt/LcKSUNKa3hvdzXgyzdHvISsG0sZewHpCy+5N//3fatGEj5cEwyum1qLPFHJco1N3f+Aa3eYklESGUaLB+akoZrfAqc2hL1yTAWp+jmt4B6IYDAqnUL77wIn366acM0vBBXaCmZuN32NdAnKRABONzzTXX0He++x0mb3L0j0mbxoDCcQriJzAHo7k92qrccsst9N57/0VoMYN2OrhHU3MTE0EtXbaUASHut/aVtXRi8ASnTz9lACFStAEIET3n9OBT9KlVw9mu50qA0C21cDNE7Ffyl2lArzvOslrLMWqdPDXI1g8IT5dwRe0elOovbds3fhsgyCaA28KRh7Hzgh07lhLkvczNLsL5tc7B6m9y5hxRB4Q8VqdO4Z05U2PmT1oZELrmmkTz/MvPjIXaqOzxL1K+mKdcMU/ZIgx1nBfl2iekl8UjCYr6AKEndVSH+CwEhAKmy3/OeEDILwgA531HGD2oIXRTRqVfWqWPpAcVxKDKg/xEamRGhka4GfrzP3+OI4Tw5GuEsKmxiQ0DGMccIVxjACHKqOqA0K38PRkVWgUQeoY+pAVU66Z+rgFCj2FpAOG///u/M7lPLpN1U0YNIIR+BSD89ne/Q7FknKKITNUBoaNuKjtQpJRhamqahoaG6bXXXqPPPv3M6e0JQKh+ea7dRX1vNst6RwmcrrryKnrk0Uc4oohjOYU7hjpaN2V0aipNBw8cpF/9+le0ePEiZoXdsX0H1wuiTQ/qBVtaW+iaq6+hq6+5mln6MxjZAAAgAElEQVSC0eoFz4M6QxA2gUUWKaPCMBulRDLu1N3P3CIIf2at67Z2QKh3EKegbC/uz/qkduZbzfX5dUAYfsArHFkZEBpiN+t86DQnibMGQGjyyxwkUOscnJWXPU0uUgeEdUA461MxCBA6TJrMVS5HSDTfBYiOquYfXDc295dDuhoVKM8pf6LEcQhAYTya4O9IG4VCiKL3nOUFd17wLAOE+l6VIoVnByA04202bww8WEa9NYThAKEyboYChIUiN4hG2hxAYh0QuqrCBhS81E4SEJa7RKXIYMWNu8ZdXQGhHV08o9dOOa1unOP2+MExB1KZf/vXf2NAmAUgRImISa8FMEE0/a6776YnvvNtiqcSDAiLlk0G/eyKvNSBYz9OpRS8ObSla9rnan2OIECoQAPfIWNECNH+BWDwYH8/19XyHiY9c5jRd/2G9TQ6OiZOz6jUt4JQ5oovfIGuve46amlu5r0PIAV/Rw2tyhOAc//+A/Tqq69ye4n777+f+3bu2rWbnnvuOSaYQRTw1ttu5b6E0IWoY3z9N6/T0WNHmRxKHWxogYHn4tpsNa5rkuDMDq5x2XqKU8JECN2n0jmqoND7vDr+LOdaJ0PI4/2FNcGVbL7n8qvaSp6IkM8xs5Hyn3UyG0DwEwQBQjcyGDRTXLpBzgZz0L3/B2+EUAGh/QZh5uHsv/HsjMTJXKUOCOuA8GTmT+C5lQBhgfJcv8QfKeoRDx2ZZFLLaye7InL5UXskDZKxUPMcMSxSIZvj3O94LEEJjhQifVTAIEcf/e0nzlJAOOsDeLpc0HXm+ry5BQaEL77o9iFkNsQQEcJygBDN0Z9/7nk2mjRCiPmjgBApdHVAGGw0fV7TpRJYdEOX4Z5OAaF/O9BNP4yBEO5On/NRVQDhhvUbuCm9CwgldQ7r66677qYnvm0BwrIRwsrSOpcAIfoOAljDixlPxDgNM5tBbSw5PS/RDxUfALd//Md/pIMH+wmZCdgTOzo66JGHH6FLL72EOrs6OGIo9a4yj6TkVc5Hmuf+fQfolbWvcFrofffdxwDwxIkT9OMf/5iJbPDv++6/j+666y6uN9ywYQO9+eab3JsU2Tbf/va36ctf/jLXKkq/w/J0/bbzZLZmda3rLGyEsNbns1MST3tAGCS0U+7Nmn14VB4Qlpsl6qGy6tkx8Jp05gBk/8xlBgqnPjPsvD77KGWI6oCwDghr1ZVVj68WIUTaHhbd6Mgw9fejtiEt+NB4dUQZiwcPaTGI0MQS4pUGOGxr76CmlhZJExU6GW6wnYgAFEYpBvZBvqABhZp+yt/lH6cXqUxVkZ6bB3iivDIfmGQon3cA4fe+B5bRLzsNtG1CE7/QlDgE8w8GGqdExeM0NDjEqVUv/OIFOrB/vxBqoA9hsUjNmGeGXZMBYb2G0BHrKXVAB6yAOiCcgVoIAIS4CkcI/+VfacNniBBmmFCGI1FMAhRjZta77r6LnniiPCC0+6lKFEufzzXQ7CcOMrQ/7znlPHGN9m25CCH0FQAhg0LTF1RZW7kZvCGGAeBGnd9//uf/pd27djMjKWrlkdb5rce/RRdffDE1ot0KCF5YB0pvUXyYVRf9Nien6PDhw/T73/+eOrs66brrrqPOjk6ORK5du5Z27d7F595x5x106623cvP69evXczrpkSNHeLzR4uIrN32F212kGkDcJogQ+6UnzbimRlHh5+mpAITlh9Z1/7AFYgb1ZAGhrgt/BFAc4cKWHJaN3z8GUk7hssvx3DLiVhtHsGGNEzr8kJkjZ//6wYBQOAAc3689YSJG5/C7unYeDhHTz3bvuSfaKaP62p7LlnE11wFhzZPE3RBmfGroE2tVJZ6tKfRd6gdWl0ClGkJDCM8XOX78GO3avYNGR0YonUlz3QQzIUZQaJ+gZCJJqcYGTmWJoFk26iViMWpubaPGpma+BjbIRCxOjakGakw2UCoa52ihU0MIUGkUIiv5GemtGZ1UXVD1IwIlYBtXHOVlYwQtI5B2JQx5MGIQIXRJZVx6fG2FwBd31IL8IBFCSVtmltFYjI4fP8GA8OUXX6QDBw5KhIRZRqUnHuYd7vnQmoe5F+HZTCrjGZAqKtUTVZuFuVzrKps1QOi/sfXvMzZCWGHs7H6tOmzHjh2lf/tnAML1lElnnHXCTJaxGLNdAhD+9V8/YVJGo5LgYe7jpoyKgWpHWKTFCLx9bjzHs0atuTPndmvIeVrrczg6yyd33nMMIIQjS/qfCqstSF7w0bYuqON74403aN++fZw+iuyEvt4+uvsbd9OK5csNo2jEAEK5Fj6c0ZDPM4gcHBykTZs2carpivNWUEd7Bx/34YcfUv+hfk5Zvfrqqwk1iaiX3rZ9G/3lL39xmtPffdfddOWVV3KLCwBSBoQglXF53mpRESGl7R5WqxVXa4QwLDiqlH5a6aXc7cahWpbDIUYLUjMU5HUCx4vLylwWuGmdNY+DaCX+v5bPCO+s82hs51iTmMdxTj+zf31PKYzRHVhLyDBTObHjSiE1ouU8V92wtmuLWkzUJn1EdFSEYhFkn4lwZB2rUhOyQ4GXEROA0L8qgY1GFgM2jTmV99xcvB4hdJfW3Ej4HLxqWEAIEDgxOcbMjkjVg1EyNT1JsXiCN6S+BX20aMFijgimi1nK5nOUzeXp8MBROnrsGA2PjjJYnN89nxb2LaDe7h5qTzZTKm4aaJtdWswRs2BnpLdmdNI5OPKz88rORmA2Qeh4MIjlGRAK4cLbb79DL7/8Mte8IMVJUkZFmYuxafx3Tisi0+DEKnyS2qgIDRw5Stu3bWcvev9BAYTacxWAEPVT5yQgrDKcWBW1GnCVLlnrKqsKCGc6Hc9hQLgegJAjhOI4gW2F6GAqmWRSmSeeeMJkakTYQaMfcbaVgkH8PW4YgNkZY04oV5s153ZryDlR83NIUkvgh8GFLSzGxkXTPkJOgs6CXhsaGmJgx6Qu8Rjvb11dXdSQQnRQTFOcC+IZfMBIKoastLaAnmKm0miUe6hqiilqCbHf4jmg05qbm3mcET0cGx8zLV6KTFqDv8MBIHrUAItTFA6pVZ/MJiC09Y/sQf4qPxleN/6kO4477AArGhVmdl44sfEfekaas/GOeTAiGIIzgJp8ISdteZARpYCGHwLs6XCHimRiuA6zqxsHi+U9FZDkRsbOBkDo1TDi0FVZYc7DwYGR4iyGhPTLVUAIiUmTM8tzZXqqMlEhWiEViRrjKXZ6AFqy88aUMWEcGXwyWU2EGuKImEcpV3Bb8HH/XbQnsRpXzH00NqQSm8FhZxEgnMHb10+ZEwmEBYTcX7CQpd27dxFquPoPH+TGvYlkknr7+mjJksW0Yvl51DlvHqXzWcrkspTOZRkQ4mvvfrQIKFL3vHm0dNESWtS3gLqa2qgp2cDRHxDNsIp0WAxdz1GtxuecCKp+0TIGlLGtzLihxAZbItr/oe0IUozfeeddeuWVVxwSBK53EdOoPCD0bZ6wpaDMjxw6Qtu2bqfXXnuV+g/2S6QaEUIyEUIrZRTN6T0RQsty9BJreNpaed6zIpA5E+aEeQEPIDyZBWVdr5bXnys5Br1KrYZqLe8xJ8dWkmkAqyuccf+qEUIAQo2kmwgWokXfuOce+vYTT0hTeu5J6YKgAqf7q5S80oojzRERsRyMXtQkmv6xAairZiA2J8IrXzdX9nZGFoFzx2JJdlpJmCiqIzNfXzwGHqY/qG1garqpnc441waoRJu8bz5X41TrOpt9QGgAlZnL3HfV92GAYARg/1Uj49rjleWG9hVsh6CMRcKsOCeL3qwMPAAgBRCy25pBuPXFN3ABh/ZcdVrHsEmjKdkaxpUUX/3IPJLP3M2Vk9kAwi9iEDPl8ki1lt6YaJGDD7cI4QwyJUEy7cU4Kdd1VLHjRDWVGdu4aVtGONfRaQZEmnYxsFUbU40MPHF/AY3EzmIeXzMObHGeEnmHl1ktR9YBYS3Sqh8bSgIzBYQHAQgnJzhVtGf+fFq4aCGdd/75NK+7h9tOZPI5ygAYFgo0MjFJ6z7+hIaHhtl7vWjBIlrUt5DmtbVTW1Mzp48mYwmKo5qQo0II8WsT7mr0I6Fes37QHEnAHyG0AWE2l2MP+rvvvssRPWXFCwMI7cdVBQ5QeLj/MG3buo1++ctfMvufAkJsupwyWgeE3pGuA8I5mvmzeNkZAMJ/MYCQawh9gBDRpnsACL/zHX5I1vFu6RIBEJaCBjESEdiCIYe2CKgHx7XKfeYKaNQq2ZqfoyIgrPXup8fxKgO7x6QLMubmGT9PQMiASSNsMwCEKhFNNxVGdElv5KgeYoTGcQLnSI5BoFpLEuGFg1uBG6JdElnU87GQEFmWFGG+JrcmifF3XpdWuqQ7VrIOJdg7V8Btrq7rnWfcHzWfkxRc9OuMx50oeQYBBtRkcs2rAns4riTSxwEITjEVp7FmFSHKCPnB6RWPxDmQwHqLiBIUoYnpKZpIT1FzUzPFY3G+P0A8xlnHRsbYfHHfVhOMmDN5z836qwPCuZHrOX3VWgHhrt07uQ/c4SOHGBCifhBF7b29vbTygguop7eXF3GuWGDPWrZINDwxTv/z5w/o8JEjrCDntXdR77z5tKi3l+Z3dVN3Zyc1J5soFUmw4sXiBfGMevYC7JcKY3ZqlN05PWmsl68GCKHAFRCihjBsyqgtXz8g3LplqwcQFvOSKoI6HngBUduKHoSoIcTf2BGIPoTncITQM19PZonUagX6F8rJ3Dtg0Z2rEcIgQIj5DWcLjCUPIER6KHhSjPz8gBDLQgmg0tNTkp4ViVIylTpLAaGg47JzJ4h1xjXTT0vVXweELrGMZ++wgJWtuoTYZ5JTcwFcGhoaqbWlxbTKkrRGrh0sFCibz3KkCfvKMMj1Dh9kUiCsE6TrphpS1NLULOfki5QEqV4kSvlsntLT0zQ1MUmLFy+h3r5eh61WntGNEure5Hw/gwGhRl8B6gDGIBcmFTRRdPzM7PPKVs8hVIkf5/IFOnJsgIaGhzgDbTqdpmwuy4EHpOgiTZTHqq2V2X1TiRT/Lp/LUjadoaNHB+j44CDN65pHzWhDFY3y99bWVg5GpBJJvhY/E0d53dni2gezvEnNkcaoA8I5Euy5fNlgllGRiATs5YOFnS1maOdOAYQDA0docmqSc8G7Ojupu6eHLrzoIk4fxSqD0ZEDMCSi4fFx+v2f/kD79u+nyYkJak41UWdrOy1buJiWLFxISxYtpq6mdmqOpmg6n2EPESKGCggliSPsJ/yRYa9YP668BMoCwiJRNotIwxS9++47tHbtq9xI+aabbjLePkkNKVdDWA0QvvYaIoSoIcxhcvL8ADkDNgB4GQEGAQodzvczBBCWtUWDwNA5MNUryYNf/2yQwSxFCO3m6EgZ/Q4ihCbKUQkQImCBlgvpdIZOnDjOP7e3t1FTU/PZCwjLTB2bYKdkyfE4naICvRo3nTogLC8wVRE2IASYA1EP6kAz2Qz1ze+lFcuWc2YTooWoKcRcABDEl4JC7DmfbfiMRkZHOIKFSBTafsybN48S0QQzXoM0LxaN83oaHx2nkeFhbkWycuUFlADhnokQMgCxUo1Fn535EUKtkeV03GKB4tE423SojYUdCbDc0NhIiVRKagG1ejBSZN2zc89u6j9yiFuwQM4Tk5Ncn4t+myCWa2tvo25wULS3sxMYQQYAb1x/7549dOhgPy2CTdnZSQ2pFNf19nT3sH2AsWlKNXLAQepFxdK1YOEZs6nUAWGNSrJ+eHUJlAOEskRcQIi8+Ww+Qzt3CSA8emyAJqemuJi+vaOdF91FF6+iBQsWUjQa5zQAlNJnqUjDkxP0v5/8hQ70H6Dx0TGKFAqUjMSpq72DlixYSJesuoQWdPRQW6KJpnLTnC6QiosXR7bgOiCsPpKfzxHlACGeBoBwYmqKWUZRQ/jUU08xIOQ+laZWYKaA8NVXX6N+kzIaQTpIJCJMe4YV8EwGhGGCcJJS9PmM+am8q4e9znfjs0YGswQIpeWEsIwiQvid7343BCAU7zyMV0RMNm/ewpGPVatWMWkJDLFyn9Nl/tX8HNqiIODF6oAw/OoOo6fsq81mDaH4gjTVsPKT2GoSP+Nobe+xefNmtnK+dMOX6O677+Z9BNND6gZRL+hGCDO5DPUfOkjrN66nsYlxfjXNjoJTG9GqfDZHLQ0t3G95anqahoeG6PjRY2wfzeuex0yyiLwr9uN0yIibDWXL60xNGdU1pK06QI40ODRIH/zpAzoxeIIJmq657lpafclqDhyIDVrkWko4c8cmJ/i4AwcP0pEjh+n44HF2IiuD8rx53Qz4uud1c1Q3l8tSJp2m6ckpDligHdWFF15AC/sWUntbO5M8IXNCiOlinEXErc+iSGGVWWRxKtcBoVcFnANWRnidd9YfaQNCm2ZAAaH6TxgQ5tK0Y9cOBoTHTxynqekpXqQdXZ3U09ND5608n+bP76VEPOkAwjQVaGRygtZt+IT6D/czICxksxTNF6kpkaLFCxbRNV+8mhbO66WmeJLS2TR7k1LxFC9e6V4YFAiYyTydyTln/RQ4qRd0AWFR0jM5FFFkBQxgPz4+QW+/gwjhWvrhD39IN930FeMhPbkI4auvvspNobEZIOMEXsdEMiFOhAhJhPDhNVzHwZ+4t7/a6UIq44+A1WJk+WdzzYbxSY383J7stEiweozpHT3EHdZjnLHvP1uA0BhNWHsAhN998kkvIDQkDWDeQ30vAODY2CgNDw8zi2Umk+U2CvC6X3/99TR//nyLEbh0vGdT3hWBWGD6nImkeBZBgCB9C8ohePEsPO9B+q+S3SKIseVzClGXAwtevWb3lwxar+4bVou2B0Xqg3k95T4yN/wStKiMAoh5/E8oDh8D+iwQr7/D3nLo8CFuvQJiOpSttLW3C2mJMfO1vtatG5MIL8pdfvKTn9BHH33Etsqdd95Jjz/+OLfFwh2nc1lmqATDqBDqSR3hgYP7ad0n6xi0IIVx0cKFtGjhIlq2bCk1pZpASUoNiQaKRmL8XEh7HBsdY4ZsOFc6O7vYcSlCkveT8pjykefZt1pm/4pBs0sAIaJ+OTp0qJ9ee02cuHA43XvfvXTjTTeJflJQaBh9s8U8DY2OcO/NgwcP0MDRAW5RAXkjSoigw/nnnc99OyHLsbERTsudnpqiidFxSk+laeHiBRy1bWluZfl69EsR5oC0QFMSIe9cttfFqZHVTHbTeoRwJlKrn1NRAn5A6BA38VkSIcRXvgDm0DTt2CmAcHDwBE2np3mRIk108eLF1LdwAXV0dlEyngSVFKeLTlGWhifH6NMNn3EjXhghBJpulHblC7S4dyHddP1NNH9eN0UiRSpkc2zgCyDkMuAAQMhbxQxGdibnzOA259ApaiggbQMEF9kM6i3y1NbSzEM0OjrOgBAA7m/+5m/oq18VQKh1BjONEAJgojm0NoyGYkcRORf3RyMuIJT2XwS+otOxhrBSBKyWaXTWRMvMS9ty8YOFcsYwM/2fiZ9ZAoTqBcf6uufee7nvp6aMQomjLyjaAU2lp2l8YoL27dtL27Ztp08//ZSNNBDI4Ov888+nO+64nfr6FjjpbX6xypjU4r7QK7iOGfsa4QChe67HKeCMe6kg+bpO/zetMyvyHuNGMoTIzHlCTuWz9AX/KWjPmek+VPsk9TdDL7cGbFKZcDIV8MZwpMz64ZE24rGBoUR1SueA9IFzI3h6WY+toderModsQIjoEVo54Aufnbt3069/8xtOLWxqaKQ77riDUzMRgWNmy2KRstkM70dOdAhOk2iUpiYn6emfPk3r1n3MUanbbr+dHnv0W5RMCDnMdDZHuSLgIBIa81SIII00Qrv37qY//M8faHR8jGKJGC1fvpxLXmD/tDW3UTKWpEK2wLWEeDWkSyJiD7sH+yOcLfg3ixtyd5gvgwHh3MywU6MoFRCC+A2typ599hlO00WE8JFHH6Xb7rgdvTlcp5UBhJliloZGhmkPA8KDdPToUZ6gkViE9/hly5bR5ZdezmAQWUgH9u5he3RyYpJWrVhFq1euomlKM5hH9FWjgrLqiky5LPMIYy3OgyAnkFAEnRpZ1a4RiOqAcCZSq59TUQKVAKFdQ5gDY2g+TTt2bKftO3bQ8PAQpTPTnGsvbSeW0Py+Puro6KBkooHp6sAiNU05BoSfrf+Mjhw5wosWPQmioAieztCCnl666YYv0/zubtO3J0LxSIySUSnMxqd0WaqarHWx1np8ffJUk4BD322a0EPZQ+li08PP8MSiDyEA4Y9+9CP66le/yu0jTgYQbtm8hSOOCgixwXPaDdqXwNsai9KaR9CY/iH4NBxAaFs8p1OE0Dapqhlx9nj4I2WzGbGpNu5z/XcFhHb6kRhRwWvYjia4hv1cP+UsXX+WASFkBA/8977/fX5AZFxkMzk6dvwYp2EdHzxBQ8PD3BgdTjp44gEIGxsb6OKLL+Zap5UrV3KaGwgzgj4KtKpJQAmh3DExHd5M37zg8ZQxdsikLKr+EvIN7b+n9UABAIWv5TyA/CxuRvnAEenMLW0NYCjp+Q/OAvXPvVO3n7Bhat2OjdgAPD4TQMh7bDkwaJqMsxh8N3T6xlmTQJen3evNXbeeF/BMHWX7FHlrPzr3EGafLBQYzOELx+/Zs4d++8ZvadfOXTQ2OsqOjKVLl9KSJUs5uo10TgCwZDLBZQpc25bPsxNxfGyMnnnmGdq4cSMT491++x30yCOP8pyDWLNgB0X/QQDCiGl+EAMI3UHv/fd/0ejEGMUTcTpvxXK2fZYsXkJtza1cRzgxNsmpow3JRkolUxzVQrQQ7ZHgcFHGTLcvnpfwzBbMmQwIpYawyO8N/ohnnvkZA0PYBY8+9hjdfucdMvFAeqUpo9zmI0tDo0MMCKGvjhlAqDUS5513Hl191VWUTKa4dnDn9u00NjbGcl659Hw6b8kKShfTnPKLD2wDAHPxDMn8YpZR1hkSdPDLXHRGHRDOMPJSbVuo//10lUAlQAh1qB8GhLlp2m4A4cjoMDN0QanN7+2lJUuXMMNoR0cnJRON7NHJUZ6mizkamRqn9QCEh49waJ9ZIQtFykxMcYP6G2+4gb8jjN+QTFESxcMkLFC6mdtBfNdbG7SLVXBzVvL21Lq3z8Q5frKT4DR8Rswf1FlAyeMLqTGYExyNyGa57QRqCNGY/m//9m/p5ptvlk3X9PbyRgjRbkQNMNdnZ7OMHuo/RFs3by0FhKZfGjZbRErWPGJIZfQyPgdsICAMGFOnR1SQ7GdhDjhxlpAec8/GZYEjAUQnO8FOn/NtQOiNRpkokV/2VkRCbWdHHkHjBFnNwvjNpsQCh69MH8IgllHMe8x/yAuA8Ps/+AE/HlLewIq4fft2+t+/fEj7DxzglH8QOIAFeGJinI02GFi33X4brTx/JdfiNjU3cSuXoI8DCC3AEHQcN4J2AB3mqGknxD0ORVdoLAnDYQM+PU+u4RrN7jFuXzf5HY4rpQ+V6+CvRUk947YCbn9Fw+1h/ib3kk8N+8tsToSQ1zLZ+Z6jawGEeqJfb+i/eQ06kVRJ8Xc/aBfgdIkTaZVVQMowaaTqEKe48gXgsxJKnf1B7ydtHgoSUTOAEH1o33//ffrs009p186d/PeWlla64ooruAb2IpDcsU3SwemaYKNEajSig0iTfuGFF2j7tu3U3NJMd9xxJz285mFJEwVrpUmvLgCs4D2RvRQp0vZdO+jd379LoxOjXKJw3nnLaemSpQwIWxqbeV4NHj9B2eksdXXOk/o1gBG0qCgSO0o5pZXnv7yLzLQKjq6Q8yH8Yadmo7ABIYDgz4IAoYN4IV/JScsWczQ0MkR79knKqEQIpV8jHFcA/tdecw0DQKSJ7tyxk3LZLDOL9vX0UXdXN3OYMpxHVBn/GT4KfygB46V2prMeHLuzDgjrgDD8qjorjqwWIVT7XAHhth3baRs8MuNjrFyxWQMQLl6ymHp6+6i9o4NSiQYqRkEqk6dMMUejGiG0AGEUjUILxBHCq6+8iro6OjiNp6UBVMJJJ0FHVZcXGpbzm1XwpzlpP2WGrVYd+XkYk6fhM7IH0HhdYWCyB9f0ZGLK7myGfve7t3jzBSC85RYXEILqvhQQasM0Ng/FkGP3tfzcf+AgbdmylV5dixrCg1wLlQAIjEmzey08ByB8cI0VIQwAhPZMCMqAY7DmnYDeyTNLc6AkDSukZjlXIoSVAKG9JDwGqRD4yeccAYRqbILE4Z777qUfPPUDxjRYn9NT07R12zb684f/yxFBGFkZNIqGtzwWY087jrv8C1/guiik3YGgxumZBjEW3KbRXJtljHR17gRNW3FU2NEty7VnQLwOj/PdWhAKCm1QqfezvytJlfSx9axsE0kTxkP9yI9yR01tk/634lnxghtLCZQohFqVcsjFXXKY9JJ039M7Ho7sTIRLJ3411uLSjAR3sbjyVVkpK6ORDxdvy528oN88hE+p4p8M/KwIoJMBQEWO4iFKrU4NWwSYm7A3tCawubmZnY2oSRs4coRBGFhxcX4KTJJNcGY0MxhEpPCSSy7hWr/Ojg6+Pmr7fvr0T2nDhg2Ea915x5205uFgQMgRQgDCaJH27N9LH3z4JxoZH+F9afHiRbSgbwEtXLCA++IBCB4+eJgK2TxddOFF1NbSzoyj7PZQRlF1ShhgyPI71wDhtyRCqLqBs9EYEKJdGQAhUkb30IF+TRmVXoTQSyDnwViOjYwyuAf5Fca1s6Odx55rA40jSlJypUZT4Z2xJnh6ScdJv5Wp1mYdENYB4Uz19Rl6XtgaQgGEadq2fRtt3b6NxifGOQKEBT2/dz732enp66V2FPqiNwwDwgJli1kGhOs/kwihpoyCLqatqYVrCC+/+FLpAVQAQ1czNSSSnLlfaou7/p3yud1lirPLAMKy2UDVxrNSmle1c2v8+8k841ybKwoI8zlpwAtjius1YjFuCovaiWq0HiAAACAASURBVLfeeoteeull+ru/+zu65ZZbTIRQGvt6ACEbZOqWdovudSOF2A4eOEBIGeW2EwcPslGbiMd5E8CHN41kkgllHlzzoJsy6p8WPsGU2JHGXPSAQtm53c8szAG/web1uVeeKOc6IPS7f/yA0BkrK2jkWUuzMH41LuXaDreez552x44dpaAIIeY99z8zpA0/+OFTPF/hqUfKGghjNmzcRPsP7GdAODIywhFCrF1Q7wPwIWV04aKF1NbWxilxNkiTaJF43ZHlIca5rONyqc5echEFNXb9ngFlFm73X8sFhQbmmOfQ5uD6HJxqWJA0MfsjwEaqwTSyCZnIy6ERtvxdAaIbbdSrmJlWQioz19rVUjUWGEQmBoNzlr8CLJMNZx5JpVoOENoy9qdlu/92r29gn0MWI4a8MEP604KlKKzAUTF5bPmuzwrZQ+byJzN3gC1jUQZy6oSQDD85DnMa9gacjhgrtBDA79A2YmhwiMFBZycigSkGe9JLk0gYKRfSjTfeSCvPP59650svwInxcXr66adp/WfrOY3z9jvuoIcffkRSROHkRJSQ00UBBAvyPVKk/f376aNP/kJDI4PcjqJnfg/fY353D0WLEUpPZqh/30GKFIiuv+4GmtfV7fa8k+nmRAc9IPpcA4SPP0Z33HmnccDIOLOMFRAOD9OefXvowMEDdOToAM8J7rGKOme0j2hspNHhEZ4T5593Hi1cuIB6uucZZ0LBNKEHM2nc9EEU2GeDQk0KtdPHBZrXAaGlP0+dkqttd6wfPRcSCAMIcV8ovzQDwq2lgHD+fFrMNYQCCJOJlFNDiHzwMQMIByxAmIjGaPmipbRi0VK6YOn5nOc/lZ2mJnh44ibf27yw5VN2ivvrgDDEbCjTfDnEmaEPcQ0L8a5jw0Zz2Xg8xmlqqBt977336I033qB/+Id/oFtvvTU0IOQN0xS36Hjv37ePAeGvfvVrBoSgy2dAGI8LY1s8zoDwwYcfogcfOnlAaPbw4EjhLACKOiAMnmqaMgpj398nio3RgFTKsw0Q2uVwJwMIldZ9cmKKRkZGmYTj2LFjtGvXLv4CURgi7B2dHXTVVVfRhRdeyClwre1tlEx5205w2qUZMo1YhVUWPKYFA8AYLFhA0hNFdFNLHUimaYYKeBhIWADVyW/0Rwh1E2FIwv/APIHeEkeTs8K5Ht7dV/xRTUOH6HnZU20ryfOj92omLdFdBVX6WJoKr29bDqjb5zmA2ZGpGwnW6LwN+u2onpSVuOPoAFTHYeCNOPJ9LbFp1FnTC3Vs+DpmjniAI9dOFmkSrQlOnKA9e/YS9oQjhw4zIAS4m5qaZgAB0hHM5YtWXURXXvFFWtDXJ3+fnKTjx47RSy++RJs2beJ5AFKZRx55jOKJGNsuGTg4mU7GAoTRggDCjz+igeNouzVJzS2SVt3e2s5tDChXpEP7D3PbrLu//g3q6+2TdEWe+zI3OV3USp3m352FgBDjhHEFOMcYeVJGKwBC9IJEyujefXs4vf3QkcNO2wjMJo0yoz4TfQbReB6pwUjfRWABNgD6QWKaxU37MokQunBPp6BECG1vcR0Q+vT5qVZyYbeT+nFzIYHKgNDdRBUQbt62lbZu28JFvGDNwiYKj/KKFSu4hrC1rZ1zu6H0s5TnNhIjY8P00Ycf0dEjRyiXyVJbcwv3IFy5/Hxa1LuAetrnce1ZJpelVDwhKYe8cbibiRuaMQF/e1fxCKZC4+CAc042JTBwtdiPHTRoQScFnePx9s5s9EOt5mrPG+LWytM1NDRMJ04MUv+hfvbeIgKBXk8ff/wxff3rX6fVq1cTos0LFiygiy68kOLxhCe3j5/XoAGAQY+RXyTeWLZs3ky//vXr3HYCaUMAg2hYy/2FEgkBhGsepG8+9E2mAecPt7QsL42ynnSNFJaGqx2cUlXGIeTrRGLUI67Gg6kxcYbAkCtALkxOoCd6OSdCjJg5pOrDh7/UbB7psIyaCAL8AhyNRlRZU4n5u+UusmuY7PBhtQhhiPGp+m4nI8cy97dfwb5/rRFCjbLAWQNyGRiyaOKMKCG+BgaOsGyxFrO5LDdxBjBE9CNu9SF0CUMs2smqgnGNXd5rODAXHFG01bNG6XTVelM45aaSkagEJO53f46wELJYQta1Yq0ZKUEsoUIxBrzzFKcug6rCnOQU/Sw4vM3HOlZ3bO7v5ig1NzJrn+Qyh7oAUOTqBZpS8116M3U02ACRx0NyQ01U1uvP4cs4HgW3RtGZE75oot6Y7Y90hpJGv4+Nj3PE+4M/f0AHDxzkiN/ChQupp7ubWzsg0giwgHZYmMdL4eBobeV9AsceO3qMe+PCuYi5deutt9Gahx+hRCpOkViUnZq5Ir7ylI8UOF0UqaP7+vfRh+s+pONDJziqPq+7ixugo34NRHjFbJF279jNmSl33nYn9XTPF8ABB4SqXAMIRRQajbIWklNjKb87GdUSvDxn/4pB91FnAkh8UEP482efZYCH+fvIY4/S7WAZNS/oRgiLlMlnaWgYNYR7aN/+fdR/+LBTbxyLS9YC6qLRZB7zAXqtva2Nli5dwoyv87vnUyGfYz3DJHMmZVT1qa1X64CwqgI/NZOl6mPUDzglEggChAH7DOUKWY4QbtqymTZt3kxjoyOUNaQyy5Yv56b087q7qaW1lWIUZyWaoSz3Khw8cYL++P4f6diRI0wcs2zJUjpv+Qq6YMVKmtfRJZ4bLroGHTByvsExLBu0C0ltcUQ4PSN4poZPGWVvU5Ch7xNAzSvCLa0oGUO76N/zR1/Eg9+75hvPcMoERFtqvZJ4honrk0BegajgoUOHqLOrk43PgYEB9uKBqALe3S996Qb6q8f/itM/SmC/QQNcfG8ihPAW4wa4/pYtW+j13/yWI4QAnBoh5PpBRAhTKQaEDzz4AJiN5ANAWIl1JcAAc7zs5WoJzTlVhymEfPVeEvwqUgYGXwQeTtkAIRLMbMgBaTKQDaLq1WqEdByDXt1jnNU64KfqeBPwATs5jADIhT3sXH9TSjTiPFaNgLAc+Kr2mo5+qjoJKlwpxPywL3+0xpRR1vFWJqVn3Jn6nmh6Ok3DQyP0q1/9iufXPffeQ4sWL+b6wsAPA/NwnyAw55+XrIvLXA738Wt1T92tBXzCMQWJwD3+gwq6wfv8FRyO4cQR7qiwTgrfcYa7xOybNrDzgjz7IVR3l3swJf9Rsh1HVJ4JULpT++eHSxpjGFLDviMRTU5N0fDIMLU2t7DxPzE1yXYIQB2ifUghvGDlSrrgggvpyiuvpHlgyE0mue4Q81nraxEDxv5z/PhxeuWll3kvQXT85ltupW8++BAlUgmunUXXCO7XWciyLZNnQFikvQf20gcffcCkMkhxRf9B1NyiCXoilqR8Ok8bPl1Pk+OT9OUbbqSu9i6e2GLOiM2iZRKa6WAwkSN+MGDO7Weur+8aULgT5I92E88//zx/RxsQsICDwAofdSwoqUwmn2FAuHvPHtrLgLCfCgVpHdLU0sJyx5wFdwAm+vDwCI8vmOqvuPQKWn3Rao3tmgcBX6gEGewv/FE4Rm15uE4ht+rQOxo1TNs5HcZ624k5Fe+5efGwgDCby9BUdoq279xBO3fsYC8zmJ1gsPf19dLSpcuoq6ebWtraOG+7UMxTppChvXv2ct3XiePHOYzfmEzR0kVLaNnipdQ7r1uYuSwPvr/fkhovaB7LipOPlWU9G4CQFZJdiG9fNKzB7+o/1wtYZjqpMvF7Sv24NPC42Z6ivvc7mW2CazxyOWb9GhoapJ///HnauGkjK2psyqjrgIe2pbWF2trb6Prrr6P77rmXwVs4QCh1M3v37KHNW7bQb3/7hgDCqWmuH0RUGmmquB+uiejg/QwIDUmNrzF9iSjLAEIcx0lR5QaomgfXM7fLD6DeHqCHKdZ5ssscZ+ZW83M+D7DoAkJ4X5HOBeAYxvD2GIJ+S2S259dJXo9Fbkf3OI3MJKkZEOAxruz7+Saz/tM/zDYp5Uzmv2edzlSenwMg1IgM13OhXiqX48b0iOzjg5TRpuZmqecSK1akq+MR1hOhpDJl5oJ12TogLFmcIRaQHxBqQM4sHn9kr3xNYfl7aY1giX45hYAQkevpTNohLcNcPXT4MH28bh3rvb7eXuqZ101dXZ3U2TWP00WRMYK9B3YK9+iEo5nTTSfZSf0s2k5s2MgZJXfc+TXujZdsSBKiUNC/qCNEk3SwpecQJYwUygDCRbSwbwGl4g3cg3Df7n2Umc7QJasuodamFm6zBTDNRCcWIFSJ+62ZswUQcoqsKc4fHhrmaC7AG2zGL3zxCrrgwgtFpZi2EwoIc4UcnRg6QTt27qS9B/bRkYEj3CoEY9g9v5vtCESAB08M0sjwMP8NegkO4ctWX0qXXXIZNTamxAkAuMeswWo1uqAQ964Dwqo6ZibbYtWL1g84TSUQFhBOpadoeAzMT7s5VQPskUIiQszkhVSNrp4eamlrpRh60BUBEDJM63zoYD/neeOrpbGJFs5fQH09vdSSaqQkFLUptPZDPMfYEoouyyCJUGQmKaMBENKJAvkNfmP8lLXxyriJ1ANVabj9vtRK53i85rUuzRCurDDPG2bqMgtcNksxpNvksvT8c7+gjz5aRyOjQlyBFCds0h1dHXTJpavpi1/8Il13zbWUSKWcsXXqk0xITCKE4pFnAoV8gXtPIQX1zTff5JRR1CkyIEwkGBSCChwb/DfXPEj3f/N+FxDGlBnP9za2jIJAoRLmedj75BplWp55blCrfLn/VaHAaUv83qYZs/YJA/hDOhOMC2yAQrJQHhC6zuaAyVPrw4WZCLN4DD+eASBCCilRYm5zYixbrsXh2i9rpZpXDcMyGiiCoHVTZe2VxkdqE0S1obBvPxsRQk7RAhjMF5jMS4ECUupUnmLERo0zxH0CwRrKBmy9ZxkZhXFUBEUINRXRNeeCZWqnRp4TEcIKep1TRYPGocI5/KdKe4WVYlt+VntXQOAjOGjUFBiE2J/0fpiriNhp+wm0NRodHWWWUdSNLVq0iJvTI4UwzyAETjSibCbLzg4pQ4nwPjI1JVlLz/zsZw4g/NrXvk6PfutbToQQj4ageg6gkPL8JYBwj0QIx02EcPkyZrwEIGwAu3qeaOjoIAPDxQsXU2OywQBCqYd3AKETq3Kjh/quZyogLHE2gMipAObxGKXT07TvwAEG6BiL7vk9bDfyrGFyInGCgtQH/QPRK3Xrtq20/+ABOnbiOGXgDIjFqG9BH2caoff14UOHaeDIYRobG2eWZAB/tBpZffFqZq1vaW6hVDxlbIjqgFD2c1cTC5gsnck1TNvaNoEaj65HCGsUWP3w6hIICwiPDx6nXft2cS740YEBWSimfgPGOOh+JULYSvFknEP8AI1Tk1NcT7B0yRLq6uik5lQDtaSaqTHRwD2jGAxq1M+TwyPLjv/vA4Ts7TkNAGE5G7EabqvF3jypSGFIUplqz1t9FomByAxt2EAzWdq1azcDN3gFkTrKqZ2JBDcOfvRbj3KqDQBiqqGREkltM2KMCq63AA05ol4GGOXzVMznaPduAYS/e+stjhAyIAQQxJepL0Gx+QMPfZPuY0BojNdqgLCMltdpJhuXj95kDuQr0UEh3lBGOnhA8QXD104VBQhHVFR7uZUbJy/To++oU5QBF2oOBRxkg27IAHOLGSIp4tSOSiqWPwfQW6tkz3Fn3y8XmfPnLlZDa1Xs6bDvXmkdzjYgdJ9JFDAbcwVJy+V5xoROUTdl1G8YITfRfJxnK+NzqJiqbc6pBAhxiL9XmC3TOiB0pTFjQFhlkvIwVdwoSgFhyeFaHyhc0uGwu3kuzEtkoCCFWdtSYE9BP0GUCSBqhH0E85bbYUVEP2ipgb4e/g1SmaHBQfrlq6/R1q1b+Xo333ILPfjQGnbEsRMyKpkhAIVonYXeeAoI//yX/+WU0UgsQss5ZXQRLVywkAEhck2LOVQoxKilsYXi6I/rpFfLmnF1levGsoHHmQwIPdtosUARQ94Eu0CZjLkUAtE79EzlhvRihQoPMGSeZxCIDCMQyoyOjdL4+ATr/a558+j8lSvpsssu4z3x+PFj9Pv/+j3zU2C80QZkyZIlDNA5SNHexcyzYSKEdvaZjFMdEFZb9WH3tvpxZ4gEKgFCW2ePjo3Q4SOHaeDYAA0PD7EBDkMUC12agSeoqbWFUg1JVpRQ4IgUQfmBKAZ0z20tLdxSIlaIUrQAMi+TCqeGtdMQWDYXT5qeXbhgLLrg/amShes9Q7cwNfbLGtRBf6iS5lVu76zmXdLz7OOcrTYscjMnh7BjPW8W9vLB4pCbwnOLqBW8t9u2baM33nyD6/6QMooCf7C+oUcg0owZ0CRQs5Ewfjl3RLCReAFhDhSmtHs3gOYWeuttAwgnJnnuwTMcTyQ5OogN4IGHHrQAodQQClW69fR+IQe8mAcQ+o2iEKl+9iUrydcG/k46H1L5CkWOyMMRg7XW0dHOMkTPLThdOBWKGzVXVjhlozSnOSBUgw5G/+joGNeiqsGHqEBba6uHtc/RWZaw7XXgNVu96UPO2gsAhOXKeqqt59naBvyA8J//6V+4lQ8Asg4+p0jZbSeeeooNW6eGUB/Wlo2gLd73tT4V32Nx0zTb6OSS+WMBQgcYlhGSo9aD1pf5nQYcHbBukZvUCgir6zGfJ4d9CeXPOu1qCCtMurKA0Cf72Zi3tsT81f5Bew/XKhpIxOswxEPoIRwhzEsdGb4UIKKdCrJSkomk06MQQwkgxoDQsJ069XpFAYSDg4O0du1aAYTRGJPKPLRGACEX1WLdRNA6i7iOMMeJo5Iy+ue//JkjhDh2+XIDCPsWUHOqmeJFSU0FIERtotP2XFlwnXEoT4h1JgNC22Zkp26xyMANWR3M7IvMFrCuInyrHBEMCJGSa9pPUJGQBfHphs9o4OhR5qEYHhnha/Qu6KMLLriALrv0MrY7R0aG6Xdv/o76Dx6keDTCjK9ombN08WIG6osXLaamxmapN7drCFkFFKUNheo4E5hwM9XqgLAOCGdrBz9DrmMDQseLFui8E9U8PjlOE1MTXMQtvebylIwnqSHZKEoTOfe5DCtsLGAoZmaAhJKMRJlUJpfOUHY6TY2IDsUUDGDqqXVqzDbdcRz3ZBiIMzNAGJohwRJSuaepZpBU2gdnCxCGkZR/ilZ77kpTWiim3SOQlgNA+Ovf/Jqp7QEIL7/8cvbs3XDjDdwsGOnCTOvtAKvygBBgkPJZ2r1rN23dsoV7Gx48eIDrQQAIAQYBLhPJFEmE8EG695uGVAaX9QNC/yCUGZRTBQhVcipDLAVspFPTafrtG29wiiwAIDbDRx99lCOtQqwihkU14+pMBYSFfJ7TGgGG9+8/wGy1Y6OjbOx9+ctfpmXLljmA0OlfZoQZlpvBP+9LelL6go+WTVdV7ie7DQStSTCD/vjHP6b1n66XOm4wzqL3J+pIKeL2IQQgZEUAhgzTp87v1MC7YW0YOn/UPmFPQLsJNpS0XZ//QWYJEDrq1GSg2s45jfzNCSC05XCmAcIKk8pT71zhOL9jpNZ5ahvXcq57xXJ7jxvJFX1VjkTIfha/M1R6GBaYBImJReBQ5ObjEWY+h84EIEjBQRiJMaGJ9CSULAI82+SEkMr8/Lmfc9sJriG842v02KPfolgyTpG4EClpRgjDwaLYNmhMz4DQIZXRlNE+6mjqpOZoM/fSc1qcGNISLEFt7yHvd/YBwiB7ApIcn5igqbT0OwVhT0OqgWKJOEW5vZjWEEpjeh3vgaMD9NGn6zhSiPE7fuIEk/qsXHkBrThvBbPaYw/AWH7wwZ/p8KF+JjkEh0E+m+P9cfny5bRq1Spqb+ugWAS6UdQhg0ChKDb9Co3NWAeEQWrgZMzCWtVK/fjPWwIu85ebwREcOJHfok4sm88yyIO3R9KL0IgcbIiirItFpB2JBzBmFDHS/aCO0X+QuB4MLFGm0FvdEOWKfngl2+jQ/FwyVc0vrBfwU2jr3uW8t/FSiY4OJqqRiI1pwMupaWJAlaTimfuyslHqbtZ47gPZHlLv2NsPXVoHAm+l4OJAomrzTK4/Zyar2DlHy4OMGzeEI9e0BEDxvDBAoik9IoNvvf02bdy4gfr7D9IDD3yTrr/heu5ZiX5QSp2pYEVbVzBFNzcqFgOXwSDST6IR2rN9O23dsJHefustOnz4EKehiG0apWI0QqmGJmptb6f7v/kg3XPf/a4gnalh3sZGUJoy539Rc46/E54zBjoPnA3etjIDaqzMgKuNXmL4KPAwc1294q//5nX6zeuvcx0GooNPPPEEb3Y4LJvNcWSHa2R0jVj0+fxKvslQKRriPNNMPAozVWYVJhiTyKB3XaHAjoA333iDG1Fj/qx5+CG65JJLVPoy1jZ4C7kIHCcMngMAyJobrkwDSGo9dPzy8kHAPCwwLRFfQEoymnIjSvpPP/4nWv/ZBs7CwHqDUQwZYb0gjfje++6j733v+4ZdV3Lf9Nn8c0JInbH6imy04QPDTRqGlonkBLxouXnljxAaW8wzL91ns3ckVyIVh9KZP4b51DrYe553orlVBxZjqnOCe6b3p5CTyjy6e8fy59V2RVcmQcvGTmt3/l66LTolg8FLz8sgG/R8dj9KN63bnFcmld6WhQ1IPXezbmaXqcqsMHyUqCNGCQHsC8NEjfkL8If1kYJzMCaxOS8glEjwxMQkpxo+++yzXH4A5zaapD/88KOctoh9BkATafvpfJad4ONTEzQ5PUmHjvTTlm1baDI9xSmPyHSZP38+9c3vpb6uPupp6+Zr4FmRcuh0tnQAoSUFSzEErR1HBc9YgQQo5KANYaZ623+ebq1Ov0/JAsuk05zui7GBkwkR3Yjaj06NvpGaGX8AwA2bN9LR48ekTc6EpIx2dHYyGET7qoZkivUfSkcO7N/PhHO4F7ORNjbR/J75vF8u6F1AHa0dXqeFKUsRJ4EAQnUYuFag2nh+S822RWdLeLVfp15DWLvM6mfUIAFbSRvzpqTtg6x5Vzl7jVpxJ+tyEXUoVhJ6FuKPDAJNywhhTgyxHXpS/WDxGeY7x8D2WQAGyMitzRMzUNWfjeVmPMPqqaz0LNiKBASq0enrkad2t96bm+qqhehuAsWitZXqRm0DRhtIKpOIU3cABWuUV8Amwb8qK84wsM6VgNYU8VuEOBXRYPSKAjARcFJkFrgPPviAPvroI9qyZTP96Ec/oq/efDNH8tT4jMYAIGUgZa64RCJRRI/xIOk0p5jAc7tn82baun4Dvfv2W3T06AAbBmgiDKKVbKFIqaYm6pzXzYDwG/fcRxGASgdg6XywZjpbM9qnq/RFBSPYQnXHXzcR10HgE365GsOAtiT8FIoUDdBgr3aU6Fe//DW99toveWO86KIL6cknn6QVK5azxOAphxGPiI5GyJx5am+B9hIJY2CcYkBYbtqKVx2AsEgff7yOfvHc83Ti2AkmqPrh3zxFV119lUwcQ2hnCOXKroOg+zij7pLilWhNWVvqDCo1yitFaMOI25n/ql7L6G0QZAwcGaB//qd/pg0bN/D81ybXOfSFjUSYgQ+A8Dvf/S4Vo6KHIkx9L2/vb30jr+aTjM8wr2EbKZWdL2mjBBBaKiYYDla4e8Aas9/FfQ13zfuBUlCsqrzTpLYc61MOCK3sHk8D+ABSLGcu+MRrgz2dlyJHx+LXKkBHb/sJtsquZz3DzDeFTp5pb062g9Cyd2u4uuSB3d6k2trBzHZE0JmF0sxx6Ehkqxw7doyeeeYZBoRgvr7zzq/RmofXUMYwVqKHIUhsJjNpGhw+QUOjw1zLdmLwBB0eOMw9k1Ea09HezuQo3V3zaEnfElrat8RECOGijDHXgbhavI4m/4wuN9+EPiGEjRR2gc4RILT1nxPZN845ZLb4HfPsuNA5YGoI8TvAQjg5TwwN0q7du2jg2FFOz4XeAyAEkFy6ZCldesklnB4KWwMpwPv376PPPvmMxxpgPj2dppbmZjrvvPNo+eJlTGToOAuREYx2OyZmqHQzLiB0hVmeVOZUbpDBg1sHhGEnff24GUmgHCC0L6ZQ0AWFtnGEImLXFsOSkfA8asskQhiPJSgzNU2Z6WlqTKW4BirowyrQiXj4I4QAhKYezKTMOdfAiYLE7C3MPK6vIbJT5C5ne4wRNlKK3sbXdpqHlWbEm6FG7jQ6aDyCfjQFQCjZ6y54syMSzs/8XlbiiWOMBkQmzcv7tw0b3gBYVcJ1Km8VuWNMVMtFNPdG7SAUuQJCeO6Ghoe5/m3duo/4C5Gta6+7jptf4zh4+KDkkYpjYSHD3omolwFzuSwmEIPDbZ99RlvWr6c/vf8HOnHsOKdRAhCCnTObL1IsmaKmlla674EH6Z77H6BESzOz3nKxP26ChnaW7B2q0ADhBMrLtYk8xAi2dN3i9ODNPGgr0XtBNszea6I0IGhau/ZVeuXltTwfV626iB5//HFathSpklFnztoRwrMNEOraXvfROnr+58/R8WPHqamxkb7/g+9zA3WOZiGKmEONkakJkQntYVy0dVOJTmO9ofqh1NmjBqWfu0ZVDS+TMnZbWHvOOb3CQoWhc/jQIXr66adpy+bNnJaP+cJpccUi11K1trXRXd+4mx7/q8cJNVaIHOL36jAIBQgtAYXwB1Xcb6pGCOuAcMb7tf9EHSvHwWQO8HOw2cf5r+EHhK66NPDNX4IZMEHmEhAGXVtS5919WI17AEKJJspeDj2JvrhIu/7Zz37GgBDr5et3fZ0ee/QxyrPzSVLUAfrSuQyNjI3Q+MQYTUxO8t4FPYzvyJSCvkHZC8oUFs5fSEsXLXVsD2lIL3DQ3uMD7Z0ySuJMBoSOjeh4gCwHvQUIhS9CdlCA8L0H9hNSRgeHhunE0HHuSdjY0ECphhTzAwAIAogvRA15Wxv1H+ynY8ePMVEQZzgUUG8+ypFIRAkX9PYxhwX6UqZSFjzZlgAAIABJREFUSY4IpxIpSsWTHhuxDgjLm+IzUlD1k85sCQQBwqANR41fk8DhNR1Mup8avRolROoXFhyM/ONHj9LxgQEpumag46ZDiuHlNaS5ObnWAPAfTTqTeu3th3QAYbCBxorZtLlQJa1Na12j3lzEKGknpdEX0XR0uJN7LrBSo6ROdM3ewawIoWS42VEH92eJRKpBa0Umg1JVFRDqY6tlam2QduS2xADQMTBydzZWY1SHCeJqFCcaFdZLbJiTE5M0ODRIO3fuoG3bttKtt97KjYMzWVBIx6kx1UB51GYUYMxqfr+JqiKKhmsZQ50ACrNZ2rt1K+3avJk++vMHNIS6AgDRfI4y/B2U1USFSJTu+NpddOdd36DW3l5KtTRL3htejOeSGaewjlfL4HEAgIkqKlGCxyuqbVSskK3MFfeG5W6NFCdhFC1wA954Ik4vv/wKf6GlxsWrV7s1hKYtAK8P66P1MvyW+ifL4AjlcQ5CrXOl3kKytQIQPvfszx1A+N0nv0tXXXkVJZMJXnOoN5RWJebhQ7LCOnrPsCb7MwU8WK+kntCq3ywZVDVSwwkuDCBEjcyh/kP0f//zP2nL1q3C6mvmDLIvYPQgQvg1GLjf+pZERwpFYWDUFi5WFMnxuVVCrf75753KlV8uoP6yaoTQuZ/PqefoOUvQpfwwntxe90h3dyvFL1Y1m/qLysrj9I4Q6mDYe3kQIbdnr1chGcEwIPTPZUPCIamQJpPD1jnhprhDKqM3MBDTY5h73sGaC5xyaEpivfrOAEGjY2X1ywsgsgRnNNI/kZGEfQeAEIADKaNYQ61trfT1rwEQPiqA0BChIOMFewtITabTUzSVSUuWUwJ9ltEGI8elL3gpROk72juop6tHnpFtBWZ0MmU0HvesV1oValjPDkDori8nUqiGnqkhFFAogHD/wYM0ODzEfVFBZjg8OkytLa3U2NhEiWRc7MZYjFN1m1uauf0UxhSlSuwYLBRpfHyMZd/W0krtHe3U3tbGxHOoF0U6qQMI7YkeQBJXjxCGsf5CLv76YWeWBMICQo2luV5G22KwW0lIDjkr/7xsMjBKtmzaRJs2bKSpcdPcnuvOhOZc9AQUt+ul17o0py8dqJwdYKTBP/cZJKjlje45EUW5gxP5w7WhLNACQe+tYIx1hfVM4oWUukl80DJD6wudWgFj9nuYwhT4mcoCp2ZCWVY5NTDCpDvcAwy/V/prNd7MvW1w6p9dfJ754nexSEd4e8LfAtPD5L2UpESZ3PR9KwIIY3Qz0yzaRxj5YMMEAyLSc7CZoo8QiGTQG4hTP/AfalBNrp9u9GyMIFfITEYmtsAY5DJEmTSNHD5MR/ftow1/+QuNDA4yi1zGbNzZAtHYxBSdGBqhK6+9jq7/8ldo4UUXU1tPN1HCWDh5tfj82r9CHMQKqcjYuxTZGlVS0KCygoHgNPXmyeK1ossBQhgYeCeth8FZL73yMr38yivU1NJCl152KT36yKO0dNlSQyYitYMA1V4jybqDrsEgg7qcijoDAOG3v/NtuvLKKznS7BDKgMXAFq5vWNWYtV/bOYSLRaVozrVDy0fWxf60o/0BRBE1yPFkACEMXxg6cG7h+VET9Tj3VUsx2Yw9+0pmehVSFTu1wDm33AQuUUqltZfqVHEOtbPSfbJ39hp7OtuZGrMNCI2gztSU0aB5zRqrwnjp3+xawJK6YxsQBqjKsNNBTnW9BJUAoadawUoZ9d+L/231+BMZyFEFAEJON0RtYJQzksbGxzhC+OKLL9L27dupubmZbr/9dlqzZo2wYfLl5Hx2dJJksSBiyL0Qud2PXIvTQk1SqGOnoHbQ5K6jvttPJlOCtgVBBmrisxUQGmNLtnkt27BSRhnAR6OUzqRpYnqSW3gkEykqRoztgNyzKMzKPPc6hmMMDPdx7kmL/bDAW24CrPZGttKuiJghn4mITNN6xwFYB4RBczDs0i5nSdR/f6ZKIAwgxOzQ40oYSg1Q4miPRnw0lSOvqRh5+uMf3qc/vv8+ZZHOZNLjFHyI7HweSq0LMAAHEUIBbcrcVeSGs9q7DcrBn6KhUUaPZWT+gXoBf+oqP48BqQqsPONqIo1OxNGyQz2gzBdllA573jXmgDxjYDrPaG8SJurhlZP7RGqcqndSLiUgUJWv3eDZ8wQW2JRzJMoSBhCqbYDjUWQPanBswADYkM3k1BSnbkBZs7FKxI2BwRDW3NTMjLTMlMieX9N/EH2bQBhgVZhGC3mK5nMUR+pxOk3TQ0OUT09zb8IMp4vmKVMgGhwepQP9h6mzp5cWLV1OPUuXUUtXF0VTCa4/AK+YbkJFceCaGRcMCB3j1baofJEn/ZP2bmM/ggGE6hAReVbXDExEYMYN8xgRnv/+wx/oD++/T03NTXT5FV/g1Ntly4VdM5fNsUeUHQhlooCcWurBh6EepEI9avX3qOmIEBFCPPG6devoOaSMHj3GTHUPPfQQXX7ZZUwwow3VmbDAREwdY8w8jA0GVY85z8nBY5EhE1UYB4kzP2yGC15cVhaDY9C5a0bXnz/FNJRcKvgmUIuNhsz/8ZOf0MZNm5x0USb3Mr0Zk6kU3X333fRXT/w1p9MyWK5E6VjOIK3wHKV6tHzKbCUfs5VNJuuwpJ7a1F/5AWGZaLut/7yyLt3d3L/7hFPBQDeenVDDKDuZfsqvuRCrUZVUqPsGgfZyQ8m/1wcwB7GLw/dQAha9MnQOqWGeOIDQ3MD9d+mreerSGB16q7ltyTq6T/dbK0JYyIMhVAAh9h0FhL/5zW+YARt71c0330z33Xc/Taenpd+hWf+cio8yA2NrcDZKJsNRQkTjASpgdyAjhnUHg0SXqEQzZ7ylIyI5dp5ary08Bfi9G4X2Z0uFmQCV01ND8jaEuZHxn7nrFm9jTxyZL4js6sfzbAq6TcqovV5wpjDKwrZzGP2M3jXOVmYoF8czZMd8BLimAjstJ1Inn8kSwpjy/syOJcuVXweEQaMeWj2FnDL1w84UCVQDhKysfIDQs5WadFFWdmZxCcsodLn0owEL1Ou//jX9v9dfN974MkYAk8D46vrUCjGGGy7M4I/TBPIOGyHXAOB8U5XOz81Gnq+5uFPnZ+23xkMtBqGAHG7QrOlWSvpiPH8aIbLBltNf0aQMeoGAq+wdYG1ql5RAA+BWQIs1c6woT5D3OmjV+o0jf+G/PS8Z/DnRQy95Tqj5a0ASSE6wYba3t3F6Duimm5oaqaOznaNeaCY8MjzMRjwK8dNTk5SenuZZhYgr9x/EV4EoiagpBAGyGiKKRyLU29VJ8zvaadG8TmpAFFkBIWo+CkRHTwzRzt37aXRikhAxbJ/XTY1tbZRoaCRKJqgYixOChOh5ZPfsclI/1UAyBpDaQWqcuNHj0hpWTZeVzFQ34mtHXKvJEpsVgDOMFMzjdDrNXuydO3dSY1MjfeGLV9CT33uSqbexqU1OTnHfR5tURo0NeRUT1bZArCclspy618Ve7YFn4+9VAKG6UNat+5iee+55OjZwlL28d95+O7PIMSA0/Rg1/VvsxwI7nHQtqU6y14GU9JoIeQwMeCJ/uR73Y3BqC20DVR1S+l3RPhsYjoPFTmUzggrUaT4hVjCwET1GdOOnP/0pU+Zjrel4Z6bTDGZRV/P1u++iRx5/zIBcImRTKc2o6g+tqzILP8AirzK4/rlTaS7Z1rtt+eljWe+sBF5iTEoqmeN4UoPZP2eMsVf2kWxvQMlrWTufcTQGv3m4ReFPD/c7AD16t4KIA6OUIZwnYTxPHiDoewaRoQ/KOptYgGeh5Jk0Lb+ck0D2QNnfyrDd6F6vz6YRwsBnNTyRvkwIHIr6QUQJhT00ymsb7SlAKvPOO28zEzbW+pduvJHuuutumpgYp7QhZ4KTCanWsQSI0sDkGzOtgKY4/RCOZDw/7oF9DrYCagll3CSV3BsdrDzywsIJu0PaXqgIKroS1CCzGBB4XVfM9JMsJ3d+hbP5gxyaqhPx7AL27CwJFxBqars66zEOAOeSYeH+Jw7pGI8X6jfRtiwVS9FEZooyBanZZEBnZT8hSov75wkpvGL3Ybx4/AtMGy3OZs3Agl1XB4Rhd+5wkyPs1erHnTkS8Nsh/mSpIEBobx3SbkFsKDW6FBwp2IFC+OXaV+m1V19lEggGPw4gclkgxUA36VsWZbMa7iJVn0fKST1S+nHvXHa3fTlQ3td9S8focCKSmkZpoi/mcuLVlqik4/GyvFJuhFBTMe3nsJNLzX5oEdCwRxH/NkXWlThdnCfXNCs7iqG/c6jxJerGW7AVtVQg6EkLc9K23P4TjuL3qQc7uslePROpxYaJSA0id1DOyP1350Ce2WZR4I2eQflslnP/kSoapQIDw1iBCIlukVye8ukMJeMxampI0YXLl9KC7k5qoBwl+FjQJ0a4bjAfidNEOktDY+O0Z99BOnDoCLV2dFKqqYUiySRlo1GC+ZxDwMTUZ+qYQ5Zs6jiyNJu5mkaW84BnnXofHS+v1C5oSikDwqgwrnI6rfFKslPCSTW2Of3FiIIxwNFWRPUMwcH4xDin3saTCbpo1SqOjIFtFIZ/Op0hEPrAYy2bpDHC7N27hCjWHcSyqWThbN/ZUW6VjFxda8UiffLxx/SL53/BTYjhXFi2ZCmne/P4IzKNOmWr35hDEmPGmluZmNRpXQcex4tjx5YSN4ntWlrvq4a1qzvcSK06lThKqFyDfl2mes5DqVherHgOEMXs37+fhoeHaIqdKZKKr73OIIeurk7q7etjBkSQKGgmg4JftsOx5jQTQh13GqXDv8uMixPZcPSh5oqIGQrDmEsArLR+Z58Isv+tjUeMNsvoY7kbbW+OEyeNiRwoEZA68mzROS16dL0a3ec4vyyj26nnRt12dRvID9bUmeZmVhjHAAMfIUGTbA2X/ITvzsq+JNeGHR4gTvL31gyqBS918JiIVvlMxADGbKM7sD74cd01IPrIRFMipvSDJ7XsZWLEu3sLt0GJiyPVk5mjY2kRq8l69dVlGvk7mSqWSlOwLc/jOrw4RdMqzdBpwAAEzkb06DTnoHft0NAQ93fdt3cvNTe30PXXX0e33nYbO+K4t2EMTuCYpBaa8g38rHtczDiLAURwD05RxPHxhMHjEv1TQhkdI2bc9C1vBzgW8rxngIVbzRs7uuY5zXI66X4CxyBSLHENLYHxaxLU5eE4XBf7Eo6zI5KVFHo1QKhkPLgGnMHsUOeuUTkaHDxBH/7vh9xPELr72muvpUtWr+b5zTWb4BFwOAwMmDP83hhbTtXFv1VfgY8CoC4Ci0Eihdz7mjOU8m6WiEk95T6t2FudjClMF8nGcVZ7gL4LcsrI+J3KDTJ4VOoso7NjftSvElICfl+gCwi9UNFOA3C88OYengVnfvfqK6/QKy+9zICQG08zU57x5jsROneD0dQvTh8wnii9pxqAYujIQnU2CotsQ8qDDAS005KcGj2vUNTgd1L+nFQUt2axMiB06yGhGPVjqvjMy5m0ESv9VDcRLVuTR9Xn9g+c1ie476Wgz454KbmNpGS6EREnkmEAvMpH5Kxg3KRsmX9LTz6jEm1gqbaVpvWqzuTvDhJ16kN5XpgoDvpSosaUI4PFIkcFY/gOYwktJdIZaojHqaWxkVZfeD4tmt9F8dwERYuIHKKhLTbfGOWjccoVIxwp3LJ9J23bvpsamlspnmqgQixOGQBClCNGI5R3NgYZG9lUrPlh1YdKIqubnuxsBxwKFKZPyAsbrUaqBRBKnQk23iS+G8+vXgvz3p9KJHWVsolqhBvGFa6DlFc0Yr/t9tu4D9PChQvMMeg9F2fDhecrbCNNmzRekCDHAr9tGY4MBTohVcXJHVYBEKrHFxs+AOGLv3iBmWsBkJsaGhlowwhAmpeQ8cgcZ2PSWXRCzuRmLbgOHts4UyeUW/fj/tVZKzaBj5lDRsTWmnbXvm1YS8TLjRrw/SyHWImlGCBVjTxjvPHOMG5hVKH3IM/jfIEjHIjEo28l6nZh8NrzTOazpmLBeEMKlVsfzQ4PE2MIhEYBoM6NDhhAaKI19vmOnHwX9ewfJhsD0QNhzlWgYpUH6Fo02SEO8JcH93xs55cCMknjVZ1kCEjUGRAQZSo7uW1jUuvBDcutGyUW4OQhRbN1I2qGfXmzOBcOtaamZtYhorLlxYKyPErGyDM++lcvDLGfT+u5leBMmHpdp5e9F5pXMfODFY2pSxcpMQhQQGiyawQHW7W2BhDqgomAJM4DXo1jQaNA6oux0rTFsaPPaGr2AmphWbZQiQYQ4j4gmUEpw/vvv0+HDh3i2tvLLr2Urrn2Wm5ng4wWyB4EJCD1QtQPPyNaiHWGtFB27Jm0RgVtmKvRqES9XCeGqTeHfQOHlY8ATOeWZDkVWJ/hXhpJ0z3APwcZhJsoGJ4DOpBJcDIZfj6wcQZ9wASuvRmhQ+AsYudjCA3u8TE6J7gtmyBrZsjGPg5HKPRSLMp6ub+/n9auXcs9A5HV8MADD9BXv/pVniu8d5rSIZ4HhkTQ7MYy6XUDM44myNgwSRAgdp7TS2FDypeN8hioa1SRdR/2XddhZe0UMg9DyKIcIAwjx1CXD3FQHRCGEFL9kNmTQBhAiMVjR+1qAYQAAQCEyL+H1xuKQo1yNaQ19I+3EgPKgCBjXDkRLt001VMp7kLnUysg1E1Yr297ipxIl4Ims1Grl9ibMmrVGjnqxm8RecGqKhXp1WO2TZ97jr30Dk2+OwaIrjkfbfoqwnOMPHuG6HvpebZx5oBKC4ijFsM+xpGTRs0sQCjGgUuQI0CowCk8RXhK81IgDpMHStkBgojkGEAYwUaBlMhonBoSSbpwxRJa1NtF7Y1FikVwnSyls6ghBLkMIn8xKkbjnDa6Y/c+isQSVECqD6BjKknFhiQDQsNX5xTz24CQ5WOl9uFYG1Ax6FAPrQUIeVNmUChXZ6+kiRCGA4SyHWENICqo/bMaGxp546ZYlLp7uunSSy+lyy+/jC666CLC37D5u15tNP21jAUzH3w2p77iaQ8IUR+CGlPI/JNPPqGXfvECp3mNj42z0cxee8MMKABb1htSjRyQo+vAMB3r74M0pa4p3zJyI8K2nrHWpA12vDVApeaFcw9Etx3nizd1vpwWh8EIxwKukc1mmMkXBiQo2acmpzhSAd2p9adgHG1oSPE8FIPNeNJNuwrch+eoiYYIcKn8UQAjWZpaN+maUgqspabblaTzkw9Qug4oF1Co/ndl6dU7OuZ8fSWh8llzQd59kTcGUVoR8DMZkK5OONXjYXZST8RBswZUgsZBaRuP6jxSh5vem/WzVcvNkSIGxCJfLr3w7QFyjUqOTs2E8Y6DR/9rcqE1Tk6WgRrHXNOmM9xVKE49vFEuohfNfmfq78Whas622ihZ9MfkAkI3Am9iqfKomvliAQPJRhKwJ04DzY7wzl6WmSkt4aboiTg1NDawvkQ/T+gR2CBwnCxavIh/RtRs0cJF1NnZyS0purvnUWdnF2dkNDY3UaqpwQEy8mxuuiRZUSjMa41ewYEF+6altVVSJRlMypxGpAvXwZpl5yGyWUy7DB1//1xk0M018ZIWieMhZVxb2hEFf1g6RaLpdJqBF9JeKx1fbg04GUPmB/WjcIuxQt5pQZVCmUaxyEAQrK4HDhzgfz/88MPMOq4fBoXGqRc10WUz+AIINYPCZNHEIjGJCEKHGqcmbEOkm2qvZrwox4dtm9DZ+eSXQjrumzNhFn6ZCGEdEIYSXv2gM1ECtudblwwDQL+6sTYl+zhZcBaxiRHC2pdeprUvr2VGKCxieLrhzQYo5Jxv7cEGQ8V4vlmPaYqmetlNs3iPbOUBJZnUSpd038X10jvKyO/xFkvHURMeMGhFiiRaqWBL8acyfWotkZVeKCrITRsyfiqN4CnQYkNFN1JHoK7SUoPFAaYaZXCv7qg9p0QjqBm6KnMDyPxzVL2rIntJa+JNzIq26jkCnE3xt0ZpIzA2pQ4TX1IgDqKULBVR24U2AZK4wd4++ImdCCHqALBBQskXiRIUpUQ0RiuWLKC+7jZqayaKx1AYhfqQCOFK4BVL5wo0Pp2hvQcOc8porhDlqGEOXuhUiqJNjRwdRMqobahJYpHZgnzhtHJEQC7ZkBsh5JoVrVuwiAnCAkLcC55ORHi0H6F6qJE209DUSAv6FtDy5cto6dKlDBRhZCxcuJDaWkHN3ci1hqgplPFzU9X8UUKPo943+CyLashgtpRahQghdIIDCD/+hF56QQAh6oAQIVTjiusF4WU3xqmQBYj1I3hBxkjXjqYz+o0B/9y2HUJ2tEkMUW05bcXfDAhwoujac9Q/pxSYqLIKaUm4YBaAMEvTU9NcQ4kxBzjE72AsatSUjdjGRtaFAIMwujitinWGeMq5LocBtIkwVxh3J8LJqXhI4UIqlhinKh9NoYOxFhSZdnSSjg+Pm9T+cOTDRJg0QsiDZsvLwQiSBq9OSX+Kqr+WzlzG7GCy4gUQmj3B7ANWgKfCDPczymqIy51R9v6p/ejU0aQ6giNA5v6eqJyTimmiZRYY9OwEnnkTAL6rrFGRn0Z5nB3RRGXk3+p8lH9ZBCHyV5NiK9k7TpaORUomchBZS1q+WS9GyWjdrc5FHkdLJzjgGea9lb0i08fMGV/KKK90w2qOhwIAQvYGfgmCM4AuceBJyQIcJ6h7R7oh5l1HZyf/DuAQLKRoeQCnS0NjI5N7xcFUiVKIONogYH+DIw7fJTUV+zfPaXZWFTgNFJHIJUuW8PW45s30O0zGEw7AZGdWPE4jIyPcS++ESbH0DyOOwbNw5BWOnkKe13kf+u01SG1j0Ae/RZSwv/8Q16ejbIPXYwX9A1n19PR40lDd42XuMLAyTK9ojXP8xKDoIjMGAwMD9Oqrr9KRI0dYPvfeey99+cYb+dm1tyBmCMZDCNIMylMGUvN8nBoKBzBa7Tg6yAnvs+zgDMTfsRfAfkS7JryDNbudn30FPGZGe/N2gpeQ2g+ztQnWfp16hLB2mdXPOBUS8Ox83huyQvDpprUvvcKAEH3ouGddNsvKCYQzUGxQEtG4ELmooSEbgXjUba+o7AneIimNMjp/c/ybZmtyauRKF76CsiCxOZ5sBxQaz6BRVqoixLBSpkKbeVDrMMRYtQ1MDxjUm3MkKyANyvydN1hDnKHPZpPb8GGW8FnFGlE5G6u5lv88GwRzGiMDQvUTl+4e8vzemLLJqBRAGI9JjZ1hzgQ7KKKE0SLAoABCjhRqymihSHHUxhUjlIhEKW4iiAt759G8rmZqaspRMgGFX6Q4qPUTDRRLpGh0Yor6B45R/8AJOjY4TNOZImUKEcojApJqoHhjU1VAqOIXg18HwDLDlDjEGD06z9TYdlhuDbMd5nE4QOg2MRaDXe7Oxno0SpPTbgSotbWVOjraeaODd/vqa66hxYsWUVdXF3+heS8bnVExMIKiJTyeZYz/0x0Qou9Ue2sbt5xg0GfSBzEGDEic30mqln/G+ut8y6nJcICwFNGW6CDfA7gGlcWKF0JX29dVki4YmPhC+ij0KP8+k2G9CkMOcwEpWfi9Rh6wDnlmG/SjJAtK1lDuUXRuq+ODyTZicY64OI3v4bnHOjeEPv5rOaIwzI1ae2RHeJHiJ3VchoDEOKX818L0dZiULYeYM38tIKXHSb2wV1c5W5hGE3zRuCB5+KM3QRE8DWTZ+h3X0vmKdPlKe46/nRE/h+Pc87ZPcsbTPKw8n98h6XsT49D0/rbcM1kbPW9gYrir89LR/1Y7JdWNkLZmYcg2rrNA90T5LiR0huBMH8qpzRYnhq5nvQYehaNszp7qMnlj38GdxicmmLyMQUoswjXXaIEEQAcW0lg86qZqmr1O99YM1g1KF3LYcxLU2tzCYIzBIiLwjeKAQ9sl1HkboXP0SvfZRYsWcbr/FV+4gjq7Op0IPtYRgJzNco5xQyoromkbNmxg55f/k2po4Igl9lbe5qNu9gjqhrU8oWTtFYnT7T/6aB3XUTIg5PlYHhHiPl/84hXU3t5eVkPJOpQ/Dw8P085du2l4ZJjBNt4N93rvvff4O/59y80305VXfPH/Z+893CS7qmvxXblzjtOTc9KMZpRzToAxGAvwwxYYMDbC7195/sz7OYB5BtnGNoqAJcBIJimn0SRNzj2dc6yu/PvW2ufce6q6qrp6FEhdH02PuqpuOPecffbae+21CdoaGhsF4wN6rvdMHTq+xba4RtB9Z2fneA6sY8+HAhMJz5D1nyHTlzDHsa2vb2Cw1CydvL2gGKwzOYUlrPEKIKxgu1r5yO/lCCwBCAt9zqeeQA3hk7BCHgWUohDIriBiFItKV1cnqR3+JmtFO8xG7gJDJ2OoBliXvn7EiX5CqMX5rH1WrinUrxbU5tm/OdlBUjy4s+nm5iXybL8/W/thTmIzicUcBLtpeL+No07KqLk4z6FwmlYw+mioX6zBNGBa06P5NSBKjPDBtHtObqQeq97vX8iNxhRxa22monvPSTb3iEHAZoksr16nHVH97WeiLP3JnA+fpacAQRmrMKr1g9jeYxKUMHxtbNBor5BKy4a1q6S7o0maGuCEYkNIo2hJclQmC8no5JScu3RZxqdnZX4hRTCYDYQlCEW4sNJHVVBG79irDyxCstG559cA2XHyItmu+ixUdCFvbuexcfRsxqMyQCjMlmMNIDptnQRkC6HeGkBEOhJhNgiXC+cGdEBseohod3Z2EhSuX7+eGyyAYnVNzaKWFO68LwYI7YboBwDyrZoGM95HS1euhhBzmoGEnBw48I587z/+gxnCudk5QxlVhTnWIoMOSRuidaXlXjbT5j3jEjH1coBQF70TDbL2wQlSFQZe3GvKOYNfWMdS6toZNMtkCABxbZgDyD7AwUW20NLOAAjR3gVOK95HFkMdP5MLtzbCu2/jhFsF5xIX4NsbzYQzS8KGz9q6B9lGzy5RYGrxwObbW9eGaTAQ90VSAvp0AAAgAElEQVT5fhcQevTOfHVEW6PuPiePq2GmgB8O8Gn2OYQMrJ23GSwnUGj3nXKBkbygmZlvfpbSdyv5nAvtuAU5jhDV4iF3WCp2GPOnG7/ilGiXnPLFAkI6Zva5O+DSHJTjYzLsemA/PObVyXk2Ut/PW3b8D83aq5nX/derj/PUMBVYMgDM/nBaH2iDqv5ehf3WBIXt1bDhvBEHsSfPaZsdXC1rixF4tIwfMjxVVKUKCqKow8upzaAoFYVwNMhh6x4t8wDXzXpdmw232WlzLaCS1mBdqiqPBwjxvQ0bNsiWLVtYNwc7jTWMNYp9E2vZtmSyawc2DsrSr7zyCkFU4YtjxXUfIZDCMTZu2CC3334HywpKpfwwVsg+Pv3M9+X8+Qu8cmbVwkbIpsgMwj5y//33SXd3N9d53rx39gK230gmpX9ggC2CLpw/L2OjI7xG2CkAXNqrcFjWr13H42HvAtPl6n37KICFe7GBIW/GOaYcs/XE8ePy4ksvMQCGoBOBO2ZYIOcpRNNG1tXJurVrZfOWLbJx40ZnTLSm3N/P/Zsu3DVKE+hXAOH76AGsHOp3agTKAUJrMPyAoDz5xBMEhIjYQVjGMzAGwCEStX//PmlsMhEpq4BnNigvI1iQLaRjaBCXB+zMRuQ5wd6m77sliy/frVU0ANE6eQWg0It0WqfWRGVtPxyCS1o2PaZuLo5AggF1nriEBYOek+LUaJr7t8beBYTs/+fQFa2aoN1UOcY2k2pqrpSq6l+fBwrtxmraJ2gWAX0ZsWn7GU9f8EHpa/PxeceY66jyGnkOpZdhXCgYYYrDs2lTCJ5CthD1FAEJwGnFvSRSkkYbi4WEJOILklxYkHWrOqky2t5cLdUxiK2gxDAnqQxkqjMyMj4h53v7ZCGdEbwZqa6TCBp2V9dINgi1spykjYPC6zHZS9BosDnnbwh63wZd57Fw/AywyWCYgno4FWyEbOhA3HScmja7yVkKY+HGDWoTVSJbW9nnCp8bGxuX8fFxQX85bJqr16wmtQlRUoDFZDLB8cd72GQ3bdok69avl/Xr1hEU1jXUe+DSZjU4FTwlW+Po2bnLOQjKU/H2dUthwWWDxTKA0AYxMFUBCP/z3/+dCpuIclNwA9dolOW0AbXmfjSQ4Sh+WgeSF+9kIGzdlgdcXKq4+awjVpGX1ef4Fa+TszbKOtV5WSDP9OhIktnrVrIUqWux9gsgDxRazQ4E2YOLbU3Mv/E5OGDoT4meamzIHQhwLrnX7pa5uUIlLkC2QTV3r1oMCFXwiMDT9jw0NpK2rjDQ4kwOEy7ifFd1wLT3adR62TYuFozoWJplaMCMCwitzbOf1ycJwQnf1lsmRS6ngJCBPUNnzD++PvtyDd3Vo9RnqEESM3cK6zDdvhlmMJmRsXsVTaULkxd7Bzb2sMhhtQG4cl93gK49sgJXI3FmaLq2TMI+Ii+jhwCL+aJ3n2ZPsIFHHQSnZtE+J7BcUFcG0GWwnAsI7cy3ewMBoVmTFuiZncQDg373Ph0NMks8iqEtvNdnt2BAV3UspiwNqFGnU5JJJU02EnRLgEYFjgF8BgApEiUFVNNeTqsos3djrkIhG6AumUpRByFWXS21DfXKanJqyzGvAHrQIuf+++4jbRRrljVzmQyDfwSExhfA+AAMHj9+XH7xi1/K6NioFyhxAxWWioq1jXrH7Tt2yEMPPigdHZ15vf/c2YRxwl7yz9/+jhw7dpzXzxpk1hK6ugR2TwiyHOHhh/+YGc6qKtDP3VmowVt8Gs8Z+9HFixfkV796UY69e0R6L13ivdngFffCcJj0WYj3NNQ3UCANCq/tHUpLhS3wA+D5ASXM29dfe02efOpJmZiYpIAWPmufIRW9jSAV2BE49v79+2Xv3r1+VnqpDcpd00UddTd8/uvz5Fcoo7++sV85c7kRWAoQOvsd1hoA4eOPP8HG9Fz8yBB5e2tAVq9eLY888qd0fNXZUQNrnRg6UGYDtWDL86zMdboZNa9WBO95xcl5YSePDulv796B9NDF7r9gE8/brI2Kpr1O7xjGOfCO527WrB20tEz9hs14ms6EXoaT79oNhApjVuFS63a4jXFjVRBXtKbAG0NzHiIAW4tl6S4albX92qz3w3yjd/9K5wXd16WkegRTAwpZ72El8s0VZdJZOq8pZMBEpCqMgvqkxOfn5eSJk4wqjgyPyPTUlCzMz0tMAlIficiqpgbpaGqStpZmbsjziYRMzs7K1Nwcf1fV1Ulja4ts2blD2ru6JQLpfdCTs1mZR/PhTFaikSgjuhAOgBz25MSEn9v0UrPmLizV1nzCYTxZ/9MHwHCEDUCn42CAugX9CsqKiyDMz83RUWhubVXHPpOW8+fPMyuG7yHK/IlPfpLgb3pqWl5++SU6D6yZMDRAvAcHAeBw2/Ztcs111wkoplhLtj0FAu2MiuPHKLxxI6VDpm05XK2OSg2gv44r/YYurlIgk9RGkwVA1Pnf/vXfZKC/n/dLJwZZgITSI5ENsA6rtj4w6oN2Hdk1U1Az5a0Vr/bVWAH6gdbJ9/6lN4YxIpjQ9WLXgtbS+J+1gFDXhU4iT1yWzqXN2PlEOWVx+hkblxIJSijuFbUxCAoAIMKhQx2hHjvD9cRWAV59k1/fxzov9eLtbZgMk6mx9Jpi+/dkbZC1Odbu2GyeDTLY33lPnv55vlX1HErTDsSjvVv6JDOEWnfsisrY+Y3jWYum92Lp9xYCOkwIIyph78HzBYvKdZpaJOd687OZ+XN6ETgr5WjmXFEqv2bQMlEsy8REDv2TFG46trVRwdIqelrns+qs2+BffnmFLRXQuFf+HWnWzGfCsCbP7Ce2zpMCIHarRNjPiBZx/sLeoJZZNHOEY2mA0OJf0y/P7pVcV/6ztUE3z0Cg5UXeGNh5pffkzGhVP6Vis2brwqhnl4CEES1C4CGTklwapSoLMjs3IxIOSqSmSiQaJigMAKCxD6m2n7D2msNoFNEpiJdUMEjbg76FMV2L+O2Wu4CyiPq+O+68U7Zu2SIdnR1eVg40U6wJtuEyG8vZM2fkxMmT8vJLL8nI6IhZ8wasOqI0uHGli7azJdE9d99NQFhqKsL2IMD43e9+V44dO0ZqpWc/DIMA9sUqp0YiUQLBRx75M1mzZq3X/89OQaU+I3OKVjFBSSRTcvHiJfnFL34uR48AEF70AKS9N9yrsgqibK2yb/9++aM/+iPS21n/7NCo3SWAc+F5HThwQH7yk5+wHyvsHxRhs9m0zMzOSDaHbHCQzJiOzk4Kr+3ft0/27tnj+3BqYEu8fNtY5hMscCmdPVzG3vceProCCN/D4K189QMcgSX6iAEUEaSYtfbE40/KE48/weiUlSk2PhaNByhvj37tq6RA+PQhROvMpwoiqtbR8u7QAWoKBk0s2mbIzGEYEfM2M398fJWqpcespF2h91TE7pRT8nCApyNxos6nxznyHUsOg5GrBhhTx8qEYU0dh98/quyV+u08rIqrJ1SjdRvFIuU2wo5dOi8D4mZRzXuW9qPOvZ8PoephKiMoRIeJrYlVyalTp9l0+1LvJRkeGWEmDHUU8bl5qQ1HpDYUkYZASFrrGqSrtVU6ursYmR0eH5eB4WHpHejn5t7c3ipXX3uNrN+8SVra27nRox4kbSLeqPlAxBOgEDQabI46dZz5Yv7TS64ap95/PvlzxH6fIMFmbY2Yh908KfTiNNZ1j8A1kVW6C64CG97hQ4fk8OHDpI2i/+AXvvAFUkLx2XfeOSi9vZc4/oNDg3L2zFkCSkS5m5uaZM3atbJz1y7Wf8BRgZJec3OTKbJXWpMFhOh9ZiXnPYpXKXGCEh7HBwUIMc/feust+bd/+VcZHR2lswUaUEtzi1dDhoynrjlnfE2WSE2GocDZbL9Z/D4As1keCzL8J6O3mx8Z17y3n+23ARyPWucpIOZ/1zDNvb6BunZs1NnNFi4KT3GdYJ5e7rssY6NjnLcATpTFN1LvcF5b29qke1U355HtSabn0XO5rAycxWY6vQyEx0aw96djYdcxRXzM8fy4UF7ozafuFzOjjpAXqWYQyFkA5Vz7imL+qlS8AfZOLbQCTBcEOONrHpG1TfaOvdIBvl8mgmmdRcOosN/z7tuhmSq7wmRSHOpm4e2CMurGDm0tPI9p7S2pjI5oCg5ihLw8wFiG1mzPCeBFdWILnAwxRMG0sdMFQNNfs/78tvdtqZRe0MPeSAAEDPTMC3tCRRxzs++gPyauo95kzPB8lWECwSO/xY/ieWeeO3tm/przyf2F0Vnb/9ifBQbmor0Q90TT0ggKvPg3wFsGJQjwP1LMLiUlI6lAVqJ1dRKIRSWB/ZRzAWJLJiCNIKgJ9hEUGhaI9r8zeyRAcFSpnFiTFhQi0FZbUys7d+xgxo39QWtqSJlExhBsKPgdDMgFgwIRloGBAQb7pmemaaM5fka1GvfKv2GthEIMaiIAuGPHdoqMFe7Hdn5gGszMzJKKOjDQz+ARjmmViTV769Svh0Jkmdx66238XUg9ttRXbbGktPSR0VE5dOiw9PddlmnUEWYytFlnz57lb5wD2VJkTTFOGzZulJtuuknq69EeR1W2iwXg8T0Ei8+dPSsH3nlHZqZ1XHDvWGBz87NmTIQiQI1NTdLV1UXaKJIMdr36Na+FK9W03nH+XHi/9i0lNpf3qZb2Ht/bJ1YA4Xsbv5Vvf1AjUA4QqsfknRn7+hNPPCmPf+/xvKyGe2mgun2tHCBUz8T7SjEwYt/0naAC8RlPJXBx9u99A4TFxnsJQOh+RamaPmuxmP2xPh6pXJamaPxL27PMZqSu7PEzHVv0q6BdLQJP1tl2RBt8mpYexxWwYaYqk2U9AOg8tTV18m/f/a78y7/+q8kSBNnrD1RKZA1Xt3dJY6xa5gfHCQxbGxrlwY88JPuuvUb6Bgbk8LF35cVXX5FkLiW1TQ2y//prZdee3bJ95w6JVVdJPJHkRhyFEhsV4ZR26KUcFnlzBX8oPhSlh5aOXs6jkVJV0CivFcuooE4QxfF4AQxOTkzJr375S1JwAISgLvrII4/I5i2b6egnE1BTy0o0GpE333xTnnn6GfZ8mpmdVacEdSaxGB0ziM3ceeedsn37Nv4bzpyN2mNr0w3dUrwskW6x3D0drw8JEKr/jshwko2NAQgRHABl8uMf/7hcddUeaWiop/If1PVAQdasYv4jyaMgGQDkPXbnXvz7spL29jjuODDn4ke4DGkK64HCLbYfoqFH2bYOi5+3zXOZc/joRf9QYDvxJzhUgwMD8txzzzJogig5mk3j/mqqqqSutpbgHzU5N9x4I+uVINpQ+Cp8fsUcSGs73V5odIINPZp1m1b1kY/JCH6Yv1lVYRdM6W2pw+eeExRgUNngXMPx1bom/UH/NzjXlgasw2TAjc3O2uddEJFwn7vWZFvQ5bed8INVZpTMMWwm1PY3s0E3rdfWmm1vdpTYA01izoNy9lye4w3KvBkvMgkMXY7XbcZaA0mVGR4wKcAycF9ag1saEPKzDi2aS84cwO4rVpHTtgbAfyMjBFESrEeAebzwrAByEJyamp6W7q4uiq7gOGhxQJuVStPueGNnwb4dQ1f0zYvEqSyN1u77GWAeA8wTG9zhb19UZm5+jkEU1KGH0lmJpLMSyqQJCnPppMSiYWlsaZKp+RnpGx2URmTuampkbG5akugRSTCokmcYQva5M+ubZ2LNoQID7YWnvfiwvjAOrPFDz1AE+tIZ0+YhQOYH1imyeQ8++KBs376ddYAYH3zHzgN/kAwjwVDAFRyl8rJ79rMsH3HmpjsX2PIXLZqSCdZC1tZUM2ML0RwEGPHkLZDF9yzzRBvN56sJ430wFrB2yT4BFbSmimM0PjnFHoR1tTWcG2C5oO0EfuM8n//85+UjH/kILw2AFPNGbZKxym7fSucGYANwvonxcY+qDvYL9i7tQ6vrOxZBqx3b3kMVka29cuhoi+xi/nvF9z5e8wogXDx2K39ZGQE1yGUy8FcCCNevk0cf1QyhUhEgMOBkCAucCY18+s/CdTRsVsBuHJ7zT2tePMKzHEC47BlQKSD0aGM+WCl2uR6z0Uau6SBZX9WozDkUsUquV0GmoZFywAo7UupRlFZiB74gS+jVnVjaqy9B79ZLsZGvBCQ+NydTk1MyOjImv/zlr+TlV15hDRQ2Tm4RjDyD7oMNPSexbFC2btgk1++/Rq66eo/0rFsjs/NxOX7yhPzil7+QvqEBmU/EpXt1j2zavEmu3r9P1qxbz9o80tEQqTbOgyaei8wFjwuV/95SkUEF8gbMm7kKZ8CjjJJO5avr5W3YhkKI+c66zLl5eeH55+WFF14gIERW7Etf+pJs3ryZdWPpFPQ0sYlHGFU+feq0TExO8ufs2TN0sgGmsHFjLWzfsZ3R0paWZlm/YYNs3LTJ0EhDpobFtABw+iwWA38fFiCEMwdnCtSlw4cOy/f+8z9kYnyCztOf/K8/kav27GEgQSPniLDrs+X1mXofS0PTDIafZtF5ZUbfzAXHiuQFQvR+3Q+DLOrUyDoGyPNrOK8s7NQj+8exgh5OVsZPQ+u6ssuL16brDLWuw0ND8ti/PKYKhNMzflQ8VsVxgaN5yy23yH3338/oOeXpNQqzvJdDc/UICq6dcQVq8i2BzTk6CtDGRluhL8+G633Nzc37gDAE4Q4DCCNhUrvhMCoF2F9b3HcK78kmD+15DLjQfcA+A2OrCtsNGYKwmToeaF2UHbRjYJ65vYQScbOCvckCYZMddLKCbo9dc/J8UbQiT4/n9miWATr6aOtTkMzWa/AYMvm00VIOsgJiLQewIIyznplNHxQDAMG+gMkxPjFO+r0VQkHmB1kaBN4AoAEWCLC8mr98KrY3ls596c2YDKF9Zt5+b/5htiiba7TLMQXVXWQnM1kJpjP8CSBDiCzq/KzMT03K8OgQ9wpmCBvqJR0OycDkhMyiPhBtsZKqMkogiz6zyHASrGu9sp1blo2EXrT4G0AK5i4AFq1HTnt+wq6D3gh2Q0dHB6mNnZ0d0tXVLVu2bJbNm7eYvcIo6Np2KKZsxoJzFRWr0h61zqsYIPQDEQCsKgKH6wNlEy8AdJ8p4lPMsf9iDtigcqEKMZ6p9kBU24Z9COdaiCfou6EPIQAgSh4ee+wx/raA8KMf/ainMYDzwM9D7bBZpXmsJKXW6zlQu4kyAZyHvRS9Pqt+QEpbeWjG0tLyPZDt0Nh9y+rYR48yXhoQmurbRSsyb/4uz9ou+9MrGcJlD9nKFz6UEbhCQGgl4guvEZz1R7/2V7Jhw3qlURj6EKyq4xt5m96iDKETfXQBYeHnijq6Lp3qAxm8gqzAEuewDo9X2rPE560Im/VffYepcm+QfoNxBDQSXxwQ+hQ5a1YdBVg1xYamVECFcqJrUDcDpWp0ZEQuXbwkJ46flNOnz0jvpV6ZmZ9RGf1MRqJoKFwVk6mxccmls9LT2S03XX+jfOTBh6Sts12q62vZuB3KZqi7OH7qpPQN9NOhQn0FgAOyJjt37/YohtjcMYk8OXrr4C3KGOU/s1JgyD4a1ptQJs+MAUQVCAhtnZYV5vFFT+x3dQP2m4tj8/zRj37EH0RFUUP4la98hap11mHD5SLbx7Nlc7KQTBAQvvLKy1SSm5yYJP0IPa0QTa2rr2OGDbUbN918M6P82MgjjKqadimmblfruBbPnXKAsNwULRqDKWM/ZqamKT4F6fBjx96VJ773uIyMjNIR+tJffEn27t0jqURKa5GNoIovbuJ7/HnX62tE5GM8c+HqN+en6xbfL8RKtL0CHV2jmEhQGlY6kT4ffU8pe7bGjaRWrgJvmdhzWyqk68A7wS58DzTq//v1r8uhw4c0qm9o2FWxKgpU4Bnfd999rMuhWifqvFBEVdj/Zyn7Zs7rBtsIwuzQ5FEvDd3KM1glDm4MuDfG5uDIhmPOqtKjCk/oT0gi4agKU6Au0gZSjJ1WfFhQE8Q+1lbMyq/DpgNphJO0GM2ppXRAFddREbBY7I48y7BUAi/vfVN/TWDpK1WXXzel1yDvybTtUfEvcyT3K+aZ+fRe52zmc+7aVNBnKcJm7uLYSiLgC0q/yEji/Aje9ff1y4WLF+TM2bPM4iA4gQbksFl4lsgUUfk2WuVlb9x15TnT9lnYoJQzp7xrdOeZNx+9ReSxgrXfLQAggGCG9YMAg7lkSjLjozJ86aIcOXJQEukkyw6CtTWSDAakf2ZKZhJJiWcyEl9AQC0pC6wXVDuOWrlEKiGgxlIZ2gJE0p/TzEZhXVrBJTI1TMYKbJix8TECQtAwp2dmmBlct26tXHvtdXLDDTfwRpDBq6uppW2n8ilau0A8CvXS5gffs4DQjmUpQKh2CHWeao8ATmH73fpIzmfUapqh1BpSL5Ri1o+B3c78skECXB9eOD7mJLKEuFY0pkcfQqs0+qlPfcprTE8NgPg87w/CaXz5k8E7ng3pIAAYDoQkmUpy7FEXb6m2tLfYP5FEMAvBA4RW1Uhv0gllF6wX8x6teImkATb3UoHh5Xl4Sxnh0u+vAMIrH7uVb36QI/ABAMKvPvqXJkPoAEIfYqjNMIv1vQDCYot6KYf/vQ3l8syFpW0RDBc4HXr7Nt9m6qNcKo6tVcuzsGWu3u/vaoAcXaMyX3DfcxzoPK9DnR6PlsWj+cYUH52ampHnn39Bs1sTEzI0NCzjY+NSVR3j90B/TCW1sTCc3Z5Vq+SOW++Qq3bvlq1bt0k0phslRDSw2Y6Ojkjv5cvS23eZSm0AQtj8AIBuu/121taBWhcKR9SoG6VKderz6ZB+RseIwNh6FzP2xQaH+5B1Uk3LBESNLU2M2U4jb144//hdOL4QGSDVNEMa6DPPPMMeTDt27JAv/PkXpGdVDx0sOASIrJK+ZkQfAEThFExOTrBeZG52Xk6dOiUnT52Uixcvag+nXE7aOzoo3AQHBk2Zb7zxJtazQJAGTggjrGbzLLzPwjVi9+9ys6XEocoyDKg8mckIMskQlfnXxx6TkZERAp+//Ku/lGuuvVYCrNGy80yH3h1fj6ppl16p2IgDgHTdOU248y7eBDpIRDJuCrMFjKTk15V5YMWCP6XkKrDS2jK7xt3L87LoWJM5T/qD8wI1Ov/3b78uR48eVYU9I1oUi0RJSYODeP+DD8hnPvtZAkaqEUb9PoG8zUWOjs8s4Kq3gNT+28+vad2SURx2TQuu33MlC5JQno/HYcifJTgX1gccPAVtmkmx2QhLFfUv2zik3qRc/EAJxvPOVHB/RmHXHiJ/PhcXnShVN8zrKjPx8ZztLXs223xBf5X+si0JyPeS/dXoAyTjQ7sKp6UAYbHTFWhpcE6StWoyhF6to85v2Mpz587K0aNHZHxiguwO2Jv5+bgkkgkG8hB0Qr0zbFYsquqRCHiFw9G8PnnuVHQv2QoG+XfrX/ii4K5HldFP6/XnmE3KplMSQK0caqsBDJHpW1iQ0TOnZbz/soyPjhDcYZm1r10j9R3tkqurlyya10PAJQSBmbC2LDK1ngNDg3K5v0/OXbhA5kY8gdZAC9pPmT1AteE9d7tgkC0ukC1EgA2fwz6nPfLqyYAA4EO2DrYXLBYEvDraO+TG669nLTDUOMMx/T7H3+oFGFtn1wvOV4oyyp6RHBzfXtrgo9Y6KpAj9dL4EQwomUxbKUfAmjhALCj6ar/ADLcOqInjhXsGgwUBAZwDWeNWsHVCIV4vxGIgyoM9nMFU69t4Pp7aYoTRyAhBQCI+L4lUUkV8whEJU0Ucyq1ptR1OmlzNjpk/ji3PiyUUgFBX2Gvxvf+uA0JvrZXaLcv4hVfwlTJHW3nrt20E3m9AuH6dfPWrCghp6Ixz4Mbt1TnQiaeReN958yNDOqkLN3ILTnwVwg9zwJcPCPNEcQou1UaH7X3ae7PGzHOGi3yv2F27DobZWpcYHMe78DKJDjhUL9E4vuqiBRBmNgqL8/MLMjgwJI8/8YScOX2Gxnx6eobR59q6WjrAbLgNKlQmRedi165dctutt1H1DBuoitpkTZNeLfwfHx+TgaEBNsM9ceKkTE1Okm55zTXXsDkwgI9GRpWGZut0PFfT25PwF5vJcyKGZVoDUNiOE1RrTiiiYKW0uYH7rTsW8fiMY4a5yc05mSYY/P73f8Cxg4z2I59/hBsqNleI4mAzxLgpEMJ6UYU/vAAoEc2+dOki6zegXIcaQzgkGFc44ThXU1OzXLN/v/SsXi2tLS2yCn0M29s9YKhKtfqy2TivH5cX0DUKgkVmjJ/EWbxZlFsRdiOHmh9qJL/7b98lwEf24Ytf/CKfpwserHgGFQqNuq6XFTLPpFS9lJ2n1qZ4aQb6UAXetRF6stBQrYxmC1Vi3851K3CD56nOEmi+eO7hoNaw6pHRlkUbbJOOl8nyueLeSNkyjhA+D0AMQAjKKM9jAhnIRiATgSDB/Q8+KJ/9k8/SMcXaQC9CjINlrPs5ALvKjUiLd5+W4plvPfmsmKkzCq4OkHCxjfHHvZngJXSK+QoGFLOvq3kBcNraLPvY3GllAYH6eEUAoRc8LGa+jBhMkWu5Yjeo1B5owb/rnNosZV5DgxJm1lPkLP5+3rQ0tpafLDHOfK8U/iwKIJVCrkAhIzMz0/yZnJqWkydPyNF3jzLAhNpWKt5GohQHAaiB8NW9996r4iHsc6dAMhTUerRiL8dXz3vbC4x6VGPnbdYQFtyUrcuEYiaAGRrSJ1MSWkjKAuosJyZk/MJ5mRsbkVQ8LslMkmCiFaJbq3qkecNGiTQ0isSqJBStkmA0JhKL0Q7k0mkZGh0RgMKLvb2kyaLGfczQZedmZ0n1Ry0nKbJs72HWTDBI0AgxKJvds/Rb2FXWzJo1DGGo6/Zfw/EDtRRjWt/YwCwa7IJ9YTZrqwt9gBRqW1RDmM9K0UAS9iZQNVVUhlbIAkIzntpb1D9XiVlqyAfmmCaIoHZdVVBdX80F87RvyKqS5ka9cWsAACAASURBVIwMtKrCatbfh3T2O7CPOp7C7GwS7T7Q8gYlA2gpQtaGglEaVBvkdReEUy/reSrO3PeDQ7/PlNErtoRXUJtQalat/P23cwSuFBAaelzhTUNlFIAQtDhLBYCxU/qnKTtmTVnQA4MwKJYSRAECONRQ/mLM2hoY4/yYqLotkuYe6dVXfNCPYPmAUPfwxUqeavPcijwf/FpTmnf/zq2VpPwtciRKP9y8KC35Rdah82t0lEKCDQWObkoNdCjC5sDZTEoGB4fk3NkL8oMf/EAu9fZyM0SEFRQdm4XQfnJK43roIw+xjcLqNWvZoF3pnp7XJaFASCLBqCSTcZmcmiBN5cDbB2RsZIQy36Ae/vkXvyg33nAjHRhcH7IqBf0+PJEFUv+8GkxnHpUChObx2mGEE4UfZoRAhYsg82ECGX6PZe/JoN4FoCIai3Jji8/F5UfP/Uh+/OMfM3IL8YFHvvCIdK9aRdVRzHXQY1y1w8LsD5wY0HYwrgAT/X19cvrMGap2HjjwNsElovmQPQdwwHjc/8ADciOV3+oZgSUN0wz1LKK8uZzUVldJ2NZpGLEQSobn1crlr6ei9NMyjjFPmc3I9NSsvHPwHfnhD39IBxSA8NMPPyy7r7pKaVlGeITTwQ6+V0Po1CmZ99zr8KLENkOY5zXboNJiu4A71QpOtTNw+rICQJgm0IazhTlLulcwTEW/ZDIt83NxzlMIKOnzCyFyAO0kiYRDfE4L8wvSUNvARtAQjYGtAtiDmRoeHJav/+3X5eDBg4y84+94ZvgMQWE0yn5nn/70p/k8EXW3rdSyZnxc99mavlLOuL3zQtPguWvmjTxAaHFHgZ9eaP285etl7PQLhdH5QvhgbY8mMnz6V+FTyssAOC50qbT0FbtBZQChZSF442hRXH5Jq953MSCnt+i/HJBY8vPFtrFSx9YNJv/lrQUNFGBdY06fPn2aP2hZgH6gULq1Dj/sVWtLq6xZs1ruuutu9n9zBUrc+y9HOS92T+UAIW9rkeiOabORTkqO2cGUyHxcZHpGBk+flcFzZyUXj0sOyraphGRzWKtZyFNKbVu7bLj2Bqlp6xSJVUMpRwKRqEgtWhcFCC7RszAlWf5WMRmRC5cuyPETJ2R4aFjGRkZldGSUax6gB+BwIa7CO1aIRQFhFQOYoD5iLcMWIHNohWlqq6spDIXg567du2Xj5k2kmYIhodk7J3DCIJWCOlJWi7xsCw1lq/gPPc8eFoBrDagVB/Duc+Fj4HFN0NOJsBVjc1l/zQbV+NujgOtkdUx53n9zyuZdvz+J8fdFV8tNyR8Q73qKUcPNBNQM9eJFozasfFF2uaVW9MFcwR8/WMqomRtLCSYUM7hFo1FXcIMrX/ktHYGygNDnDlmH48knnpQnnniCDq7PT/fvHSqjX30UNYQQlcmvs/KFvg0YMgvW0qaoimZ7wJmIGxxaqoMhUg4jaoyba0x/UwGhHZWydCWzAN3PFAJCfzP2/rVoshV3LpYPCF26HZxhbTyNyDCoZshehdlLDhHmvsv9/EG2A1krZINto2oAI4AngCPQZlBbevOtt8i2Hdultr6BG6LuElkvQowoYSSogBMb7PFjx+TkyZNy8vgJ6evrZzNb1GhcffXVcvW+qyn/bbMdMPLuJmMFLAyRVN1UpuHMZlWB84YMHSgxeOFe3ObdXj8650ngnhExZgDEUEZBez1x4gTFcNC/au+evVRKRVSadJkIKKP5Hp17H+oza0AFIi2I8I+Mjklf32WCQ4zT1NQ06y+RNcQ+DscDLStqa2vYHwpR6rbWVtYfsvF7MCQxU7uBw/OZGbqQn4ErV4PhZ/gxjMXdDSHliw3ns1np7b0s77xzgM2Iq6uq6XBiXpDCaKLcGhlevI8vorg6k70QNKif4W2IfDp2dN1R1j6EAIWqtgtAOBeflanZKRkaGqDKIhwc9tuqqSW4CwWhIKhS+LkM6o2SpIylU0mpr61hy51q2KtsVqqj1RIKhGV+IU6KHe4Z1zYyNCzf+MdvsBUJ6iux1plREyE1D4qy991/n3zqjz/FPmpKwdIfj71oQVwRfZFS+/lSTk4hyCy2m/EYdmjzmJkGCLpOm3MhJQEhHcPFV7boeeV9pDhMdJ/zsn2aJQBhUb+qCCAs6QEUZ7Eu32Eo9hALwWCRo1rAQlt68iQVbiFohHWFNgpQLUaADgGkpsYm2bRpEzOEpV7vBRB6x/Qessl3e+vWPt+cpBfipIcC+CUnJmSuf0DmBockPjom6elpkWRCIjTpaBuRlTjATF2DdGzfLQ1dPVLd0iah2joJQnwlCuooZmJWskGRDPu16g/OODk9SfYC2C0I5CFLaGmkFy9cpDow1itqBiH2heAn6uLjpNlquxDY87q6WkksJOjHVEVjVFFuhgBNZ6e0trfy32gxsW7Deu5f+I71ZXAd1gcquv4MK6aQcrvURKoEECo7yWzJZr6WCtUs2p9w3SYoVIrVVP4a89d0XlywBPDleneiYIXLoBxl9He/D+EKIFxqTay8X2oEKgWEhgLw1JM+ICxmmOD4o+0EVBCLbRxW3Q+XY+liOA4ib3BoQV/RnlY5GktkP6x8MqJv7NkViWgdg+cYFSl6+UCeeGGMvPRJSm2axb5RKtpX+NllRZStK1zCEyyVIXQBIQ6BonFkPZDFACCHqUHW7rlnfyR9vX0yPj7BZ8ZnZCKEuHc4yxDoqG+ok33798ktt9ws23bslM7uLhDsHBUy/pfWLEhQIgFQ8QKewONg/4C89uqr8vprr8uhQ0d4HQA8f/GVr8jadev4WWTZSNdzBkzBhT2yPrdlAUJE1ikBrplTnocKpzqgxQChPh+tHcTFAAQisoz5XFtfy3mLRCxFDhILUlOr0uag//AcHAlb12ZUME0dCzPippendr9Q5b6Tp07J8RMn5Y3XXtc6j/m4LLAfYpprBSDl+uuvp5MHR6SuoUHl0Q31FedNkabkS/3ZqHK5OWzfs4AwPzCtT4KOUSrNSDooQshw4j5wfqhpAgAxKk0qsg/UXYprMQcDf8sDMM5z9wRPdEDz/E/X7eC/czlJC2iZSlMaHRuRvsE+OXHiuAwODzJoUVdXR0puU1OL1NVCIh0Z7KTMTM3I+NiYTE6MSyI+Lx3t7ezH1dXVKagHBBjEs0ZdFupEa6prmGFH5uHb//xtOfbuuxwf0GkBmlGPhjqktvY2ue+B++QTn/oks9O4H0vF4rwrEhW3Y+FG5AvXQiWAsPA4RZ1S8yHbVlaH2T+bfx7zPIuRkMxkUZXH4oBQAyFFrWVJ3qR3FUvdbOFhP2hA+IHsRUsf1GbcqXg8H/cyhACFCKwiW3XVVVfRRjS3NJv2IBrErWTtL9qfSmRJ8zJRBZ6724dQEYkvz5ucn5XU3KykpqdlemBAhs+ck3B8QapApR8blUAiITWxiIRDeOAZmUqkJBmOSlX3OmlctUZaV6+TGGrd6uoYCAygJVA4JNlQIA8UYgraDL3bkgD+CBgNhw4elFMnT8n09DQF1Pr6+zkHsR+CPqr+ihiV4AaONQEiFHZN6wpUKSPACn8GQj033nwzg6QA4/RnDI2UwbkSbSd0DysVfis3H4o/z8IMYd4RSNcsHm0oBggZrDLrbjm+j56zNCAsd1crgLDU6KwAwqWt48onio9ABYBQa4h0tT/11JOCLGEplVFsLl/72qOyfsO6ReejuS+gNFjeO7JMr732mpflaGlVQwnjA4oZHDMYUzYrXbdOoMrnUTEriJK+P4//9w8QqphAxuuvNDY2Li+99LJ8/+lnKHiCmir0GKRam2S1YS8zYHFpaW2Wa67ZL3uv3sOm7C0t7VJdUyepLAg76BPlA5sgABQUyIIQizFF5AEAqriMDw7Jz3/2M3n2uefoHGMe7Nx9lezdu5d1aKjFI53GcRXfb0CoLVQqA4TIIKknL6QdwbGHEigAIjZLjCeAtismYOnDxRQS7QarySJdh6QmmgbSs7MzcuH8RarB4efM2TPSPzBAJwdjhSwARADgfECcB7WGVbGoxGJVrGlhhh51nHA2vE19sYqqu4aWAoQEW8kUM2oQuaFc+8wMwTuyxgCJrH0xipJao2fEBzxFSrde0z+7CwgLl34lgNDLQYB+nlPFwfn5ORkY6pe+vkty7sI5Alj0fGxta5faunqpqamjwiLyobgnPFM0WT5/7qzE52elvq5WtmzZKqu6u6S5sUmikRgVNqMBzOcg65dwf3Aov/PP3zGAcIFjZAMICHi1t7fJAw89IJ96+FOSQJ9KqO5FodJpFAANtcyOxqIgSAm4tBRGqtSEUuDTYrUSmQQfCi7GdN7a9lo1rgDC92dvKn4UmAs2qM+kZXh4VEaGR6hajD0VdgFN1ZHVZv9Nw1TAPETQpmhAQA1r8ffeCyD0MoSmZyF2k0RCErMzcvnUCZm8fFniwyMSno9LLJmWGrReQEsK1Bjm0mSaZKMxSUdrZKGmSSItHVLX0SVNXV1S19IioZoqCVZFmSnMhoIUoWGWECYPomYUWgoJmtYDoCCIA7o3ShNQww7FZPwbYwdAjRYMCMCBFQNbPDGhvfXgp8Cu4njJ+ALHneI+qDEOh5mFRe18W0c79y7sYbDRaC+DXoDshfj7CAgdZSf4ApW8VgDhCiCsZJ6sfGY5I1AGEHKDMLLo1gF8+smn5Mknn2K/JFcMxp4SgPBRAML1AIT5K9s6YpYWAQcRP6AbHj1yVN4+8DYj6aC2gXuPF4wwHF+cH8eGuMjWrVu5oalow+JG1su5/eV99ncTEFI+PW8T8gUiVJI7x0go1ENRe4IM4a9++SvJpJBZCZI2x0xPQCRWU01AWFtfIxs2rpfbb79Ntm7dLJ0d7RKJVEsQG2064Sk82kyXAsKQhMIxTb+BqgklUUyaVFLefP0NeeF/XpCRsVGZm49LOBKV7dt3yM033yRr1iLS2uq1oKDiqMlo51Q21Ct0t3UFZet9DJ6jyIgHUtDYF07DEhlCS720WRBb78G62QAb12sDZJsVNA2SzTVyjTj+ll6nnz2zMxCU0/n4gtRUV/G4k5OgOg5JP+i8p07J5b7LBGHIvGMNIbIMELb/mmsYUKmtq5PGpiZm6pB1ZT0c1Ul93ftKsgS4HnyjMEPI+YA6YE1nEnTierBmqSoX0d6DeLly6qznCxql0ULperNYLSAs5je4gLAw+eTmH3jeXFbm43MyNTMpI2PD0j/QJ4ND/TIxOS6xqpjceOON0tHZJVVVNWzrgbmbSSOUAZpnmGDwDNQOR4eZZYQUfWtri7Q0NUtXR7e0NLZIbaSGzy9l1ESRJf3nb/0/effIUUnQYcx4NVRgRKDH5AMPPigPf+aPVQI/m8sDhHBi7X1X4jdVkvUrtIHFjutCADsH/d+Lv2EDiIXQYQUQLm/HuZJPK/1PFV+9bF8gx8wVKJGgQ9fV1kl7RzvtGebgzPSszsWAsMYNc1Etz2LwV46pUgwqFssQev6/V//vhWlME/uszE9PyszYqPSeOCazQ4OsIYwlUlKdzkhtKkNAmF2Ii2QBCHMSrKmVdKxGpiO1kq1tkFBDszR3dkpTW5vUtjVLpL5OBPcVRoBGJB0UAkMAQgRcEBCz/gTAHdYe+/QZdVL8e2R4mK05zp49K32XLxPkgSEDBegFQw+HbQW4W5ifZ2kA+8iaJu7wW6iTEArJnr17WEJQ11DPYF13Vxepuzb4s/jZf5gZQiN4VeRhc34VXNx7zhA6tOpKvSzuoGbCFV7PCmW0xOItZ1BK0zKuxAytfOe3cgTKAUI4dFAWM/3NYAUACJ966mkCQuvUuvetGcKvyro8QGjTDhpCREQNdAyvpuHou3REQZdCjdjmTZulqrqKxhg9kZ577jnWqUH1bNu2bQSLcGQRySwLCF1FqvdFeKZSU5Xf/mCpefHrpoyqSEzGcyDyJPuNc/HLX/5S3nnnIAVNpienJJlISGohJZlkWsu0wyEJxyIqPx8QueOuO5gd3L1rh7Q0N1FwIwABlUBQ0ukks4m052b+BbMAAWEJRKqQ/iIIhEocGiEDrM6jBcPUtLzwsxfk0JEjMjo2wc24obFBPvaxP5Cbb76V8xSPGXOCjhBTatpI2TJtrEJjOafGghsLCHEszRD6WbOlKKMAQvwelddwOymCI2bFkC1iFFqPx/OZHc1mCE3ZmIVA/G2hGj6KKHI6jayefhXUTCregX6N7GECtYVTcvz4CXnxxRfZzoPUX9S51NcLMvDIFK5ZvYb1vp1dnXQErWKdB6JLTN6lMoSK9LSBN+YEXiqPruAczhcVW+GUaccHrwY04ISIy1FGiwEXTXLoO4XZ1vxWBgpSewd6pRdZwXNnZXhkUKZnp6S5uVG6e1bJ9TdcL20t7RINxSQLZzEnpOPC2YhGq1jPOT4+KsePHZWhwQFJJhZYDwjK6N233S3bN++QICjQ5tmhTnNoZET+4f/7Ozl86BABIajvcB7xgsAMMgz333+/fPozn1Z6GHti+oWVywWENrSzVIbQ8a2KEsVWAGGhB+xkSpcy8B/y+8zOo3k7+uFRvIT9T5QindbADJVvYbPDEA0DWNSgK5RGQfXHd1Rn7MMChFbYzKru5OT8yWPSf/6MpKenwL2WyMKCNAXD0oA+dkMjkpubk6hkBYxR2MtkKCyJaJXM1zRLPByVuUBQahH0gmrqhg1S19Yqwbpa0kbZ3ieoFGxdX7pnq4qqowLKno56TdgjAfDgk1itA/SXRX++w0cOs/8u6gth87GuITIDWjga2bOkIpeTiCl5gWCUzcQCkK5bv14eeOB+BryRRSz++vAAIfYSTABrs93g//sPCHWeoYci5mKlXtYKICw1TbydsXQq3361GLJfnr2qJC65vCOufPrXOAJlACGoUTCEzIxQKlLk6aeekaeffoqUN75f8EJm8NGvfY0ZQgt0rPOoEtgqhY2sxX//939TXGFocEg2bd7EiPzmzZsp0wxDBKMLJ/Z73/uevP7663LnnXeydcHq1atJswCtxQWEpJ9Cwt/IRLMprHFAvdYERvBDpf6NrLzZ9HBd9rtWyYuqV4geMpsREDR7RcYS44Gicitygz0DAAJRfYwXooD6yi/WtmBDxwZG0G/rQIAdULVCeLO8Htu42CnaAeWQVDI62EbF00aF4WSb+wFoUDls7QtWrM6LfjuFfFKqDIq+eBk4EwA0iJjqPf37v39XXn75ZWaiMA/QmykVT0pqQfuPBSNhiVbHpLa+Thqbm+Te+++R3bt3Skd7m0RCAcmkkhKJVRM4sj+daUJrI8UgfEKwBiqmiupymiFkeiltnNSgHHj7LTly+LC89fYBmZiaIm34wQcfkltvvY1RVlBv2L7BONFWmU13mdJusWvVLKbQ7KiRHreiOuYYtk+unf7e4QNwHDRr7YNSADbUg+lcsn0O7dwkIPIq+u3m6CwsHNxIcFu4oyDKVBya7zMDaY6PzCaovJf7+qgqODg4SGcF9S+IZNeAhl1fz/Yg6IvY1d0lPT2r+bwgmY6+UG51GC4BTibmHuYd28m4fdN4ufnjy4pItGqwfa0cQG3uUoG6o7yo9YT5RsXaj2Lb3KL9rEBEpjCb5n4eTto7Rw7KhUvnZWxsRGbmpmQhMS8dne2yenWP7N+3X5oaW1gPCECYyQWMmJbOJQTFQDV97dWX5NLF8xSXUUZFUO654x7ZuW0XqaNoUYHsN74zMjKqgPDgIUkgo2AyprhjAEP02IRKLFRG+Syxbm0U3NBF3XFw78cOm/83rQJSS7P0y/1M4XFtNa77lO3nix3b+1u5gKPLIXFOaAPVhe01rD1dLKvpv1NkGi5542X7EMICFalz5Di8b66QXzfs2Q1vAFVQyt6XmgJtgQI2AGrcsC4RIEWNMOjYsH2gO+qcQg9Lv4YM31XWgx7TZulh47HOQOnWFgi2dUnB8C0hkFMso8i78zYf0yLFGDKyCABebf1gLifzszMyOTkufefPyvjQgNSEAlIbEKmXgEQQRIHi6MS0BOMLEkZ20JQfJMMRydbUS3j1epnOiAxMTksgGpGq2jpZtW6dNHd1Sn17mwSiYWYGJRqSnF1fxk8AIGQgpmAxqI3WFh6qIqrBPND10csQwjNoDXS5t1eGR4bJfML8gI0BiMSeh3EHKGQ9uKGXIgg3PTMtDY2Nsm/fPtm5cwf1F6D4CoEavFhXmIZIG86pPQcrW9Fm2thi0kUrodA6+h/g3pdF+xwNKHjialSH1/tw15qqeZvrqsTYlLqDANqQVHZ3blbS7ov2DvL1290b13eWX+e4pBlZ1gcC6WIKHMs6RN74L+ubbmS5lA2r1LaVU0xc1kWtfPg3ZgRKrV9I2SNSpOqeCgjRV+2Zp59mFoIUk4KXZggBCNfzHXfaw6igxQRqA2Eo//7v/17eeecdRsruuece+dSnPlV0TKBq+uqrr1KZEIAQ8v2IpFvKKB3tQJCZCNAzGOkzEtC2WNsaOAs0AeqsuqFtgUFDDzXJUJibLAAVgRek8QE+cwHWWoyNjXIjRc83GEzdZFWABdHDWDQiDaCnWOEK4Dz2KVOcA1BpN2QtEtf6KbQiwOdAA8RYAyBqJgVAzc864nPYwFFHqT2MjFx11oB3Q2uEUwABk6qqKNs2OK3ClJZjHjzqHODM4jOgYqaTAHl633hOAO9/8zf/R37xi19IbW2d1FbXCCS1U/MJScYTHCvI48dqq2Xzts2ybdd2ufW2m2XN2tXM7iXm52RhblZq6hXEgw7KDdI0/6VjghpAm82DTHg4anS4M5QKBziUqmqZGh2Rs6dOyfe+97hcuHSRtV433HCjXHPNtWx0jyyzgkK1egC4pSk4zgbo7LF+hhAZ8qynZOokarTJsf26rasqrnRddp3bmWBpXgR1BhHlOfMFtbd6cn2AhW/xHe/ZarNi0EkvXe6VF196ifQmvObm52R6dob0azRS3rN3r1y1e7dcddVuiaH3HZqOm6tHDiu+ECdNlbWHkQgDF7gMK5JauMkWAjtCTAZAKt1t8ofOWzVFDFYhoPfG1TuEGSsn/wVb8dOfPS/nL56TMGhkkmZNYVubKgFetesqtjrBOGcFI4DMQUCS6bTEkwml26WS8tOf/kjOnzujWXADgm+88SbZumWbNNQ2SiyCFh9RAsPx0TH5h7/7BzmCDCEBYVBbV+SEdtFmCD/zmU/rYMFhdWUXXFGZEuNgx4K1i1ewyxQeViP2lUfunaXE+1rkfyzx/PxLXvxBV6n6Cm6t6Ff0/sq9Ct6t0GGt9Pp07WtgjgFY2kINFnLkHecbZg37Amq3EaBDGwnYZ4hGgV3T1NQgkWiEewkiCZhThWrfel05jzVhr9Ndv1e6Ros62i4t1IuI6lmz2GsSSfoZpnO8DA70ydnTJ2VqfFTSibh0NjVKe12ttNdUy/zgkExf7pOGtEgMdeuJhLaPkJykolUSbm2Tzr3XyOhCUk6ePS/zYJsEQ9La3SUdPaukZ/06CVZHJRPMSRStj8JhfpcsF2YG3fZEbsijINjlGDe0G4KYF5Se8TzePnCA4BCqpDagSBCfycp8YoF7PZ4JajjBdkIZBvwG+EEQ+UFgHP168T5eBJX0V8L8KcaaKD97lw+AOKbZrETRagm+Ffb4QIA2ToVvilgWS2spR78xF5oP+nx/qNI1wxnMhVsh+nQOrF8r/b3lH3E5V62fXQGEyx+zlW98SCNQagHAaYeRXgQIn3mGlEEbNXIvk4Dwr/9aAaEx/nZzYdcvKO2NjrLBNqigoI3CQIIm9bnPfa7oHcNgovYGdDdINSODeO7cORpf/Deyhfjp7+uX4yeOM1oK8RkASPwb9v6111+To0eP0jlG9g6fh9AG6Bk4NhTEQGMlkKyqJmUVL9Q3wiDjHhqbmqWtrV22bt3C7MCZM2e993fs3Mm+YWfPnOFx4ORBsAOb/PDIKI37/n1Xs24L48lsTV8/axEAROEYzszMEoDU1tQQ+KIJezKRZGN3il4MDHCjmZuDmEuadU6a+csyIoxx3LRpIzOouH+tA9FoMsaAvY88lTIfEOIacT8EyMgQonfc9DRbG6AxPFpMsG/V2LjWjqKOKp2RUDYooZxmpZpaW2TNxrWyZ99e2XnVTule1SXV1TFZiM9JIJsREOcgjgGaEtU/sZljs+ZeDAU4NN829X7YmPFjO3EzO5Uh7RL0npnZWTl29F0+66PHjklLM/pnrZGbb75F1qxby/o4PGfUNlZV1/C5LPXKpxOqg6aOWmWAEMd3AeNS57Pv5wFC0/6gEBCq/6YbsJt5KQcIveObzDGcxrm5Wbnc388aIjzj8xe09xaaM2O8AAqhPIh1AcVLrI0toGh3dEhjXT2zsXgOcAos4KajY3tXFVHAc/fd3zhAmEzIr15+Uc5fPC+ZTFKyOXYnk/Xr17If2/q166Ua6qCEQwoI0aACzlCatGQ0qk/JW2+/KufPn5GpiXEve47gxNq166Wna7XUVtdLJBDl2oPtQ9uJI4cPSXIh7redyOW0MXhDg9z/wP3y8Kc/7YkkLQa3i+mwxWppLCBcLigsBEguIKx0Xrvz9HcRENpxeD+cRw98Ge40xITwUvVJzUQBBGJfwfy5dPGiXMDPhQvcR7Cfbdu6TW648QZZ1d2tex6NhVKzXefX//eHDQjNLHaTUibrxvtfSEhybl4mxsdkoO+y9F44J+FgTuqqY7K6s12aa2ulNhySifPnZQxqo9OzEoWCMZqao6VEJCxxZEObmqV9115JRapkfG5eBkfHZAL2LhCUqvpaaWpvk5audmlqa5VIVUzC0aiEIgiqgsqvM5VjlAc2FocM3DFl1jCdZi0h9k20r0DmdmpySnp7L8npU6flUu8lGRsf1zYTRlHUKpAy+EsmTop+AlhS8J+wp6FlEHwcZBJ1T8pv2VVJputKMmK2LQ8UXEF7vXDpEoPtYBu1t3dQGGfRawUQVmoeVwBhxSO18sEPfQTKAUJQT1EbuAAAIABJREFUOmC4aHhyOfnBM99nlrBchhCU0Q1FMoR2k4IKImhsoIEiW4GN7oEHHpA///M/L3rvNssHY4sXjCpq2n71q195PZPQbw300+eff55RNwjPfOITn5DOjk4CpaefeVp+/vOfk8oBMIiIKgwuaIanIMJx+TKBIZxgZAdghHHP+Ds2XZx7Vc9q2bRps9x77z10oF997TXp7x+gobzxphsJAnFPcL7r6uqZeUFk79ChQzTwAL2o1wIV5Nix43Ls2Lty8OAhRgZhYHEe0PngbN9x++3yyT/8hMzH5wkAUQ925swZ3iOuBedHNgGUWmxApLEGg3LbbbfJ7t27eR70QIIBR5YQDgWjxd6m54e5AQ4ACpVyqGqIAwOD8sYbb/DnyJHDHDN8f3ZWm/Sm4gmpDsWkJoqatDpZvXaNbN+zS/bs3yNbtm9lxiWdTsjM1ARd6ZooVOvMOQEo4FCTKqSOSxZUHdRvmM2SNWWkoQRZewg1xuR8XCIoug+FGFFFf7/XXn+d0XJkcm6//Xa2oqiuq5VkMsEarZraOtZtLPVyAaEXwDDFfTbCbgENjpWXITQHxzoyydmlTue97zv7PuBzaVd+FvLKAGH+heQkmU4xS48MMwIqqMe8cPEC1QexDi2t1c7Ja669lmu5o62djibrDOmkaqZbeygqvdirK3RQ4G8CIMwfOR8eYe28/PorBISJxDwBYSCQkW07ttAR62rvZDbUAsIcAaFmEfRvaEqdkJOn3iUg7L14gTayngqOq2VVd49s3LBFGmoaCQgxPlAZ/eY3vylHDh9hhhBHoT5uDn0Io6SOgTL68Kcf1hpMI+DgZkcL4+klGI18JlcWe8/vLanRfDOK5RBQsaSBE8SoNMPrz9nf0AwhAzQGc1W80pf+IO8WQkfzcTr+FHoyrW7i8QRblmCvOnL0iKC/KfuOirDXKGrrEQBd3bOaexqCjqR+FjyTDwsQ5p3WFgm7NFsXH0LgZXpW5iYmpa/3EjOEQwN90t7SKF0drbIaVM/qagnlsjJy6pQMHz8h2ZExiSRT0lhTLbHqGglWV8kc0qcNjdK+a4+EG5slHQpL3+CwDA6PyMjEBDuO1jTUSfe6NdK9ukeq6molWlWlYlpk2mhbJfVT3CxSCUBoA97mK9w3+D8NFE1PTcvJEyfkzTfflMNHj8il3l4+F1uXZ/scwufAvoxaQ/wbAW+KzHR3y549e7iXw1fhesZG5YoFLZHt0ltZfoaQjwespqBQZfW1N95gv1tcO/wL1Dq6L8wrjl1+8XvJSb+SIbzSHHzBkF5JRGqFMrq0Mf59/kTFgDCbkx/84Pvy/e9/n5SUUpTRUoDQOjdw5LGpASgh8wSw89BDD8mXv/zloo/BUiRsITfA0AsvvECxjFtuuYWbITbFn/70p/Ktb32L2bFdO3fJF77wBUbc4AADPMIwo+4CBvfmm28mKATwA+gB0ELDXtBRAU7xd1wvnGZcL96DmuWWrVvl+utvkPq6OhmfQA++GYIyZFWGh0fk+ed/Kt3dq+SOO+4gIBweHpbvfOc7BGt79lwlN910M6/viScel3ffPcZ7v+6669grDnVe/f19jPzecP318vAf/zGBWiqdIcgE8GPdyMQk6bGrulcx8vjjH/+Y7+OaH374YTZuh+Mei6lDAWVEy/m3mwMLuPPSTaj3QtNtrRk8ffqU/OAHP+C1YOPCPSILiQwR2KawKTWRKmmsrWdfpc3btsjWXdule02PNLe1SEDSkojPyeTYqOSSSYmRXgdhFa1pBOWQdZaozUJvvmRKQmgCjug2mn8vJCUJyjIzi4jiRknvQcYUGCRSW8vs7OVLl1hfEYnFZP2GjcywWOU83AsosBZkllvjSwFCWy9nAc4HBQjtBr7oWq8wQ1gICOGsIBqNIMH8wgIpt6h5QQ0MKMEIimC9wPkAHboJEumtrcwSXmtk0kGJxnw2WguLaoXzMxL+Ffy6MoSlACEy7y8iQ3jhvKSSCyLBtITCWdmxc7usXbdG2iEoE40xK4gMoYJBdMsMSkhC7GG4kF6QCxdPy4UL5+Tc2dOSRaCmBoCwR1Z1rzaAsOk9AUKLP6yTVoi77N/zHDT6ZlcGCBdlCHnCygBhsb3E/m0FEJb3MmyYQevX1SOnuIvkWHsKNgkCjufOnvOCl6DIg02yaeMmBh0BKMBugY2lk15Q5v9hAkLG+jh1jGqUCwjNlMpCiyCZkqnRMRkfGZW+3l6ZmkCD+GnZtGGNrFvXI03NTRKD8FImJWPHT8jIseOSGhyW8EJCGtAio8YHhIGmZum4er9Em1slF47IXDwhU9MzcvLsWdI1q2prpbW9XVo62qR11Sqprq2RLOwdRGAiUZeJ72RWywBCh0mCoKut28eBLBMIQeUTJ0/K6TOnyYjSgHGd13uZJSdGLwElFdi7MQfwG8ALQB9+DoLMaGXjAtZK6KNXAgiJ6wxwGBgclKeefppBYpwP/hHoySuA8MpRw6+NMupO5XLRwiLBvaJ3u1JDeOWT4Df1m6UAoVtDyKbZ2az88Ic/IFDQHmh+DaE9BgqiH30UbScW1xCCew7K4cVLl7i5vfLKK/yNrF05QGjrqywgxH8fOHCAgBJADNkrgC/UIwIowtgCpHz5S1+WntU9NLbYSPE+qKZ4H1x9AENkGwH6AHwATtEb6A/+4A+YsUM0DAAM54Kz3NzSSjWw2267nd/D55E16ezsYP0dMnxHjx4hzQz3j2wfMoi4psbGBgK/nTt38bv/7/99i1FebCLI6gGgQq3s8uVeXsv2bdvkrjvvkM7OLmmor2ftIuoUQJdkRjC+IKvX9HCD+e53/53RYtD9QLtFVJECAQBeUW187kUWzW6SDwg1sDc2OiLDQ0O8D/t8ALqwsVlQSGVLNJAPhaSrrVPWrOohAN2weaN0rVkl0ZoqCUWCEg0FJJWMy+ToqMxPTEhidlayUCDNoBZBPKVLRGVT6ayMjI5Rmh+bey6dpWomNulorIogr7ahUaob6iW5oIAwWossYFJmp6eZqUKtYGNzM+tnULfB7AqbuoOiaqlApVfgkoCQYj3+q2gJxfuQIfwgASHWDcSUsjmsW1U6xX1YKtrBd94hyMZnBgeHSE/De3BSAArXrllDoAMVzuamZmlpbeP8x9ordA4KRzo/e1rpblMIZw0sKWKw3CPafc797Uc//E+yhvCFn8q582clEEC/RJFoLCCbt26S1WtWmwxhtQcItYZQAWFEwrKQTchcclbOnDspvZcuSN/lS5JKJCjksXXLVlm3doP0rFontVV1EhbNEI6NjMk3vvENOXrksGYIQbcFZdpQRqGa+8ADD8qnP/MZtl/xSq7MPRcDf3n7ujM2rI12hVsq3IDsIVzRFK9JdbHNwsmWLZVA1CzC4gspPiN+/zKEGGfUmulzD8jA4ACp+6OjYyyzgL1H6wgEZEAthJr3hg3rGRDFmgQ9Xmvjg8wMma453oBXCggrnColP5aHQ61gjAGBChL1qygdyKUyMjs9I7OTUzI2PCiJ+XnJpJPS1dEiba1NUlUdkzC+lErK6MmTMnrihORGJyQcT0gVMqgoCYhFJBGNSRjBq/3XSqy1HYtZ0pmcLMQT0jvQL/EkhM1iUgMxrYZ6aWhpZoYQImpgnYQcsMXR9+gNiwGhd+PM4luxGf1NoTsjOge6JYK+g0NDMjg0yH3VlqhgH4e9xT5mmRnYa+1+i/PDv8FzRk0h2ElgHcDegq1TaabQBYSVUEw9wGkAYe+lS/Ktf/42/RN8H0Hnu+++Wz/mUEDeW4Zw+eWAJURwl5y6fJq/jzWEpaZxsU2i0i16BRAuOd9+6z5QEhCaHlmkOBg1yv/6r/+SH/7wvxjlstLWWFy27glA6K8ACNctbkwPwzcXnyfXHoYQwBKZNxwLgLAUZZTN0dNpjyIDBxUcfQhlvPTSS1rAnUh47QZwPNAtvvjFL5JqgReygACEoNzgfRhVGG5ckzVsuE9k6iBwA8oGInQ472uvvSZPPfUUM3Vt7R2kouJ8P/nJT/h5UEFh0DEOOMb58+dYrwhaLKJqiPJee+118vGPf5zGHpnAf/qnf+LmjhoRgFCAOIDVoSEolE0TkK7pWS133XUHxVI8LktAeN+oN1y1qpu008ce+xfSSrF5fPazn+XmYdVFoYSKjB+ujzQiihTgjv0aQnv/B985IG+9+QYzoqhXxHOy3+M3KHyT5LOOhqNy9Z69sm/P1axd6VzVRUU3KDXOzE1Lc12tBLMZCgMMXLgoA+cvSC6TIiBMZ1IE49jgQmEVQDhx6jRrFFFHAYCHzGBDYxNBR9eqHunoXiXNHR3+2qISnI2pGzWXiMr3U5zBo8nYz5XfcIoBQnsyFe70ASHtZxGDmQ96KjMDFTvs70OGEM9vZm6WGQc0UkfWeMH0Bgyz/YHJKohQfOaNN95ksATPB0GJgf5+zguscWTlr7vuWvaCBL3SfZXabLVC1PEGl0l3qTTDVAgI9YxunkqvFnbg6e8/LWfOnpbaumqpqYlIVXVYVq/p5tpau2ad1FQD7AYpKmMzhICEAITzqXmZmJ+Uo+8ekr6+izIzPcneY6h1vfnGm2Tb1u3S2NAm0XAV8txUGh0bHZdv/sM/UilXKaMKCOG5I2MO6jNs4Wc/+ycGEDqKRVZcZjET0Ad+BYDQjnal+3uez5AnnuKgvsKp7TarLzPtK31+ziJfdLTfCFGZK5/CZY2CzaYlTQ0h7PXzLzxPNW5Q5LHnIAjb0d7ONXfHnXfIjh3bGbCxaqEI/oHGzdpD2uz8U/46AKH6jOZC7FzxppMKJ+HtXColaahzopUEBKsSccmlFrj6ApmkSDIhI2fOyOjZs1I9v0BAmE0kJZXNSgo2GtnRri4CwqqOThGsXewlmRzpovjBVUARO8Am8FnSalFbj7IEtjhyXksBQgaqEbSh8qi26LIvfDcSixLco5Yd58G78DdQ+gF2E/ZZZA8pyhYMer2VrW3CXkhBOfNz7733sU5+7Zq1DGrz5dBHS9ndKwWEoAFhDp0/d17+5m+/zkA1/JsvfOHz8pGPfKTI2nwvlNEVQFiZx1DwqXJ7aLH3ikkjezLWzrEr3TCUIb3y+l0agZJzCr3UTDSF4hHpjAAQ4geZA2T7QEtSg6U9cgAE//Kv/oq1XIVeMxzSVCZNpx9g4+mnn5aDBw8SHKL+C2AGx7Kqnla4AhE2RNNQb4jsGrJ/6EsIkAenDvVOcFIRQcXxED3DfwNg9vT0EMhYyiiyejCm4MEju4FzAFACpOE6kDlEewtk25B5hAEEuENtYv/AIB1LRMdwDmT4AOZuvfUWbsLIouEYyAxi48b7ODYKywF+ADQRycU1f/vb3+aGgHEFGISyIzZ9/GBsGhsapauzU/btu5oS+KkkMjsqyQ8uP5wDNMHG/f7TN79FxUgUe3/+85+Xq6/eq3uFqQnEhoO9KhaL8Ddq7lQ6WqOZuO7p6Sl59eWX5dVXXyEwi8e1ngyqZpEI1EbRJFtbMDQ2Nklne7tcf90Nsmf3VdLV3SnVdTWSC0GNbEFSqYTURMMSzGSYGbx8+oycP3ZcsknIb6cknU3Lqp5Vsn3HDonU1kk2GJLxiSmZmZqS2YlJnn9yeob1f/UNjdLS2ipdPauls6dHN2729rPwwugfYmCs6mUWan26W2KT91RGizjS7jr2gYRaOC9TYjdd116WAISl5ApdR7tiEJh3cQUi/G6qpQKDrCA2JwlkaSXHZ4q/ISvL9WuDOgZkDwz0y+DAoPQPDshA/4D09/WxPczExLhEIlGuIWTGMecQiNi+YzuDL02m1hSXXphF9e3MEiPAD5bZ6fgc7U3b3/4Iu4DQ+u7FACGi98/++FkCQviCsaqgVFUFpb2jTbq7O2XL1m1SV4ueYNSol0AgIkFUxKIljKXeJuPyzuE3pLf3PGluEH/CcW+9+RbZtnWnNNQ2STRcLeEAqF7aduIb/+gAQog9BYMUpUDLCQhC3XPvffKxj32M1Gk6mWqEORt4b+8DIKzIj3jfAaF5asYpKaZbmj8zil1lBZO9xOZc0T0XGoQ8S7D4wMuMaZR1GwguclkTwNO+nSiDsIAQex/mB/a/LZs2sVdmc3OLRCCKYlgQlk1jwYEbuNJlpVdMq1lw8RVnjypwfvICbFytBYAQ58f8yplAG6iXmYzkklBHheANgiQIICYlkFqQQCaFjUuGkSE8eZKAMGQAIXoJZiBWVl8nsY5O6dy3n7+ltk6BpnYBAqyULG7aNKLnTGJnF/wfmCTak1H/7A5OXpgk7+61nZXemxUis8OMUgWrLuoremeYMURgDaylt99+m5oA2IPxWQSF8Jzx3+xdmNVegPCJUB+6aeMW+ehHP0LxIOg4WH/J6jzY7CTvyQYR2a7CXnaFM5aRKv3OhfMX5O/+/u/lwoWL3P//7M/+TB566MEis8AEZis4RR4uoYbPlUn3Xok1UIBcwST+AD9CyuhS11DJzZU6RskpW+yg5iCLu8gtPQIfRIRu6bOufOKDHIFyc8oaRkS6UB/DDKEDCEHJQzRSC6WDsm7dOvnKV76yKGvgXb/piQSDh2MhawdaJgAaABNAGJxN1ELA+ADMIIqGH0SokLVDBgwRtv/5n/8hx37nzp1y0003ERw9/vjjjLShPvBP//RP6aTi2kDbROsKZNfwt/vuu4/XCOMLsAjQB7CIeoy77rrLA4SIvgKI4joPHjosg0PDpEgig4drA4BEbSAAIUArQB6AJmgeoIcgCwhqLOr7bNsMANjHHnuM76Hlw+7dOMYeXgscAmT/aqprpK2lhbRQjAVotVZoQIFekGOBukhkG/EdOOZf+cpfyLXXXqs1XqZnkq31RPsJXKdVJLVgcAzKdZcuyisvv8zjacQyYBqVa70YIps4L8YW47dt21a57trrSY3Lofee+ZEAKKVQFc1JCJm6RFIuHj8pJ985KOmFOOsIIRK+et1a2YX2Bk0tEqyqodMbn5mTqSGtZ4MaJuiiUAmtqauTnjVrZe2GDRKIRhnd9QEhtnD0aguQ9kPXg46VAXUh9FEyOxtqakpMdmsmXZvo+OHe9F2q91ipjeY9A0JPykQvxejd5JmFcvsLPk+KqNcKRp3z4uOhGX/MxenpGWauD7z1Nuc3AgXj46idnWXgA2urqqpabr/jdrasQK0hRJOqkLUIl6vfXOyQ+oNcntLD+y9KhtTnXAg39ZkuHh0EVX72y58RECaScQmGMmCZSVNTvXR2dchVe/ZIfUMTPaOgIMsXlVAOMzsgmMU4YiaZlLcOviIXe89KfH6WWT+slVtuuk22bdkutVUNzBCGAzE+M9QUq8roYUkkfMooKNKwG8i83nXXnXL3PfdoQ2z8AAC61KwCQJgHjZ3btAJSheNR2r0t2GU+EEDoH9QFhIXwXq/k/QWEVkuh4r3UXFSx3noVH2MZHyTdEGwYACMu8IC89OKL3J/mTY343r17ZfeunbJ506a8vnbFwFxRFoNjwArH4/0AhO5z9G2qAkL73wzlAfQREJp+jgg2WhlNa9wCWLlpkfisSBqK1FkZOnZMRo4d0wwhygcWEgxESiwqOVAp2zuk8+qrFRDW1dPAaR1lQHLI0oFGbfcBY+AVKOPvpimqBwgteC6+Yiz4JjvI4z4s7cVbJhHahuDZwiZY+iiAH/ZYgEEoidt+yfg7etmCFoxAN0TzMF/gn8BvgKI51jv2estWsv0nEUAt92yLzRNH4Jv+zze+8U2vXdHnPve/WEeY//KFa5Y/j9QmfJgg7cNa06WW/wogXIZhXPnohzsClQHCDA3Us88+qxnCuTkFDuDemx843sgQfvkv/mJJQAiDB/AE+gQcTmTG8EKmEMIuAE1wOsG3B3CCwQRohBOH7CAAIiJrAFn4PIAhMoboWQiHDIANRgvgEe9BYRSAEJlAgFZQHvAbLSZA/Tx0+BDBIoqlP/nJT/L8iLrBuEJ4A7V7+Nybb75FwLp+/QaeG6ASQAzGF20ooMCK7ORHP/pRZlGRHXz66WdYlwcA94d/+IcEnRC/wX3BCEJo5pZbbqZDiPPhXimUEgoz84es45nTZ9hEHPeCCPGqVV0CeXLUUULkB7WKyDT87//913Ld9ddpb0QUudsNAqS1SIgUFgBCPDNsNsiqnjh+XN5883VmhDCmiGDCrW5qapZUKsn/Rv9B1EGyP5vpldTR2cVCd4BBCwqROwHFJ4JALBrcxxNy6fgJOX3gEHtKIagQCAelZ90a2bZ7l0QaGiUQrSK3KQ3xmulZQc1C7+U+pfmhyXw4Ims2bJDNO7ZLIBpbBAhxRmz2CE4sAoRULzUR0goAYeF2vmiTWiKQ+bsBCH37g0w31vrE+ARrbeCEXL7cJxcvXuD6BTjEWsZ6w/xEQ/s1a9fK7l27ZcPGDdIBx6zo69cPCHHdh44ekouXLsjo2LDMx6cklZ6ThoZa6erqlGuvv06amiGQhF6jEclmIdCEfqJhqYrGJJFakKnZSXnrrZelt/ccQSWUQpHp27/3Glm3dqNEQlUSCkR4DEjRoBbsm26G0GTyoaLb2NBAQAgGAgJWrCVjvzif9lwMxOcBvt9iQLjYlf79AoQ2ypPJoNZX2xDMzkzL7MyMim6Fw7TBtma+kKJYuMx+XYDQnY+aKQQc9ENthFfm4oKooYVNdQGhDekAEObyAeHgsWMy/O4xqUFTegBCtCICkItGJNdQL9GODunYs0di7QCEyBAqIFQw6ANCZBXVVps5xr6PPkQ27ctNWKI8IHQpc5Xw52xAF/s8/Bv4HQy6HTigol6Gxo/PWbEZ+D2gnCNQDBuBIDiCA9iPMR/CYOSgBVU2R62B2bk5qa+rF5SMBNAAuXBjchZbUUCIOzdJRgBCKCPb/rWLAaEBzjb7vGxktwIIS2yRSwOBcs57sW8XjWivZAiXHujfo09UAghZx5dKy3PPPktQCAAHaWUXEAKQAAxBLRRO4aINysT1YejgWAIkAaAh84d6OziYaMoKwIMoGQAhjCUAHgAawBpqB5EZBOUCRhIACUYRFE9k5JDhQjYNn4cyF8ALABjaVKBFAb6P+sDdBiji3y+9/DJrC3E9MLYAZxs3bCTQY69F4pKQ/Ox/fk7QievCfd57773S2tpGOgcEXABuH3/8CaqIItsJw47rRL9F9IAD1RJ1hDt37mBjdVBKoVK6Z89egkvcMzZ5ArCaamltaeVncFxcH4AoMo833XQjfyOyiPYVyED2Xe4jQP/qo19lbZeKTecXxrOOwWQNAXJxHqirAhCeOHFMZmdmSQMGJRUvAFQAQoxnS0ur6aW4T3bt3k2gjYJ8OKs2OwhQaAEhCHIKCBek99gJOXPgkGRAi0EBfyQoq9askS27dkgYUdxwhH0NBbWOqZRcunBJLl3qNVm/sISqYrJq3XpZv3WLZghZUA/BDE2VoMcUe24VAELsecHlAEJvIZSJ8i4JCIuvpg8iQ2g38nKZQbsGVRHd5tWcdgZLftnMmZRmjTGvxsfGpK+/j3MSaxd1sqBBJxJKc7LZ/o0bN5EivfhlsrdlDM9SUebyGcJ8twxUsWIv2LRLfb0yMNgvA4N9Mj4+JDNzY6RWt7W1ynU3Xi9tre0EdRYQJpIQRQpKVaRKJqcnZHhsUA4dflNGRgYkEgkS1LU0NcnObbtlVedqCQTYgVPEAMIxDxAekkQ8zsuCI4c6o8b6BvaTu/seAwhtAZgj5Q5HtnB2FgOJuvZ9B9f9znIyhP64lXlmFbO9dAb6WWn/SvKZR0tOyivanX/TM4TUE83BDGYIBPBDNWb02FtIkOIPujbbvhgGiBUjKeaDFweE/tC5o6zYqLJxL/cpCwbzf+cDQoVhhppZBBDqe0SJ4JGKxOdE0qCSZgSAcOjdY1JNQJgSSaY0s4c9odEFhB0EhDmzYCwYBGUU/14ECEkjdAAhhZ5sHqnEimGPV2eFsEVM/uosaeLMWOMZwydBaQl8C9Rswydizbr5DPwc9jYOhiUcilA9HIHoffv2ERTCX4rEtDUYfIDEQpKUU1UaB1MD88W/kkJ2SbkMId4rDwjzwaBOo8rmUZ5tqdgo5S/95Z7Jfvt3PkNYFAwyElPknRVAeEUbyu/ql64EEGoNYdoIqShlNBQMlQWEpDBSgUuNBowhjgNgA/oEaJ3g0MOQAajh+ABfEG2BCiciYYiqQYgGABJRNYAVHAffwQ/oE8hywRBC1ZNKbOvWya9efJF8fWygc/PzMjY2qrUYW7YwuzY2PsZjAeTi9cifPSLX33CDkeCHYmdYzp49J+fPXWB2BA3qARyhKIrzw0jDkAN4IgMHgApDj3vD9fb0rJJbb72VABX39uqrrzHTCRAMSijqsUDntCplEGy57dZb5Sf//RNGDgGMkbHEd0FpRVYUYBFjAKcckUWMF2oIsVFA6RDqbNXV6KOm+6tn+APC75w8eYrgenBggIAW/YZwzXyuqJqKRdUBCYeltaVFtmzZKp/5zGelZ/VqU8cHpAxAppRRle5QyqgPCBNy+dgJOXvgoGTjC5T4llBAulb3yJbt2yWC6wuFJJPQnoSIgqJm4fz5C6SMVoM+3NoiLau6+ROI+YAQjr7ekwJCFQUwlFE6nqA+KpVZS+OWoIz+FgFC2/Kh0n00HxDaKeFV9hjTVhwIg8aGjDV+4zhVsSgnE9pWHDlyVN588w1th2LmDoI6UKLDvEYN6q8HENp7wYwsbuFQkzu/MC+TUxPS339ZBoZ6ZWS0n/0z6+prBT0YOzu6pa6qQUKBasnlQjKXXJB0NsN9ta//slzqPS/nz5+UZHKedYdtrS0U4Nm0Zou0t3SaOsqwBANgGwRkdHhEvvmNb8iRQ4dIL/UAYSKhGcKt2+TOu++We+69x6EF+26mBYTukyrXh7CkX1DJZpY3HcoDwkoOZ8m8pQGh0iTL1o9WdqKin/pNBYT2jjEf0xmt6cb+iL1Qe/DmuKdhbwAjAwARlG7UA+NvUFaNCYz/AAAgAElEQVS29GD3xjlrCiIB5RzhShz5pZ5OpYDQq9UzgBBpPGQNGeaz1FECwqxIcl4BYSYtA8felUFkCEkZLQ4IO5khNICQ6ug2O6gZQq4hzySYf1A0zJYWKGT1/uLyJ/MG2KxLM8Y63sUBYTFKqRWLwTMECwhgEKUpYP3AL0JwDXsvtRfYskkkm86Sto95gQAyGEcf+9gfSHWt7vNQoIXNRSaR7CDUi8ecsoligmiLL9vQ1PV2SgNC3666c6eSeZS/QCtUpSoNZZZtFX4vAaFO69LmdaWGcNnz6HfyC8sBhD969llmvGiw0FjcRLiRHYSRQhPVUhlCFxDiezBYMHTIAELSGBk+vLQuSQ0c3regDiAPmyXk8AGQAA6RqcRxbTG2LcjGMdCgHlk+gCj0Guvr7yc4oNrp7Cz7G0GwBPeykEjw71S5zGTkmv37ydc/dOQQDSz6Gfb39cvoyJg0NzUy87Gqp4ftJnB+C14BAJGFAxCbmp5mbR8ycc3NTbJxw3qqZuI+AMKGhoepKorWELU1NSrcQiGXoKzq6iaQPX3qNJ3t2blZjgsMPah47W1tBIHohYjjx+fRWDvLiGFXV7ejTqbZWOxVAHeINs7MTstbb70lhw4d5iY0DYpoLsv38GMVNXG8psYm3uvV+/bJzl275Kpde6SmtpZKoQByoKNYyqhW82UlmMtIBDWEmB/xBQLCcwcOSia+IJkUVOHS0tHdLVu2bZVwVYybNNpJJOIJWQDdZXpW4vML0tTWLrWNjRKtq5GqliapbmkWqUINIaKhmiFUG6YCM6TMGDVUbsvAq+83IFzCXS210bh2OI/itwyL4h7D64PoZGfKRu6Nb6jnVqfFzSwp/axE9JAFiKpeiM9AkAb3iew55jtk8ZFVxlqMxxdIG9+/f59E0GeyTB1YyUByXlPo4gO0dIbQvxcFhItHRwUfMhJPzDPbNzTSJ0Mj/TIxPsrWHD1rVkt7W6e0tnRIDUBhKCbziNbH47zX/r7LMjB4WebnQamOyZbNG6W9pVVqq2qltaFNqqvqqICIOQhRGYwf1vw3jMpoMrFgZm+AgSgAwq1btshdAIT33adN6TH2zArq9bsZwjwgWOThew5uwRAu5dSXGnHrTyxjyuZ9dPEz86/E5A7N5+3NXGn8v/gVfliA0GICu6bYVsQ27i52aeYLsP2g+WMPokolgB9EsQLC7DvogLDhwRBEoKA5pLXSUOT0nXB/3vP8hYAwb9Hlj28lTvJSc2e5gJBtV2iMDCD07JBa9wAEwlILBhCmZODdd5klrJ1PSCSRklwiLTlQqpEhbGiQaEe7dOzeJTEoUtfXSy4XVLEX7Ex4BoY6inWU//IzhPqWAkL+i5nC4vbDPUaeDTXj7s9k/RfXNDPB/g/2dfgeAIXY61HGAfYFfrMtRUJ7PgfQ9iYnrN3GC37Evn37aWs7uzrpyzQ3NUl1TQ39IRvAowKtkyFcNAUdQGinB+YiCOuYV9BWyK8h/JxXQ1gM/K0AwqUt5PtWQ1juVKXMp9uYPm8CL33dReZOJSzpKzjwyld+bSOwLED43HPyIwMIkyabRk48N7CIoA8hAKGVonfrHDBzmCE0htFufABxdOZN6wa8TwNoxFMAtvDfOL4nEGIcfyuYgkha4Xv+xhoxBfhQyfQVFRHph1NL2WkrPEKDrZsUjPN/Pv49nheiLyPDIwQtd991J2mh6J9nDSjEN/BCFhM0H9jfufk4jw/6ajgU4t/w3xgDK/GPpuz4O35QJ4LNKxqFkiHGwB8rOAO4PxXvMbQMOIqUvtYyCtcpwDBbsG3bgyCDiqb2vZd7mY1F5lFrFADE5r22GdhMMCewSUGlFQXsD330o6QCgsGDQEAynZQgHBEoe5oaQgsIQ2g+D+lwzA8LCN8+KJmFhKThUCfmpa2zQzZt3cyG85lcgEB/ZnJGxkfGpCoSk4b6BulZv1HqWlokGw5IrqZKpK4a6SkJwFESnNeQi3LacwvPkIDQ6cZcChAuhj6leG+LP1naTS3uOKh74UOS9wIIrZHI8/UqoexdISBkdtUTnHPvXDOxukY1U4uABjL6yGCgrQVduqJJxzLZJjNYSzkVxQGhcboc0IvDlcoQ4j001AH4S2STMjYxQurn5b6LzBoGw2FpbmqRrq5V0tDQIlWxWpmPJ2V6ZobBqOGhAYLH2voq6e7ukN07t0t7c6tUoW5QIihckoVMinM1FkJPNO3v+I8EhEeoxktFRa71DAHhls2bCQghMe+BJFNDyLldUgho8fbhUuDcd0s69cUTxOarBR5ukd2q2LrIP2T+zC/QzS2g2y0FBpd6f/EFftCA0E8O6V1bcStQPJHBozU3+0s+kND/0s/bwAvibX7LAcqdIIMIgGRoeQzc5Tn67vjm0xm98zmA0Ac5FgIVzpIic6oCL2UxKFxMGbVI1ZuLpoZQNaP1CAgsCu43nZAARGXSSel/910Ky9TFkxIBGCRlNOQBwlh7u7Tt3qEZwgYfEGbtfkFAqIEVHUi9Eh0LtXX+aOi/gmUyhPnP0Rn/EoAQexMDUSaIbP0atoQClRVB8nSa7bQgkgedgempaQaMEHwGCwsMpP+fvTdhk+OqzoDf3rtnXzRaZrTvi63FkiwbLxgDXhJICDgmYMyafPl+TwIGkvAFkidAbMBgYZMQbAcI3ldJI8mybO3rSKNZe1++5z333urq6qrq6tZoLNndfsaSpqurb9177rnnPct7qHN5TrOsY6B/AKvXrMH6Deuxfcc29Pb1qmGZzWfbhM4957WcHGepQobTME6dOo1//ud/kUghx/7lL7uRylTv5Epw5Cs316aG0E9DBHF+BBD1li+5bgChw2FkPZDvWWB77Pos6ZbnpP3B62QGggBCSRtjDeEzzwggzAibnqJFNoCQSk0ihH/3d1b/vxqFqWskjIfMHGwEOk4lYsChqTes1kpUR2u8bCbf3n4Po3RFobPewuT3W7TbijreAqEaXEiRO8FQsYCTp04JSU2hWJBoHXuIsY6ShA+sIaSHzoBQEkAor64CrRylYYsjiJNeYwbAMTXG+rc+gOjxLaldKOxg4rXTu1L/3V5XYAd/EkSwAULpfVQsStSSqX70KAs5TjqDd4++K6mzB0cPigeSz8DPkvKbwJBGPVNRUsmkvEfGUva7kuL13l45ScWTTdBFY0TSMBWpDM1VFSEsI1ouIqwB4ZmD7+C9199CmVTauRwyuQy6+3qxZOkwSqEQ8qUySKpRzpN2vCRpo7FoAktXrUTvwoUIs6VFZxKlZAwhRggFcJNARqUCqfyfqofXDgil7YRJGZVc5dqzsiqfjQBhVUP6A0J3s9MJCGv3RQuKoN7573/kVkVJe6m1vWDmw62QxBieFqCtBYTOjxgjh/JPh0cj48M/Qug/J+5uSfWQTsBtP9uc5xyfSHnty8jls8jmMpicvoLJqQlcYqSwxKhMAiGRN2YXMCtC7fNIJEQGeyGh4U9fbw9S8ZSQQREEUi7ZU5PyRyIaRggvnr+Ax779GA4c2C8ES4q2XumDvt5e0Z8fv+cefPKTn9KBb0PlrszkoIBQ5M1WE+WcTVcZnhdAaN9xrTqXPSGtR3Kw+s6mIaRl1Af7pD0yqM4mZfxzL5iUTom8iAOg2sbHtG4SVWZbA/7btIMxki3nmL5IIo8CCO3zaEMBDh2hJqH6LE6j2P5OC7NVI2J2LKJ2lzMfzaFP9TMJ+6hE5SQ/EqFKUVpOhEo5oJDD2QMHcH50FN3ZIuIsM8gXdQ1hHOjpRZyAcMtGiRSiu0f2rLSJCUVUhFAfF1ZT85rIra67V6ewmi45FrzkTU2wmbcakh+vci2tb+xnFLOrjONN7JZKRVi/WdZBUPgu2za9/77SO9GYAEHKk5KtqJR2MAuKGTyf+exnxFldoT3C2kE+Xw11djBZLtFZXi7J/ZkF8osnfylEfnQSsyXOXXfd5amgvQChl3oJ6bq2pksPGxyb1zUgLNmlJeD5HxSkmdt5TYA9QugEhJYweyQMOYfqp8KbHW/AaWhfdo1nwBMQ2pUd6/+KRTzz9DN45plnBBAKNTLJQHRzZRpJfimj1iGhwZkbELQ/aqMogSX3LprEud2sA8Ah505jkQcSqzYyuRzOXTgvNXZ8TjZSn7gyKVE71kgxcsbIn6rxANjY2x6hrDPAGujhOnvcpNJYbQJq7+icG1Ujpx6OypzNsQlICQ6ZUkTSDzKVsp7xzbfelHpHksh0dHaoaCVUOwqCSEYSWQPJtbxtzx7c/rHb1ZfLZNl8uPJMun6QoNCWMhohICQDXCaLM6whFECoIoTZQhY9/X1YsnQExWgEBclIrCBcAuKFCnLpLNiceWjJEnQtGESsrwfR/h5EertqAaH10CpllP/ZnQ0yWk0q47CFqplU1rp4aS8nvPAzlWx1KA4B8DEpXBM153rLm7Ic9TTNG+JmhuvOAw8gGWT87vu7NW+xPWJYv2LV0bi/p4xQE5HLF7LC7nvh4gVJgS0V2T+1JLqOe4p6jgx+nZ2sW06iqyuFhNRx0YAPixefaWamEIepmwLOysDF8xfxnW9/Gwf2H1DRICEPKSMWiUi6Fx1Pd3/849J2wmIX1W0nzNidNYOe574PIHRdHwsA1b9r7Q4fJOn2lp9NUA8SgkiN0kFeu9D7Hf97+wPkYEa0AoHawWCscOpxOviszAUC/LAY10wHpAywl+DSkRGV+mmHrdp/JUDRNnzj7FRAohYO2sNCVVl3H39tr72ak7cV+Fw3wVVQ6AYIzeW2J7Oa1qsoYYVlCeUCIgIK2Zg+owHhAXRnS0gQEErKaASIEhD2ILZwCAs2b0SMKaM9PZJmKZkKpsRAA0J9lFlZJlVUZyQrrPewljYv1h4fP6K3zq86oo3z2Kox1PqUKenkORgdPYjRAweE/I3lJ3TYSgaPAD3lTOKLtghLSchQTGc1M2y6erqRZI2+eVi9dYLY6cxiUoAwgunpKbz8ComzLgkgpJOYLKfqTLW5EXwQnSWLHhtN5irYNguqJBo4h+b4ywKPSl0YagPCJmesffm8zUBTgPCZZ/CbZ34jrRioHFTTc5VrzlRJsn56s4yqRzJ1MfaIl9vDzhcgrDlspd6uDKbDGsIb1m2wCXx6VkVFBwYHVGRN162RgdTLYDbP1UjZzRkglHIMRghpwOooYakkbKdsT0ESGtYcZjOKEVIdLvxQSf4eZyM2AOvXr8PnH3oIq1etkmihWjh1opjIjyh5TSZjooRCKlMpCcNoOJ+31RAqltEyZaZcxqLhJVi7aQOiTG/p6AAiUVTSeeDyBM4ePyXN0COpJKIdHYj2dGFg1TIsWrNKaghZLyK1NZZhaJrU26KqeuLbgNDsOd04WaJMQUyC2h35YQeElnhLJ2vuoQrKJNLRERnSM6jIuCJq4CsSZoQwjGiUINBIo7Liq5EFmt06pbkcwsULF/GP//iPYuSptHDNJhmNSW3y8uUrcNfddwvTqABCprjJPjN/1mvKNiCszskHDQgVKZgy+JkqSrnIF4rqJ58XkhCeHT//+c+ljpsEIXv23IovPvwwOlIpdyDmAgi1ba/Ri9Otqf59vQBCBVndtU6Na8pySChimUq5AJQKiPBMISDMpXH2wH6cHyUgLCCRJSAs6ZTRhKohHFqAgc2MEC4EevtUZF/2jiKTMRF2P0Co5vYaAULHZhUbyEpZNc4E5ZqivLCEgtHBQ4cO4tA7RyR9k85d6ifaW0Z/SC/COBloI8IAvvvWW6XUY9GixcrRoEti7NjQy8C00lo5a8JmW0E6rdqM0XmlyPuYNVGb2eVnr7UBYe1szwsgdDWqHbUr9mvsytPPq2r/TDtCOG84bd6+yNNXYprHam8UDSRGB5/5zW+Qy2aR0yQsJhrHHlxBAKH1YA3II+YaEDo961UPZnWq5UBnTVGW6ZMqJZYRAXrgmH7JVAySZfCzpIpnSiIZOiVC6JeidY0jhPIEjNJJHYp6HhLl8PBg7j/JadgEl2Q8ubwqUldEM+yRBhSLeTFU2NqCbTFYL0iWxQWDg1YUtOppVA+jdIZKFzXA0LCMhtmj0l5DKKQyqg8hwmEsWb4Ma9mHsL8XIXoxaUTNZFEen8SJo8ek9UQ5FhUAGO3uwuJ1q7Fsy0ZpQAz2XCKdv4kQVqqA0IZcdRppRDGQypBti2D+av3KaVTVaj27j967/qBRDWG9EATVu05l0DSkc9QQNhvYu7EAofcp5T7fRp7Nu7VJYpYDhJFsGraS1qU6rImpaeNsqBJRKHkzYFD+VQ5JHTIB4YEDB1TtoK6Pjkdj6Ovrk9prCxAKGYSqi7V+nIe2xynBy/z0kevHLIO8/l1L3vxDab5nllNmazlu3STaT2m6v2c3rps5QP0fK1g0wUTuqFt5bkjNt66NpyFNJyMzM0jC9MILL0o7IRrZZKt+5MtflrpbtywTbx1hf6f+NGukW7xIh/wisA4tGmiKFbxxpzB0zVaQtFFujgJCzDQJVRBmvW12BmdHCQhHhVQmni0glGVbqCgq0ThCvb2IDQ1hcMtGJBYtAvr6JUNE0kYlSqj2r0XMpCPv5iyrRgnVrq1WE3pofFtJh5mIGklxRA+NU7guu8cFEPLrKUP5bA6XL13CubNn8dIrrwqrM0n1mPmjiOgKQgRHQEgwyNeCoSHJYGLrK0by2LReAUIOqHEHeEt7hiooFmkPVcTGUfKtnP+m6b01R64e7+qe9geEavYaOc3dhK15DaG/q/kE8kCyHvSiDxQQeg2yDQiDLt+H+zrPTcXNr9MClMe8iN/85jcWIKQHiz9UGHzRQ7UmQITQms3rABA6zRCmW9LYI30zD3aSxPCQluJvgj9GsjThyuxsWt6LxqJISH8oN4r9YMruaiOEcqiRdECYXyuIxaOYnUljYmISzz3/nNQinD51WvWPtLHD8iAhiMzlMgIOaZR+85vfxPbt2yWdjSAx1UHPdTVCaAdWJs1OAKHpQ1gpIVwsIWQAIdtjaEDIWsVoPI5FK1dizdabJfqHWARIZ1CezaA8lcHxo8dw/NgJFFn7mIgh0tWBkY3rsGrbTQoQxqKIMBW0DhAaSeYKmT5OtoPdfuI0BIT15muVCMGbnsKbZdSDqc6RwhxUJzcLCGvgrkttUaOKhhsPELrPUL2RXB9TsshcrEgqDUQV6VPbQEc8WCMmdbO1xgyvNftFrboSNqaREhD+wz/8A0YPjMpvDSBkrQ4ZfZsChD7HkgBCM46gx9c8AMLaVbGDBOfK1K9LkMewz3eQ610NefNLfxRcd3s7WYhpycQoSjIek1o/Zm2wvRKdqiRfYrYJdS77637uc59DT3eXpOg5X97Azm/+GqWGe6e3XwtAqGJz1VcVvro4bzQgDLGPLbNNQmWEyDSamZaUUTKNdsxkEMvkLUCIGCOEvUgwZfTmzYgvXoSQAMKYUEdJZgvbI/G/MFByGD0yHo/G9PKWVXzuo3l9yjyUg6axE8PwIjCVmC8SW5G7IZ/N4nfPPoc//elFYf2kfPX19AgZG890nuN0WtOhq9JNL8s5zvRzRvQMj4Bqz+RzflmoVXxRmhiPUUFmCbHPYcliMJd58UVxVckNAgibRYSNNIQ/WAzm5GlGhzRz7QcGCJUwu7+CGh+1G9l7QzRrpDQzge1rr90MfJgBoeVZt20Ed7+qkl7x7pJgpZAX+59tHvgiQyCJTxjJEgUrTWDJhKpIa1T6hJ+i9V+/uQKEBOgEtVTUb7/1Fv74x/+TepXx8XH1TKx3JKjVqXAkzGGq0tDQoDAcrlmzVnozsoaQ/a1Uf8mqges0FpyA0LSdCNkA4ZmDh6QPYTGrIoSVSARL1qzGhp07pD5QKMOnZ1BJ51BJF3Du5GmcO30Gs8Ui0uUS0pUSlm/ZgC17dgHx2DwDwnrPu7dn3WY4OJbby1D1M4P9PPzN6to2IFQLEgQQMkOATiHTroWbnA4I1gaqyIGGhBoQ2s9RWWdd9GX5HGwNriVCqAGh6BvDoNwEIAxSQ9gGhM2dl3MVIawa9GrHqXR8SLuRN15/A/sP7JfIIIm7Fi5chJ07d0pWjdSkJxPiXGz8cp5gNbvbcjFVr3J7uusdEDKiXpS2E+FQCaF8BkhP48zofmEaTU2lEcvkBBAK6IsmJEU0sWghFm67CYnFi1XKaJjz6QCEtjpCs5fsgFC7b2rqOecTEHL9GfUj8RCj/KpfYQTnzp8Xopnnn/9fnDpxUrK0pGVWNquYzXWEUEWmI1i2fBk2bNiA+x64X6WOkqFcE8F5yZgBeBJIDDPLSGVJJRJsJGWYz5WOa1TyY9e2bUBYO+MfGkDoLGGuBYuNVVn7iutvBuYSEJqUUXq6vYxW8/s651INA5ptnmSA3t41V8+Sjd5blJHt4+7HqfJUqibc7AdIsnrWRbKXmgKEbDkh9PBdXeLZ5fXGGDSNwp2rW30kb4+U2I/OybL6Mykz1v62yvpQVP/0JDIdyShnpoPykCBV9fPPP4+9e/dqwyQkBwJBnrCjapYyehMXLhzC9u1bsWP7Dqk74IutOBJSJ6CK1y1ruo7QQUNCHSEkw2hEGOJ4iBck8nf20GEcf3sf8pkMiuxDCGB47Rps3r0TsYE+VNivjm070kwLKuHCqTM4d/ospnIZTOXzmC7msOqmzdh2x22SLhqSFiOm9xYnz6SM1kYIdTd6dbBrGbJWwbLWzYq5G1X1EMI7LVRJqZecXt8RQpExjw1rZNzt2RpFFv20nS+pTFA1qae7llTGmzYnCCA0WQLlcknmhOMkIJTWMXqFDXmRPRXObkjKnNnmU81hCBcvjuHbNkBotdRpEhBaOtRDM/oCwgbeBDcJtj7i+mawG9bP/fURIbSvk7vYBYsmONtOiOaulMGWRO+8cwT//d//JdEdpvGvW7de0vnuuece9Pf3y7kSjanyg7pXHXGJSdGv6q7qCKuzrP7mHQ6Yz5RRZ4TQjFyYvh0PrOpveRiTZbSEMEllBBBO4vToAQGEyckZRNM5hHJMzY0hHEsCfQSEi7Fo+80KEPb0MsRm9ak1EUJpO6FtgiogVKmUVedO7d8sze7SNsQM3xq3CxGc7EefCKHTvsnKWVmU8bDuVMpUQsDU1BSe/Z9ncWDffpw4flz+TfBo2nZRnzBFtLOjU+Rs4eJF+NrXvybAsKenVyKFqoTC45wS46Ka8UC2cto2cWGNZtuw6mpV2bu9lHX12usNEHqHybwPnmBaINjBFSoHPDmdZkmw2/tf5a0SqtPSQKXbvsArG7yWCWsuxt2+x/zMwJwDwr/7WyxbvtxTILyUg7eSag0Q1pj6tsJ8JyA0aMcAQivdh0QRWnHK9lVlQ2IY1tcB+NSP+QBaeTIXQGgZlLIxa3enBCL1uFjHODuTkUODDe5Z18mI4AsvviAe6UOHDkkaKIHg9LTqlchru7u7Jc2EqbGsGfzCQ58XprtkKqWxk2r0XvOSYVQPSjNvAiZqAKHqdBsiqczkNC69/z7OHjmC2akpaarLOOWSVSuwafs2xBYuQCWVRHliEpjNIpQt4vjR93Hs6PuYyGaQYwS2I4W1W7fg5j27UWF6qcy/KWi3A0LraFZ/seoltKmuD/yaZ7KE3w8Q1k6Ddw1ha4DQucvtsLaRUyWohqh5Otebakjl8t68A8Jm6kk8AaH7zLjPp7qJeU+1oajS+ytRquoCawfY9mbtrtDy5qwhgkoZ/fY/aFIZnZEgYCASlZ5iQVJGrzpCGAy/1W99LzXcqCDVWiPnmtQCwvpheRitvkLv77Bx+6jdkHe+r8YUzBS0A0LTgzCXywtDJNuMvPXW26pPZzyGz33ur4StkSl+pgddhORENNhdBlE7AjsgdI7QxQh3na8PNkJohlTrutFuE5lIEsuwWX0JoXIBodwsMKsA4ZmDo4hPTCM6m0M4RxbtOCKJlKSIJhYvwcJbtqsaws5OByBUhFpyzusNK22LbNUQRnrqV9zs6VopdQOzcj/HnlBHtp88176n2tHovpQlla1QyBelZpDMx4cOHsT//Pa3uDg2JoCQUUKeuQSD1Cf8N89vtqPYc/tt0keZvAAJYUYPC9GMefDaVidMKa26QRXXAAmS/ABhY/TQCBAqEynYPrOLs98n/O82t98V9Bw21wkgbDQEu6FqP6Ca/TIvA8Pt943GVK+b2oDwatfjevu8pwzYSWVYUGxIZZ55RpQQ0xMN8QqfyZDKfMsDEFoGl8cZ65mP3qjWMMCBXWvu18uwMQIVS5xuOO9QUCo64J4WqnkEPZfWL9e+5mv0QDV5p7s5IqdLBcWCZhItsFGtKvo+dPgwDh46iLffehunz5zG5MQkOrs6xejgIaEYYXlQ9EtDW6aGEhDedfedUi/Z+OUGCHUMk8X/lTLCPMiKBZTSaRQuj+PyseMYO3ZMehDS45hFGUNLR7B282aUu1LIR8Ioz6RRTmdQmc3h3KmzOH/2vLSkiHSkkOrvxbL1a7Fy0wZUomFUBKjaAaF9TFXwp/Cr8oiaV00f55qH9QKE9TPifwh5HfrNG6rO86Dx2lhnvOulfse2RJu9vsDQwQcdwBxc19g2MBvFPHN1tq5m3qo6ynu2aqStdhi1msgxb5SAsYuX8G1NKsORU6cyIskULwJCtp246+67pDl9qBGpjM88c4yeNYReVPk+97Nmw028HXNgv43ag+Y3zjmtAsJm1sypgWqH7f2u1771AoTVMTVnJfH8oCFNAq+zZ8/hvfeO4tix4zh+/Jg44rjGn/rUp7Bhw0ZbPXdIojck63B72Wt4DZGXfbf7LIvPqnqVODSe4Wa2uIZgAXWSeRJ1loSYnVJiJJCAcKIGEEYICPNlRKMJRJIdCPcNILlkCRbsvAUJsoyStZVN65UHVTWk1+DPCQhr+cZqSaXcBs5R1mkIHyXqNqO+9XcifKqXpciTsIaXhF2UrOckmXnjjdcxevAgThw/IdFAQ4BH24yZPwRxHZ2dGFm2DGvXrcWWzZuxanQVsWoAACAASURBVPVqLFqySJe5OHoUWrlIKltEKqSFRIaMyjxHnZlMhqxtbgBhUBLBoLLXBoQeM+WpCAP7vqo39uaLakcIgwrq9XZdoIOSgLBUwtNPP42nf/20xTBaBwjXrMG3/pYRwmV1AtHQS+RlBc4jIFSePQ8FJ7VAXgd2g1RCHwvXCQjl8PCzkOjBq5SlDQaVaKojKYp7emoa//KDH+DlV14ROnOmiDIKaCKe0iojFJJrCQRXLF+O++67DytXrZQaAb8+ilWZdTcWTMqe1BCy3jI9i+yVCUyeO4/Lx49j/NQpJOMJKZJPoyQN50dWr8I000KzaWFNK85mkZuYRnYmI97QgeHF6B0aQveCQfQuHkLvwkFpZM+eUuqlwZ+A9Hrjpg0IazVNGxD6a177lvPiKa1zPfiB5TpAGJZeXtKHkG0n6HzS3n/uPQMI77yLgPATbUDoY894G3sfPCCkvuW5+OKLL+Gll14SQ536mEQfjNQQDC5atAhdXd0CHE00SSI3bhFCk/RoRbP8IoR2W62RpXH9A0KCQhQVw6gBhKclQqhSRsMFMmAmEE12INI3iMTwCBbs2on4ggUA2yVZDkECQgMKtUPYxjLqBIROAO6cyWsOCPmFTkeLCL0N1YYgJH+/efoZq8UUZY+OXwJEpqjKmU7d0tcnDev//DN/jttuv81y0tQ0rdeRTTqo2IeQZIEmM4KOClXLqPZXbXp0GxA22ml18tOOEDY7Ze3r52sGAgPCchlP7/01fv3rX1uAkApIpceUkUymsEYA4bckZdSZNtHIC3w9RAgbA0KvCKF3uqCo8TkEhKVyUaIK5aKqHQxHI3jv6Hs4dPAQfv/HP0ivQUkhCem2EqGQpKTFE3FZK6YxfeqTn8Qdd9yBlatWoKenu65A3Dst0hsQMm00Iik+RcxcHsfs5cuYHRvD5JkzmD57TogU4skkCrGopIHGujpRiUdRDFUwNTGJSq6IZCWMSIWHTwQLli8TMBjr6EC8uwPxzg6Uw2xsYSTW/FllgHTumUo7QmhNydUAQm+6pGujpT6oCKF5Gr/2SjXS1wog/M53VB9CHUkiKOQ+7u3rxaqVq3Dn3Xfhnk/cIy1tSAJhohqiP/2DN9ZiXFcRQqcEWgfOjREhdMvt8pNPk2XCdj9Hj76H0dED0vuVqftbb74Zu3buFD0Yjcb0GakiMsrodpB16Ln6aEYIVZQQxQwq2RlUZq7gzOgozhw6iMTkrAUIVcpoByL9C5AcISDchfiCQYD1/xLZMhHCKiBUzkL1b3sU27h1lb6rRivtutNuL9XoVJ/UabcodMOImAMQGucRo4TM8onEInj1lVfx4p9ewHvvvScOB8vBUKlI2ynaM53d3ZIhRED38Bcfxr2f+qRFhldl61ab1Dh2TcaUgL8a+0X+ZTlk1T7wOlmqFp+lu1yPC0251ljpN3XYtCOEPh41t7cCni01H21HCJuSyRvi4mCAUDU8J0nJr/fuFUBoGp8r8oWK0B6TpfKbBITLltU9eyNA6DlZ8xEh1EqNwNar3Fd1J/Ku8fBTQHblb+5v13/W+8bA9JmsQiEvip8RQKaHsLBceaNfxKkzZ3Bl4oqk8/KRmIaUiCcUmQwjdBGVavnoVx7FAw88oOoFDKNiVc37AFin1lCHgRouKfjLCJUKmLw4htnxcWQnJpC+eBGZsUtSL5NkE/pUEllUMFsqINHbjUgyjksXLiJcKKM/2Y1UPCHEN4MrVki6aIVeSdY8RKNWc2E1VG9AKGQ4hlShnTJqrZHXHvNNGbVoGa4ndVZrLdWSylx9toofIDSzYMhIPM9RjwjhYxoQUp8aI4/3JCBcvWq1DRCqdOcbGRDaJaba38z89sYFhHV13ULypWTSqJt0OoMrV67g2WeflT/J3rxxwwasWbNa0v9I0GGuZdaGYBdhrdY16ubcc8jR3KSM+ll//pahv6FdryNaThml3mHKaCGNSnYaZQLCg6M4e+gQElMEhHk5MyIRpoymNCBcigW7dyM+OCDnBcL2lFENAG0gUDWtr32ZwpAqHKx/JhUhdCHE8bLBW0jTdkYISwUS3jFttCytI6LxqKQiHzn0Dl56+SUcO3ZMIoNS8xeLYXpqSiJ9fQMDYi/QTnjo4b/Gp+/7tKQup5IpIcczhDRGdkUm9cNzboqlEqanVbsq2gqqMX1S1/E3AIRaSTbMDrPouubujGkDwjYgnDtp+gjdKTAgrFSw96mn8NRTT4GgpFAoqjYNOkKYSnVg7dq1+Ma3vnkDA8JaMgk77FAxwLkBhPZIpET5bK0dRB/7AELSUfPz4WgYB0cP4le/fEqozOkhJBsqWUcJ0klDTRpzMo4lU0kBhBs2bsDtt9+OtWvWYGhooVBbS12hGCNKEizqfNc94AYIq0yjJAKgV7eYzaKcL6BUKKDMg+nKBCKxmLCXsu9gKRpGKRJCOJVAKB5Fnj2l8iXE2GdY7MQwkgsGEEokUCjmEIrFEEsmrabCNYXwmlbcPtw2IHQzzLyVWhsQ1s5NUEDojFXX3KXGkFdecKaMfvexxyRCyBYsBALS3gIkSeyTFgSMEH78no+rfmFtQFgntI3hivuJFuics32bUcHu7A8qqmcAnWJ9rmXqrTD1rljE+YsXJSujoyOFrs4uyZQwkUCm5dkdkIoHSxMYXTNA6Cu1LsRhTsDUnHE0J4AwM60ihIcYITyE5FQa0UwVEIYTKUQHGCFcikGmjA4O1gJCsmrb203og90JCJVs1dYQusW/PghAWClVID/aaU35y+aySM+mpU718OHDeP2NNzBGedMOe+FD0GnIlLPlK1diw8aN+Mxn/hwrV66U2uWq7NocGhoo0y64dOkyfve7Z3H58iW5lplFN9+81eb88IkQtgGhuxV1PbKM1hq7wTa5N6G3+nzjbOJg39O+av5mwPOgVNQdal1VjwP86ldP4Ve/+hXIbkkwocCHAiAsYBZA+M0qILTLg9ffGz2p8lh5H/J+rI/m3rXfbY8nVL9dfutGK228ez75Wo2i7fYIoMTSCKL1blG5+dUkFepQ1f6C3k/1e6GgDofE88cxEpCPXxnHyy+/jMf/8wk5BGhcCG05jcgKi89j4snjD2sI1qxdg23btkkj5JR4+FQvRY5HagMMC6f86ScVas6qV6ialgobCBOoEmDyIDLZJZkckE5XWT9JcBYNq6ifsIaGVbV/sQzk2QeS8qTYRSuRMArFPMKRKKKJhNVHriY7h4yjHmQ/9gPfR4wcIthaLLtxQ4rmfOt+urTV97z2mh8gpA+9kXw32sNz/b71/NaUOtKT5ugL7cDQuXp+7JSyP6yoQNXMvDQ2hu8+9l1hnaS337BRUrC5R9euXYM777pTGkpXAaHWV470Nr9HVK4rD3m7Bod0MMnWs+mxZkHsh1bBoJ+t4952woC7+giSAXCKoIusjKzLVqyQSs+rHynfoo61zkgVEeTvpIVJOCRRQgsQWt1xtPaVeTJOutoERmF1tl7V5hLBlrbRbm48y07Z8/9evlvbmN55Llc/b8CYeiYVIcygkpkGbIAwMT0rjekZIQxFEgjHOwQQpgQQ3oL4wIDqb0tSGZ02KoyiUoJXlUMnILSn5hox9XMO1UcXPXalT4TQd+/YvoCOUkVxoEAhbS/pgYwQLl2+hIOjo3jmmWdw4uRJi0COdoDpqUoZpY22eHgYf/3QF7Blyxb09fWLncCpYTRRZFr6TiibizJKcrof/fDfcObMGckw+sLnv4B7PvEJ/aD2s9I5G9WH9jtR1fMbkrg5UtxXdRtvW9P1to02ncvtrss+hK3NWRDfaWt3dvtUo7meu2/66N4pMCAE8Mtf/hJPPvmkRH7EoKmwN40qQmZKIJubf/0b37AihO7HQH13N1/jxidl1JhajVbPCQjt19eoNDdSGf3hUANA6P8M+mDXCl0pXzU7ikygtv9UnlTSmSxSqaRcMz05hWg8hu7eHjE0Z6en8ac//Qmvv/YaXn/9DTkAeA/FDFaWSCFbSHT39IiSZ+Pjr3z1q+IVZPoojRJ7GquyPWyQxooWOp+qKi12QCgMZIrQWwFCVXpeXWhp1GisZOayave6FXA17lsedtog0Qd41VDU9Qz6AFG/53+mD6Eea41AO6Q7kOXqcrDVTIPXgdHINRHoyxuJsrzfGmT1vrVf5wBjEs/d6AM9ou9F7oBQfUTNTbCTo9GKuQ3Cjmd8TWfHEMRwY4Twu9/Fgf0HUCyy6bMCBJx/RgjXr1+HO++8E3fdfbfan4YCXoNBeTY9gMZmvceKBZuawIsUXC6MIq3eunYoRqobPZn70IKPo/bz1Kf1O96bdldFdNUnFCAMW4zb0iBcR11MpK8mAqghnnEAyl38GoDaAGGtCqpNtzXvNZHE2IBS0Hs23d5pDAjdNZb5nJ5NHZ9TZ0eYjiieGzplFDMTOMuU0cOHEJ9hhDCHUJ7pk3EBhLHBIYkQLrhlR23KqE4btQAhnZd6wkzbCfszGZ0QBBAG3iQuE2Tu31BuLfvDJqeO6SSJEVtR/PjHP5Zel5Q5leJZQSQWlVRSpox2dXdjaGgIt+zYIQRHW7dtQ09vD9jypFhUzn1Vo6hYbyOREE6cOInHvvNdnDx1EpFIFI985RHc/8ADZgbtDXvqQ0L64RqrnOsfEHqutQ/Yl+eeK0AYWNg+pBc2ikZ+SB973h8rCCA0gyIYfPIXT6LIVEDNkFYkOUK5pADhunX4xje+gaVLl8pHGgLChtrQOKu8jHB/MpfqQek+rUavWkeEBjOuV9utMZcLGhaJW6mgxiusNIlE6gpFAXdU2sMjw1g4NIQ+aVhctBrDk4QgkUziAPta7duP0dFRnD17BhMTk2KQSEE57xdWTegZVWO/oVtvvVUigzt23iJRCL7sgLA67vqGtb5kOI6yexN3rYsoGa0oj0swqA2qmhNRA0JrXmvXu/b8qyb1qOJ3xSBnfzVai8YHlF1ynFe7U6woMzaAQM/BDp9rQOg/pKq5NgdDn5Nb+K2fTmAO9D2aziDQtc6LZKWbbMlx6eIlfO+738P+/fuFiVLJL+uzK+jvJyBcL4Dwzrvu1lwYuhbWZljZ+1e1Bp1aeNx6LFd3k2Y5IdzBoLlt60/Wyg50AimVEeM+TwYQktiDRnc+n5P0fHHqWeQwKhXPTQ9ZHMlNTlj1XtXd79QD9Q2VvOfRuzF98/IRDBDW37cWECrrWY1Yu/l0DSEYIZydUDWEhw8hQUCYZZmBAoShmAKEqZERDBIQDvSrCCEb02umTQMI+Z3SdsLxcuruoIDQTecHcUjZgacryDaOAtvkWt9lW3jKai6blTYntAnefvttHDx4UJzEwjAeJrSuiH0Qj8fB0h6yjG/fsR0PPPgABhcMilO6XKJzX9U1MzJI24F/khzpu499DydPnpLfffmRR3Df/ffr2bNLoP57KxuQnq8m94OSFm+Zal6K7bqniU97AEJr2dqAsInJ9Lm0DQjnZh4b3aUZQPiLX/xCIoTFvAKEfFGJFEpF6WMnKaM3MiB0bWCgZlACej4nXyMQIgqsRnmo2j32E5yamsYP/uVfcOb0aezYsQM7d+3ETVtvksgge/eRCZTeORqOP/nxfwjV9Pnz58WgJF29NKzNZgUMSqpoKiUePkZw//7v/x533303UaCVFmo3VuYUEGorWTXitZ0ZJtQhFjRTq5ymjJ8BaKe5NtJcBWXCOtrkYdIGhI20gv39NiB0m62mAWEFEiH83ve+h/379iNfKFjRIe7T/r5+bNiwHncIILxLibQhvXAAQiO/rcOmZtbfhQLf5eNNbkGHKm1GH/iPvRV71A8Q1rFl6ywSAkA2CZ+enkJnVxc6Uink8wUZnGk27wcILfMz4MR9WAFhrS72AYQzE1JDePbwYRsgLCEUTgCxDiQWDCE1PIKBHdtUymg8BkRsxDImZVRHCJ1nwHULCI2giO1gVwTqDToo0um01KtSJv/v//5PeB4mrkyo31fKwjDO2lVmJBAYsuRkxy078JVHH8XiJUsQY+lGRbWkIogkQIzFo3J/9jn83vf/CadOnZL7/82XvoRP33ef7XC3w3q7geN2ynrtTtXn0P3lvaPbgLBJPX4jX94GhPOzes0CQoJCAYSsmXAAQnq4v/a1r0nKqHi/Td2Ly6PY1YWfga7sIvdRKoOosQngdX9jhhiDwM/AmmtAKA1nyyWcPHFSSGH+8Ps/SMNZMoDde+89+Iu//KwYGFTgjOjlsjnMzMzg6ad/jT/84Q8Yuzgm75Hd1TCFFXhtOCQsnTtuuQV33HWnRG0XLlpk0WvzXgJOa/50eLMbMLvWgVupzajGgyXdpyEgdAqF9+zXEztU17wNCK+1nqjWKF3rbwp6/xsyQqgB4fe/932JEJL4waQLEmP09xMQbsAdd94hoNAQPdmzLERf2XTqjQAI7drZW+ffSIBQ11qRqIQMzaWStJCgsUxGRlVbaMhh6rMJnL8J4ki062t7wviHIULYCiBMzlYjhAgnUImmkCQgHBnBwLZtiA/qCGGEoFAzjToAIefU/t03KiCkvJHTgU5hZgpdunRJooUEhu+88w5mZmc1v0BUSGjyubxEDDdu3IgH/+xBrF6zBoODA+hIdYojQwjrJEKoJPXqAGHtDHujPlNAG9wmkD3RwK4Mep7UXtfYnqy5vh0hbG2am/1UGxA2O2OtXe8HCJ0F9wSDP//5z1EqqFRGSXcslySKxUgVAeHXv/712pRRly9wGnQmdcrtCeYDEFa/18f4NdZYa9OsQJhNeRDM0Rt3/PhxHD36Ll579TX5++zMDG65ZQfuu+/TYiQyzWNmahrT09OYmZmWFhP79u3D9My08uaFI6LI+ZMvFgQg0ut3zz334P4HH9ANZRXLmokM1tQPaiKEuhSnRu0+bM9ipelxsSTt1j6PdrNVEnZ8AnruJq7KnnGXVNeUURmBN2xoRwibE+L5Ah5BUq2chpzzSa4mZbRJU6C5lNEKMHbxEr7//e/jgA0QGpa//v4BMdI+dsfHcPvHPoZwRDlpbnRAaABQPXixr9z1DQgNyJNkRs3ySMcambaZrsesDCH8UoeVlZLPtFLnqxlA6A4Wq3P10QWEGcSYMloooxKKoxJLIbFgITqHh9G/bWtthJBRQtOPVlcmeJWy2Neq6s/0Py2COKT9tK2Xbq1rf2WLENZQHWjiGJbxUBb5Hp0Tv/vd7/Da669LX2JmD9FpzIhhLp9DLBrFyNKlUkO4cdNGrFyxEosWLUJ3d1fVRtCCeuL4SclqOKkjhF9iymjgCGFQQOhNHCiF1B6vNiBs7hy/oa9uA8L5Wb5mACHB4M9+9jNJT4D0TgqLV5RARJEi3HiAsHaWfZT/HANCMrPSoOCfmWwaT+99Gm+88aakjTKlIxaL4p6Pf1zA9fvvvY/Z2RlhFjt9+jTGLo0JUKR3WhHKRBGPx1AitfTy5aKwN9+0RYCh1BayJiPC5rSOxsdWpLD+96a+0VMZ+wJCO3wzR141Hquih87DwnxTvUT6A0IFdmsP8zYgnEvt8WEEhDpOXpNhcC0BYaVEQDiGf/qn7+PAgQNWyqgBhAMDA9i0aTNuu/127Ll9jxA6EFC0AWFzktz0GrqQENlrCBXpj3J+sh5LagjJ6ByO4OLYRbx/7JicfXTescabejkeizesIbS0nU/K6EcBENaeBMFSRlNpAsKC1BASEJZjSSSGFqKDKaPbbkK8nymjcZUyKmmj1Ro1nhUfKkCoC5mF6ZskVWS1LZalWT31zFO/3ovLl8eRTCYkxZlkVkwfpazG4nFs3rIZW2/eiptvvhmLFy9W6aNMVeckhVSE8Dvf+Y4mlYlImukDDz6oxdfuktB/tzZgk04ez33QBoTNacAP6dVtQDg/C+sJCLXBb+i1ORqCwSeeeAJltiuQ1IJ6QFhXQxggQij9mHy8QG4HY9VIbcUECDK3jjE5PXRBbuG4xh4hJBBk2weVmlHBvrf2YfTAqKSTnTp1EuOXL2Hzpk0YHBwUhZ7NZCQSy7RR/l21i4iId5qpIIwWbty0CTdt3YrbbrsNw8PDSHV26BYXimzGtJaoixDaooRVQ8XPa1cb7bRmSlP21QMIPqOdnc9+WASBG97XqMRlFxA5ZxFCu8niPQ71zrWSxXq3RfAoZwuC6pTbBpyEV/8N6g5zFyF0OhycDgM3Qv/6p3BdTcfEB5FeGU2pgosXxsTbfvDgqNReq5RRFXXiPicV/K233YZdu3dJHQ/1qxMQKkZf9ZofaWtcQyjjcBmMfW7MmO3TV/27892gsxpwzRoKqGNRpQNR9Xek7lc0/GEhVKPhTUbRQ4cP4/d/+L0QgC1ZskT6SBLYM2U/7BIddHuq2tpA+0DpEHAbeO2s1c6nU696S8n1QCpjnq46ajUqi5jMTipjqyFMpbMCCFEgkVoMlagGhEwZ3XpzPSBkayM9mfwuP0BYN+U+tonMbsAaUD8RtH+n+btbhNDaZKpDlmxMOXJthoUAwlIFExMTknn0Hz/+Mc6dOy8tqcg2ytRSZhExok0yJILA5SuW49Of+jTWrFkjTmMhSQpHZA8cO34M3/n2dyR7ia+vf/Mb+MxnP6sfp+rkNRpc9Zty078N9vQHDgirq+B2tnrq2nbKaEPtOicXtAHhnExjw5v4AUI7JTYVHwHh448/Lk2VqZB4QEqRckmljLIGhimjrCHkSxRvEEDYwBR0y+83t23VCG/WmPKj5m84ycaAs53XpoZQtZ0Ii1eP9YS///3vsW/f2zhx/JjqxRQOIxFLKOKYTFodQBUIMGTDeaZ6jF26hPErV/DVr30VH7vjDgyPjEjPIbKCmfkpeR2DquBFgUWbUhb17ee99nroupRRXugEhM4PN2sAVq/3ZrL1hkzXAky1AWHQXeB93dwAwvrYs99etwwwl2F52ePNSqvowlIZF8+PSdsJsgCKg0YzjBIQkvmPXvrdt94qjMACCCOsxq2+gspt0OsCr5i+odc81pBIBbxpkChNwFsFusw7zuD/cRrFzLwQLRYOI5vNiJMtlUji//70J/zbv/+7EKqtXLUS9957L1asWGHVddfdmWem59fZ6q4DPVF9+5mmDFmfkQT8eusyf3lTh56b7NR/rrYPoTSkLaQhLKO+gDChIoQCCLe2BAidoMwTmOmntsY+B4DQPt9e8qG7VCmdYWEuFRUUV5r+pR1IkgjmRz/6N5w4eULstEw6g1wuJ+CQTotUR4ec+4lkAo8++qjoH2EjjZGNNCXtq5hy+th3HpOII22Q/+f//Xt87q/+yjYL2qipAYJekuitib1tjeZ2bjDd52/92d0qZm08R9EGhM2qi9aubwPC1uat2U95ez6090k3K6UBw+jgE48/oVJG+XsCwnJJ0p+YNkNAyAjhtQaE9k164wHCKr0zFS5r/5jTz/mcTc/iwvkLePPNN/DaK6/gyvg4ZmZmpWaTLSjY+1HRQYdFOdMLTQaxZcuXY+WqVdi951bpNUjWO/YbtNewqIa8LuqyRUDINXA3mJ01hGJK1fQrcj9Dm4HobUAY7OBrVhu4X98KAGrlmz/UgLBYxsULF/HYY4/h0KFDUucjhgcjEGUFCNkbbNfu3di2Y7sYbW1A2IoUuX+mGbPSMq7tYFzXalFP53KKvOOFF17AU3v3WoDwL/7iLyRKyKwN02uwZjSugNAWH2sSXDgN148iICxLhDCB5EKdMjoHgLDmbHPxBNfEYZtcs0YS3QwgVKnN6scNEDJK+Nprr2Hfvv3Yf2A/ZqZnxG4QQJhMitOYr2gsCsou9Q8d+x2pDpFhgkM2pv/pT38qLKP89xceegj3fvKTLoDQuHi8Tib/U6QNCBtJxkf8/TYgnB8B8DTDpZl4tR8TAaFbhJA1hAVdQ9gGhOK/81w4022BIJr1gEwbFVIY1jnoWgAagYdGD+K1l1/Gu+8exdmzZzEzPY1CnqlKZQGEBJGsG6TSZs3Kntv2YM/tt0nNIJvRM7ogYNBKk2GHquqhUR2gZvdqIULo9ZAhHSGs+Q4LOuqm9c1gP9cZrR4uXrNtwMV8AafrP0LY+kzM17N9EIDQT8v6RQg95d/jDTpzLpy/iO8+9hgOHz6MiHYCSbp8pSKAcNvWrdi5exe2bb/xAKFX/qrXVr+eI4SqblA57rhrIqxBQ0XVDwKYnJzCW2+/jTfeeAOvvPqKrN3adWvxmT//DFatWql6EjqyLeSDnhFCtTebTT9sFRDqeGdLBkawSJ/91i1GCMX2YIQwA2RmgJkruu3EITBlNCopo6whjKIcTSC1cBE6RpZi4GZbymiUvQgjXMDAKaNm5NYJ45IyKvOnJ6JVh7TX5PsBQkuDG7PMgFUtpwYYmuvYI3Ns7BJefeVV/Pa3v8X4+LhECMk3wJRR1hDyRTuCZFaMEK5ft141qw9HRN5ZJ0uCmosXL8q/77n3XuzcudMDENrPGPvf/cCgmUi//AP32WpeFu2r6y3+fhFC5ynqJF6su6vLIEOluoTglvbiR+pDbUA4P8vdBoTB5jl4yqgPILTwIg0O/Q9dr5LP5WQgiVQSmXRa+gj9/vnnhZHw4sUxTE9NYXZ2VgwVevQGBwaxbNlybNy4AZs2bcKq1auQ6EiJcrfAIBdXDg83QKhTRE1NUpMpo36AsP69qpS1kl7mpqAbVVDNt/6YL9BkRKh5eNf8J2qNoyZRfLBtVXPVjQIIPWXfp66vWCji/PmLwjJKQCjRv7ICGQQCQ4wQ3nwzdu7adcNFCEUy3Awfn/m4EQDhNCn7y6q1D512jPrNzM7g+MmTePKXT+L0qVMSLdy8ZRNuumkLdu7YiQVDQ2oqbPNh/dU3ZbQNCO2N6elYVIAwC2R1Y/rRAzh7+CCSswoQkmWUEcJSNI6OxUvQNbIU/TeRVKYfSCRtpDLVXrXUgkFlT45Pr4N/ngGh8c/XKkyNDDVoVWztVoGhcmqUypJx9Jv/+i+cPH4CkxOTwiZKPoLL4+OSSdTV1SWlb8XccQAAIABJREFUJ6xhvv/++zG8ZFj0E19kN6e+YokKX+s2bBDiOvUyJ7PqL1zrDDfvNcov0e/Paw2h/1nWCBCak1RG3uhYbQPCFiwBl4/Mt0E3N6O+8e7SFCB8gqQyj0s9jEkZJZmJsIyy7cSGDfjmN7/5EU8Z9UgqF+VRX0vBuWQqBn9oGBLs0evIJrEH9u2TXkJHDh/G6dNncP7CeZl35v+TNGbjxk3YvXs3li4dkZTdiC4UF0+zaCuyhamdpHzdzpc6KI3Hs5kawkaS7ufva9ar6g4I/Ucw3/qjDQgbSUTj928IQOj3GD4GP3uKnj93Af/8z/8se5oZFwSD3P8EGgSEN990kwDC7bfsQDRSmzJqdq+1iy2DtH5AjWyUxivhuELf0M+M8rLnvCIeQY3ypsfq8YFmUkZ5C0Zu0xlVL8gsDKbZMWpy+MgRjB4cxbPPPYd0elbSRZmhsX37VowsGREGx2oLHx35M2PyBYSOXrABHvxqIoStdBf10nH+8nYVEUJGZItZIMcI4QROj+7H2UOjChDmNCBEFMVIHF3DI+haugz9mzerthMEhCZCaMoidB/P5mSvAeHdHFM7mT1m/jRzK6WCzpdMrQKFBgw6ASzLSlhDyFZVr7z0Mt49ckQ5jUlYpdOg+RnK+KpVq6QOlmzxjHpTjpliOjY2Jn/y3wODg+jp7bWNhIRLRhJtMxvSNbHGuJBP+FgFNygg9Hsqry3cjhAGUG71sh7UPGjh5u2PWDPQNCB8/PGa2SMgZJuEbt2H8Fvf+lYbEHpMaoj05Xr2jOLm/Ekhd1wx05VKVLxhRHiYAbh86RJ+/9zzotBZe0TjsauzS7x0zPm/4447xOMnkcN4XBjClO5VoLANCOdns7cB4dXPc1CN72eAOo3kRv5pv1E3HRP1MfgZSSLb3w/+5QcWIDSOILYwGBoawpbNW6SGcMfOHZJ2qFIVbeQhNobRasqau5149athu8NHEBBasQ+dPkpZoO791d69ePnVV3DmzBmJHA4PL8G9n7pXesdKSiidepGoAoVWBKU6l34k+s0yf7biKKvKU9PSrfmcm/2c9yjr97GNVEZYeMtAKQ9kZ4DZKzh9YD9Oj44iybYTGhCWEEUpHEf3yFJ0L1uGPgJCtp1IakAo5RjabG+iD6FZMT+ddK10vl1nVeXQZZ/bAKGki7qWhVSjnD/5jx/jv//rv6QfIZlx161fL2yk586dE5ZyOpU3bd6EXbt2YectOyVKaNri8E/aJxXjbK7RTASFzgihav9oXebBBq4uqKb01j/ltWg7MTcRQi1VTbsE2oCwhdNpvj38LQzxQ/GRoICQdMRPPPEz/OyJJxQ1tPbo0HOUy+eldm39hvX4pg0Qejq1HF/q2nbCdo1XRElRVDd7QFnHg+v6ed3NVk7ZYN2dEcLqLEgajNaQKrUDKOpawmg0JsYEmdUICAnsCvk80rNpXLhwHocPHcLrr78uNQHpdAYdqRS2b9+Ov/zc50SR05PN6CJbUSgGw0aA0IQYQlYfP7Om1hyY6KHLEzcytJuOENqFRX+4LiriW6HpHGRQeDE32/haGQduowtuCDYDnbzmgTtM/XetX0FXrNFTOcd5rUdu3d82MKenP5PJ4dzZc/jhD3+Id468I051GmH8YU3w0IIhbNmyGbt334pbdt0iYFClflfbv8i6Ox7G7dnmPEJYNak9RaBRhNC5l+3jdhtvq8/ltdaeMuDx5dZ4dToeG3qz5+svnnwSr776KmbSs1izdi0+dvvtcu4tWbJIevNSh6q1q8ZDdA6G1vzuI/HbX/b95+bwsC+K83Fq9pQuH1BnQ1hHleqX1JLdAIQp9qexa4nqOK4CEBIUlvNAblYA4an9+3Bm9AASMxlE2Zi+yMyXCArhGPqWr0DP8uXo27AJMUYIBRCyF6F2kJrz0NaH0O18cYFdvprPf93mTmO6Za4qPhn9FBaxjEMCKjQpVBbSk794Es8995yAQEYJGQUkOJyamlLMuakUhhYuxCc+8Qn82YMPim5iyxVGDw27uegfpw4iGPRMGdWZSrqhiLtuVsDT/dVkbD+I8msg1152a7Or6WUjtQFhszOpe1IFWdsWbt3+iG0GAgNC3XaCTKMR8RapTwogzOXR1dODdevX4Zt/W40Q+hmzsrbG8LcVbltrPgeAsBVDcG5TnJyHoTmeyxZ1tCKXKUtEgB44AyzojU7Pzgqja0dHB44fPyaGyOjoQZw8cUp6DzLn/6GHHsLChYtEwbP5LI1LNuI1CtY9QlhNT7LWQa+nsj/VzPkBj/kChPUGTrDtGxRcBLtb46s+vICQ25Ry2cpuajxvtcZsaxq/tU81Nza/q11nRvuFzHt04pw9cw7/9u//JmlbBA9MI7UA4dAQNm/ehD179oiH3ko7NM4dDQadzxrAZp+7B/W5UxBA6PT5mLlxAzlegNBvrRvpJNfhN0CjNLgZ+xifuCIEG3uf2ot9+/chFAljz57b8IUvfAG9Pd2IRVXfNi4Xz0YzH9UxKY1UTdWsf0KvPdYIEDrBtf2R7Hqwmk6oRiUJfq41cmr89vUxc9eoJ7B53uqa+p0i7vBA+hCyLKXMfsdFlTKqASGjhImZtKohLFZQIiAMRTGwchX6VqxAz/qNiDFC2JGqpowaR6KOsEuUq8H5Vh2Zf3LtXALCRnrMWo8qBnSwi9aDQX5GWoMVCnj++efx4osvSk9BtqAgQznJrvgeX3RC04548MEH8ZVHHgGdIAIUk0nRR7RVEKnaDtael5RREyGsjiGkC+yUjVFLtGRfef/zpTVA6LYubrZlEOXYjATXPpd7kmwbEAaZdcc17QhhC5PWwkdaBYQqJYaAsIh8Pi+1FExBYOPSpctVH0K3l90rZ7zdKv9dvT78gFCpF3UOsym1YrRT86lWgwYFweH05BSKxYJEX0kow0jh/z73v3jjjTelySz7CLEYnIQGJJZh/0GuA+sD2oCw0fHawmbxM4ivIlrd7EiCH1B+cxD8Lm1A6L9CQQDh7GwaZ86cxX/8x38IIGQDaepNGmOxWFxSRjdt2ohb9+zBrbt3yxeKTmDaqN2ArfPONys91+b6DysgpEFcLJewf3QUL7/ysvRju3z5sjA03n7bbfj8X/0VEom4Stln70g29laq3TrN6oGVHSZW12OuAKF9he12VDWaJKeMZ4TQkj3bmcyz2u4stH8Hf6/MdvWk/H9V8zRjyZnPExCWJFtGAGFeRQhP7nsbpw7sR3x6ViKE4RJQqkSQRwRDq9egb8VK9Kxfj1j/IMAeezGyjIYFq8h4wtrJ+VEBhMKQq0KiBHNslfL+sfeljcSxY8cktVkxlqsoKjO16IBmhPDhhx9GV1enkM4U8iqTgW2y2K6CQNK8FOij98uAQvNOta9mGxDW6tw2IGzhDGpGjbRw+/ZH9Aw0DQgff9w6GAhcpO1EvoDevl4pRn7061/H0mVLfefXmKIfbkBYA32to7U2cqUAYd1L9GsIWU1q0NHRKX0I2Zj+jdffwP79ozhx4jimp2fEaFyxcgXWrVsnTa2XjiyVlNFrDQirx7/doHFfdruMOSNp1nv2adC/dEKWWs93oy3cBoT1rG+1pqL6l8vEO6ZWAUKvl/c7jVbI+X6rUd1WVrqVzzjH6/fktI/s75Ol78zps/jJT36Co0feFa89mYUJCFk/TEC4ceNGISgxgJBA0O7ckYjOdQoI3QSkCnvcJc0OlJxS6Da3jVwYzu8LJH9ugsBIktbLYiSXS3jnyBG8+fZbmJyclOgKWwBxve6+804kknEBgjSuJTpoZ1+0D8J64FpAyCEofe23y9R7zuE2embVf9Y6fmwBQaIj45h06AUBf9UQocy7/p0b8FeA0B3ONmfHmXvYACE0IJy5gpP738bJ/fuQEEBYEEBYrISRRxQL16xF/8pV6FmzFtGBQYA99nS2jAUIdQ2hM0LoIQLVSfMQJOdZ1ox+cLtlYJ2kL1RlLJpUxqyyzZ6QdQkrYjmS1NG5QVD4w3/9IQ4cOCBOZcpsPJGQ4RAMsi3Fjh078MlPfhJr167BgqEFksnA9wgqY4m4gET7jhZQ6JYyWnPwR1T9Yd3ZojJQfAlnbJ9peNroublWEUK3M8r3HHDZ021AGEgz117UnCJp4QvaH5EZaBYQPv7446jQe8eGppGoKBl6jgb6ByRC+Mijj2Jk2Yjv7H40AKGdy6xqyjgVihsgLBfLksrBukJ671hLRLIZ9hUqFkoYH5/A3l/vxenTp0WhU7Hz9ZWvfAXbtm5TJSLGC+rKMnr1KaPuit192Z0yZpR1jTHTAiD0P0DVuw0PkDnSA42Mgzn6GrlNI8O4+l1OCO02Y0ZOvU1L/2drMqXHZyLmGxAGNsBcxtzIEHfSkU9PTePMqTP4z//8Txx9913xuLNGWABhQgFC9nG9bc9tkjaq9EIFIdn/SopvREDotdz2+XPKs9fcNpL7RmviOhYfQEgwKDokFJL0uXQ2K7o2PTODy5fGkEwkpA6rr7cHHR0phMMxFSmp8Hw0URMXa9ZRiFUFhNW9FFQ2Gz1zjR2lJ1AlQTJy5rbjWMMuI6qLTIsUehj1XvX8QdasOkNVF4EVITSAUEcIBRBKymgekRJbEaoI4aJ16zCwcjW6Vq9GlCmjXV0KELIO10QIWwCEfjqpEYdBs2dP0DW3sJ+9tMr5YZl4NftCXlUsCmSnHmJfQZLUvf/++6JnnICQWUdkHL3vvvuw5aYtiJH5XAjqGJGtiTnr/VEPCGXezATIn94po97uBH6uuicaybp1OHpk61hT1OTC2GXYiUsaj8kFBLf7EDZvDrUBYfNz1sonWgGEpUJRlI1KNVANfBcMLpC2E1965MsYXtoGhNWcemPCq9UJAgjp0eMhxjpClVbKmkOlzpiiy/QzUtcz7ePEiRNSJM73v/LIV4R59IYEhC7CazkObO8Zpd748GwDQve+UM6JdkHijkvagNBds9bYOx7K11wzNTmlAOFP/xPvvvsuylK7kxdgSNIG9q8jILz9ttsFEKom6Dc2IBT84DMvVfO/Pk7t9rkg4KJJW68+5KYHLT3cpI9bSdaIkb9INCoRFEZ2c9m0kMck43EkU0lp9i1xNdHTJNngPz3QpjKj7farAi5WKmPwp2hkkDodjjTqxQC3WhI5F0jLnS1iWUNkZAl97RhbAYT1Y7dJhKkhdABCpowmptOI5vIIF3WEsBLBovXrJULYteojAAj1khnM53oWKsYZ3ZJC8RTQyZxNZ6SG8O19b+OPf/w/6W/sfHX3dIuD/7777xPiuoGBfsSiUbkdbb1qCyvjMPEAhDW+wjYgNPPcjhC2gFTagLCFSWvhI60AwmI+L2kIEd28lOkICxculBSah7/8JQyPDPuOxDL09ZdfTzWEXvPRGIC4H6xOiyMIIJRqwoqpLyyjWCwJOGStUSaTldoj/puA8A9/+IPUtPDfn/+rz0st4Y0ECBuJrNMIbGQUVu/XBoTBAGGjFVDpY94m6kczQmgd7g2i0BYgnJjC6VOn8dOfqgihAoQF3XJG1RBu3LTRihCyIbrUFs9ThLB5/VYrN141hDcSIHTqZhq/+UIBmWwG8VgMXR2dUtPN8y7GdSHwI/GJqdkuKUeprqmwgUIzuzpEVTMpiumkEg7Lj3IaukQVAgBr10ts9NgyCvmfSvA0EdCazwli5DPUjsEChYZtRt6uXtMsIKwDgzIuGyAUhlGOpZZl9NQBsoyqCKGkjJaZMsoIoQKEnatWffgjhAEAoTgCHMRW+SxT1PPCT/DW22+DBIFnz54VB4dIRSQizqlEPC7kMkwb3XHLDqxcuUIYSFWE0J6ErOVaWEZdTmrb0VBhhNDlpbIfVElCvQ6qPXkaOT9EfsyQXPZQ0zrO2Ke2sbUjhI3thWtyRRsQXpNprbtpK4CwkMtZDZUVQUoFixcvwcZNm/DFL/0NltzAgNBr1v18tu6Kpr4vj4oP1kZk3EoIjXPZeHfNnwR9qhZA3YNEM6wJoNeaipXN6nu6e2oBoa0WxjJL7Ie90aFNsow658lPWTvnrlnGSvuMtQHh1aSM2lfNKbXeEu4PCINHMxpptPlOGfUbT1DjoZGRYgeEp06eEkKHd4+8K2n3dPTQc8+anJGREey5dY/0s6MeJSAUg85OKmPvQ6gHP1cso0Gf11M/eohBUEDopk+cvwsyxqal0XZTp/xxbSSyUi6pCCEdoNS9pTIqxRIqBIClEsKJOCKxKPuIqLw6GYRNU5lBSWM23UpEQz+lrMOoRCKoRML6dLiWgFBJrDgc3RaT6a40+vnsFf6Y5wghHI1IbzoCYFUPFgwQBjpTnYCQ8yikMgSEqjH9qQP7cJptJ2ZVH8JqhDCERes3on/FKnSsWIlIf/+cpYy6h5DVE+mZ9FQjzcpiEPmu0+AK91nSZN43NoO9lrlcKoE/1Of79u/Hk0/+QspOaEdQzqXWUAjuVHYSMxUYIdy1c6f0LWREnFFzykX1G3VqtImGW1FxexG1kjW22GK0XfkbQpKKShBqatRrn6O+2ZG3rrU22LwAwiC6qnqNy15up4w2MgXq328DwubnrJVPtA4IWSeh/DpUPkuGh7F582Y8/DcfXkDoNlfeAMVeQ2hWpvq7qvJ3uSuVsufp4K0WJdVUn1R2enBDnW6Xj7rWEnoYcvemWNjsh6O7BLYBYSs70/szzYJi9zs57+J/3DYL4lt54lYBod93NWtk8V7B59cYhd4jMLI/eWUSAgh/8lNJGSUglJYzlbJ445cvX46P3303tm7bitWrV4vDTUUIq4zBbjWErcyz22eseWrWitU38wN+bt/XCEjP1XM1vI8HIDTszyZYpsg7yiollOuWK6BSLMo6RhIJROIaEBLIO0Iz6rP8IgX+rIiiTEKYVJAKEJIARMOMoEan5zzWeNH0Pwzo0gJutbBjLaEBfjpCWKmUNCisWL0vo7GYgEKOl89S1oBQmpZfLcuyGyA0jelN2wk2pj84iiQBYb6oAWEI+UoIi9ZtlAhhavkKRPqaA4T+MnL9tJ3w27eufZJtUUL5LOdTi8LBgwfx9NNPS5bRlStXrGwFpkgzghiJRrBi+QqsWr0Ku3buQl9/nwDCBQsXyt/VSwuSoE5HONLSokpCuQcKxZJkN0kMPBRGIpFAVMqOFPir1btKo9igXh0AN++pR9I7wTKBWlRkLkz3teNq9kRpA8KGOjjIBW1AGGSWrv6aVgBhMV8QT5OpbeMWYXRq85YtePiLX/zQRgiva0Bob1JrI5URta17admlpQ0Ir37v1Mzn1RpETQwnOGDxO7zagNBryoPPb5OA8MQp/PgnP5aUUbadYKSf/5EYqg0Im9gAc3mpDyBUNq8BU1ypsvTHC9HxVtRtERjFMqCdZGvSLqEIRMNkXdN2eBllllkQ4COMcCyGEAlPIlF1DXsYantWgSwXI9LjmRsCQhm+HRBKfwH5KZf4o2rLyuWiRKWl5RGDmJIGazJMQxIRFIKzaETSmPlvA5WuKSAs5nSE8ApOHTyAU4cOIskeelaEUAHCxQSEK1YjuXx5GxAaWTEo0QL7Vck6evQo/vf5/8WhQ4ckSpjOpCV9nZHBzs5OdHd1Y2JScRMwe4GppIwi/uXn/hJ33X13YECooF5YCLFIPlgoFnSbrTASsYTV8sIGL2sk3e6IdDod2oBwLhXhdX6vNiCcnwVqA8Jg8+x18F4vEUJTM2A9jWNh3eKVxrGmnLNVj1w7QhhMJtqAsPl58vvEhzpCOD6JkydO4sc//jGOHn1Xoi8GawggXLYMd5sI4RodISy3I4RzK2Eud2sICI3ty+iKAoNlMsTOppFPZ5DPZiRywlcunUaoUkY8HkUkHkOIaaRsA8f04Lxik+3s6BQwSFAlLJgaEEoapkQI3WsInbrG/DsYIDTPoElGSgSEBIJlqWXl8xAM8ofpg7lcFrF4VGrW2WNRIoNkmmTKKH9iMVSY5qpvyzFIVaJv/nKDiE1dhFCztRazqGTZmH4Cpw8ewOnDhwQQxnJFREoVFMsh5CphLBFAuBKJZR9dQGiD/mplrEwj3evYJutjF8eEmO6FF1/Am2+8KSy6BIRcQ4K/ZCIpgJAOg0WLF8nt0rNpPPrVR/HAnz3YEBAqXV5R1YEiK7pFWZERQpWFlIgmEA5HasponC5MOyAUWbcigLYdYaUv+9cQBtUl1hi0yLYjhEFn7hpe1waE13By7XvJ62voRbTlIdBz+LOf/QxsO9GOEFYn7boFhLZ1tcbociZb53AbEF7VhlOGWetpKs18efAIVjtC2GyCjzGqgn6uUeqjkYiJ8YkqIHz3XRWl0YYRAeGyZctw1113Yev2rVhNQFhUNT3tlNFmdkYL1wYEhAR6/KGdW8zlMHXxEmbGxzE1Po5YiGZvBRNXLouh29PXi0QqgTDTSNnfTchpiujt68fixYuV841pl4wQyp8RIBZFhZFCV3KN2ueya5lG8ldzQ96cj8B0ZEYGC0UBqwSE4qAol3D6zBlcGr+Ejo6kgFfWpHd0dSKRSkrUMxSLIRKPqzpC27BYCeYNCBuOUoci7TEflaKLQgaV7LQChIdGcebwYSTTWRUhFFKZEPIIY/HaDQII40sJCPuaqiF0So19tI2cVH46v9nTIKjOsY/X6zOiXkwZn2mfYivryxfy0kJl7969kjrKl7QQE+eAknOSXjGdffGSxfL38cvj+No3voY//8xnggHCEGGgihDydCxyH5QKSu8hhGQkIZFo8pZ6vZzzW5eZqpRoO2W0BdV3Q32kDQjnZ7laiRCWCkwZpYdb1bnwZ3hkBJu2bFYpo8PeLKPmwLM7BK8nllFvxeROod4GhGrG/I58p4w1C5zsh14Qg0mNSBvc87ONGhIMzOUwmp0D9+923sV7BecL7DYyvlqZw1aNrCCfM3LtZ/iZ90wN4b//+79LyqjUzOgoIVsWrFixQlKxbr75ZqxcubL6qLb073YNYSsS4CH99lRQTXKhdoStZswmBFVAWEG5UERhahqFTAaFTA4XT53E+IULKOSyQDiEWDKBhUsWY+HihSiFgZnZWZw5e05AfjKeQEdnJzq7utDd24tkdyfinZ0IJeKoxEjNr9JHq3uhVrrcdqmr/Fljtzl2+cwS6FR/sp9iemYWUxNX5O+Z2VnMTM8gm80iGotKK414PIFoIoZ4MoGRlSvQOziAMKOfAgh1r0Kmkzq5iOs2kCaxsQ1WzgHndRYmtEUIpYZwAmcOHcTZdw5pllEDCMkyGsbidRvQv9xECNuAsBEgZDSQ6ZvPPfec9CVk2uj09LSkcMaiMUljZ71fKBxCX6+qGaRcfIURwgcf8ASEYrdrpl3hUGKqaLGEyakZZHNkSC+oPRYOIRFLoiOVQldXd03qqCHfU+DPlrlkk7EamW8SENo/K3vevs/tInmtIoRFi+1h7hTaB3Ina+Ka9X20MlqtEufjq1oZ3ofhM3YiKOfz1OSf85wL4Ymf/QxPPP645Vk0YJArZQHChwkIl4iit4M+c/saM9RsOJcaN3uwxQtAXE0heyti5fUZd+PRzetVfXpfuOJaIW5m0MNwF2BeBUJ1y2nzPKtgoHoaa42uYYTQPpaqeg/gCrd9sNoLqznY0Mo6t7q1/b9r7kYSBKzYQfFcAELvOZm757Kbwa2uwVx8Lgjgll3osxDOWWFD6FMnTuFH//YjAYRhhCVFi2l6yWRSAOHdH/84brrpJiFzoMHEH/tLxjWH0+06fJsR5JzLZr+60fw0e79Aa+txU+ev1dmlrEGp7dPpmsKyqCkuCOJJ069S6EjHH5NIIOsIkckC7MdbKuOdN9/EySNHFOEMI37RCFauX4tVa9cIIGTq3XvvvY/J8SvIZ/Lo7upEd08PBknQMbQAvQsXIMwIHFNMmUIXImGLIaKp6n3zDPwei0XSGMPEZtYEmWfjL4gA9UrzD9at6p/JKxMypsvnzyMzMwuyh7OBubRE4Z9i2DOaGUI0EcfNt+zA4qXDEiVk5FpSAUMqMkgiEvl+/R0qMqm/VzaLqkO0yy+ZTuVs5+/lmdSZKbIv9yoDxSyQmwXSEzh7mIDwMGLTs4hmattOLGbbiY8gIPQ68cWEcEQIrYihfEiFXF555RW88KcX8Oabb+LCxQsCBCnv8VhcooK8JpVMKcAWCuHLj3wZ999/n8bxWlPqsJ2qOVUspPxhzS1btrBv8viVCQsMKptDyQ2j0IP9g+KAECdZpSwp2EyvJuGMlirRtervVSmvRqT17/mHFjB3NaCtD71XlIiStV1tHMsusjZa9RSt6srgp6++a53aChU+RICwxqALpKFbvagNCFuducCf8wWEhkRKQxedMvrE409ILyYy5MnBolnJDCD84sMP1wBCNwPG6VeQ7FQf68PLcJhvQBh4XuVC80T2JwuoVpq0+pTyN5PYOLauFKme1QZtJ5p55uAGXtXqDPKZWsfC9QsI/ecqyJM2M9tBrvU7vNzea2WMrXzGa+zNHrZB5qD5a4KOoiHgsd1oZnoWp06dwr/+8F+l7UQ0HBE9yhStjo4OiQoSEG7ZvBkjS5eKgSQU/7ZXEKDazNM2AoT292tNsYDf4ne+BLxFM5eJJLqIo9vYBYBYWKmCcFj15SMTIok1mE75v88/j7GLFzEyvBgrVq7A8uXLxDCO8MAiICRjYqGEd159DScOHRJwKHV2HQms2rIJqzZvFPs0nZ7FxQsXcPHsOYyfH5N1J91+z4IBDK9YgZUb1iPa2aEBoQJOcoJIGietVQWaCLp45rINhiJ1Yy/giIyXtVgWT6MBjLptBhlDqfONY5URG6awTlxmyusVjF8cQ3cihSVDC1HOF5CdTePixYuYZtSwkEcxVJHWGjt278KSpUtVbSRJczTbqNybgFDAYEgR7pgfnoMUYzY2j0Xl7RLhbqmMcCiCWDgm95F0xUxGSFejOgIpk1DSfQizEzj3ziFceOcdRCamEc7kEClWUKxEdA3hBvSxhnAL47ofAAAgAElEQVTpsqZSRr3ky4iR32nTyBZuVjMG1TtB9oTVLUSDnhqTRIMf+puOHz+BI+8cwbPPPouj772HYkGndOp+k1zbaCQqckawSEDIhvVqrFojKUMMkVBEgGa+nEeukEO+kMM7R97BufPnxV5kVHxgYEDqUOkMY8ss7rmuri4BoZTjQi4vIHHlipXo6eoSPSnb2kliSnhoQpDqCoXomgCE/JTZ83wSyiOdEZYfrmqm1Ghh5zr5r3P9ux8qQKimvllRDyLCtdc4QUPzd2h/ouEM+B3Y0kavKvrca6whVIBQ1x5oljxeN7x0BJs2b8YXv/jXWLJkWHSFV4pTHSBsECzyB4QNn9L1gmsvwTaF2eQQNQQP/CkFzLWKtp8EHncwB3jNCKv4sAE5QNBhBZjhgAajExAGHcH1dV2A+bimA55Lc8M+0A/6ua7ppPnfXE+p6ww4DJjp6RkBhD/84Q/x7pEjCnQUi2IYpVIaEN59l7TuWbpsGaKxiFC/21/elTaOszPgUvudsU7weSMAQrFNPMSxFlrr8nh5SK1twyQILSNXKCKTzoDRs6f37sXZs2ewdHgYO27Zjp27dyEWjTJgBmTzChDmCzj6yms4PXpIWlCQLCacimPFzVuwYstGATv5fA4zExM4c/wETr93TFLxGD+JdXVg+bq12LTzFsQ6O6T1BMEeHyISiaOYz6GQz+poGVOMq1FNRlFUJK0aoTNEHjx5jbPW+P5MFFR62bIOslzG+NgYZianUc4W0B1PYrC7G6FCGYVsHpcujWF84gouTU4iVy5KmuiO3buxeNlSTYjD9hPaCNcWYYgdN0hYky/yC1QfQVryvC4WkRpJRkyltTmjrMUKQsUKIqmkpKAWs2l5JiHkiUSVwU9AWJgFspM4/85hXDhCQDiFcDpX05jeShldOoIwawg7uxRpD+9hui1ovGAAdzDN4b+Z5sMWDjbOeh1QzYp2ewYSvgCXL4/jzOkz+MWTT4KtKIRciPWlmnFUAFI4bAHCRx55BPfff7/OLNL3DbM1iTH4KiiHyhifGMfY2EW8+95RTE5OYtGixRgYHFT9DCNR+Y4rE+PIFwoIR8NiU3JfTIxfQVdnJ7betBWD/QMSJRTdY+lTs8GdgNC0yzLvOxSBbQqUc0S9SuUKcoyE0m8RjkivUWUfueuSudCLbUDYgkS3AWELk9bsR1oAhI8//oRmJavSpnOtpO0E+xB+8aE2ILTWoTWffhsQOg43sfTM7wJau83uhWt+/QcNnK7VvH3Qz3XNF877C5oChNM4eeoUfvSjHylAyD5uZHoslSVCyJTRO+74GLZs2SJ/j8R0E3Dbt7cBYeO1DgoI3e5UKJSQzRUEuL//3nv43W9/i7NnzmBwYAD33vsJfPYvP4tYPKZYRZkumi8IKDzxyms4P3pIomKS5huLYWTLJoxs2gAkY5JFU5qdwckj7+LI/oMCiIqogLBw+aYN2H73HYh3dKAcCiGTSSMUiiCZ7EZmZgrpqQkx3GlAF0ikghBikSg6uzolqlLMqXYWfJGcw9RwqTyRikTbGG0ukN0xHEI8EUeY0ZhoFGNnzwlT6oL+BYgUSihcmUQMTNMLI5fNYuzyJRw7cwrpfA6heAzbd+3C4pERRYLDOZC0Ub3/CQQLJQUG88L2oglzOB8q7bQSBophyJ98jsJ0GvmJaaT6+hFLpVAq5dR9o1GEo3GJoqJM0J0GctO48O4hAYThiSlE0vaU0SgWr12PvhUrkBgmIOxtA0JbxrGRjxqZ1zmldH5cvnwZ//qv/4p9+/YpmSoVkc/lNTAKSaaCAYWPPvooHnjAVkNIkK0BYTafFVnkPY6fOIYDB0cxPj6ORDKBO+68E0NDCxGLxiWSqFpR0AGTw3RmGpcuX8LY2BhOHD+OjmQKt996KxYuWIhYJGaR49RmhHkBQmMs1J9L5gQ0NDf8Nwmfsrmc+C4IVKsR9zYgbKxtrQPw2hsBbUDYeDmu+oo2ILzqKfS/wfwBQmEGk1c1Wugcmz3n3t5aQrngqgkw/vThQacsgI5oRwiDTuYcXNcGhHMwiS6eCneyKVOvY3YBmz+fYNsJ9iE8wrYTbM6svO+k9l+6dCn27NmDrVsVyyh/b9UQ6pu0AWHjFbwaQMhUyly+hNdffx2vvfIqThx7HyRQ49rc9rHbcefdd0pqqfBrst8gQWGuIIDwwughhAslMKZLILNo7RosXrMaiIdRqpSEcObcydM4+d4xFBmyikaQ6O/BolXLsWrLRqkhLEfCKPCeBH3hGM6fPo2zp05JGmeozFtF1Q+jkDpdjvV+hsSjHFIgkH+WCDorJQFvJIUZXjaC7r4e1TaCbS+iEWRn0ijni0hFYgjliyjPZhAqlFDKFiRVdnzyCsZnppFhD8VIGNt334olS5cJsFSA0BaNYWBwJo3c+BVkxqeQm54VYzvekUT3oCLPiXYkUIwQN5aQy2SRHp9A+vIViQZynOVwGZ29vRhYtAjxVCcisRhQLgCFNJCdwrl3GSE8gtjUDKJZAwiZMhrFknXr0bd8BWLDSxAmCUpHp4oQcpw2PgM5kX3bYzhl7MaPECqbwPFckjKtelCSTOb73/8+3nrrLWEVJSDM5XIKiDFaZqKE4Yi0nXjwQd12QqcNMDpYCbFeMC3yl0gkcfDQQbzw0gsgm2lfXz8+8YlPYHDBoESnrfpdtmShnJZLyGYzmJmZwf6390kt7u5bdgogTMTiahz2jAsZl6phFfhnbBdrXd3zGfi9jAhKr02p0+U25nfnJHU0EtaAMBJGRNdwK9Ooasu0I4R2OWoDwsYn0o10RauAkGQIQohg/JCQ5qWbNm/Cww+3I4RVEZhvQOgNBu2KU5K+TZ2K5VBrA8Jru3UDAORrOoA2IJzz6W0iQjg2dgnHjx+XtHuSyhQLRcSEyTEutTlLlizBrl27sG37NmzYuKFqwNnExk2buNm2dcafx4N/lFNGzZTYibhKJdYQlvHb3/4Wv/vv30omzGB/n0Rtt27fhk03bZLWDKb4MGQA4cuv4uLoIUQLZUQZaUAIQ8uWYnDZMpQjZRQqJWQLOVy+dBlj58YQioUR7Uyhd3gh+oYXYWBkMULJOEoxEg0pQz1cBk4cfR/Hj76PIuvlyiF0JZJIRmKIhyIo5PMoMSKnSwS4lmVmR9LIDpel7q9AA5jRuHgUN+/YhqHhRWIEkxAmQlDIeitDkMPIHu+XziM7PYPjx45hYnpKopiFcllA20237MKi4RHlASEYNMVW/PJQWMDd1OkzmDhzATOXrqBYKqCjuxODSxajd/EQOgf7JEKYyWVx5fI4Ji+OYWbssiKyIblHPIKh4SVYsW4tUt29iCaTQKmISiED5KZw7sghnD9yBMlZ9iE0LKMKEJJUpm/5ckSXLEG4pxdIsSYzJiQ99oaJfOQgjhWz7RpVrF/PKaO1Mu7wZen6UkZq2X7iu9/9rjhCqIuYvsm+hKb9hKpRVamUX/3aV/Fnf/ZnVSAmEULG+moB4RtvvoH/efZ/EIlFsXBoCPfccw/6+gcE/EkcW3wKYXGeMDWeDg5+75uvvS5R75s2b8aC/kEht6lJGTU1gpLTqWOGAQEhZYy9N/kcTA0tyb9LyGSz4qBTKaPmh2NTwFHZS8bdXst30UoqfTtltIWTuB0hbGHSmv1Ii4CQtRICBqXthPLyGED413/9hXbKqLUOrQBCTc/dxFpSmakIYRsQNjFt83xpGxDO84Rf+69rAhBeuHAB7x87hl/+8pd47+hRiZCQXZTpojSMFi5ciB07dmD7ju3iWNNcXYqQQ79UdKP2sdqAsPF88ApnDaE1pyx1IxghSYs4x8L4+c9/gSd/9nPEoxFsWLcOf/EXn8WatavR1d0pEUOCQhqOoWIRyOZw7CWmjB5GolhGrAREyyEMDC0QBtGJYgYzhSzSuSyy2byk4g2vWIa+RUMI93Yg3t+D5GAfkEigHA4jV8igVGRUrIT8bBYFRu2KIQGIBJvhUgXhUhllaS6v8gKtlECdukcQWElEgY4k8qUiiuUCFgwvQqIzJfVSBIOJREJqHitsITWbRqhUQYTxzUwe+elZHD92HOOTE0gX8hhYMIihRYswsHgEHT09KuqmSUes8FulgumLlzB+4hQmz16Q6B/xopDsJOMYXrMCi1ctV6yrUxM4RtbVC2MoMNrHKGYsJmQ8QyPDWLZmNZJMI012MFcWlWJGRQiPHMb5d48glc4ili8iTFKZcgQ5MEK4AX1sSr9kMULdPUAqBURJWBNtA0I3X6ChIQWkZvYH/98P8Mbrb0h0kMCMQIltKZiqbAAhZf6rX/0qHtSN6cWpbAOEjITTJmT07rXXX8Ozzz8rEemu7i6sWrUK/f390nKFfS2TqZSkM0tacCiEZCwhUfGJicuyF3u7upGIJRANRxHWvERVl7WO2rUICFWNLp0vqu8i22kwmh0OqQgh34tGdT0hQauuKaR6aEcI7fq2HSG89kbGfH5Di4CQCdem5YQcppUKRkgqs2kTHnqIgFC1nbieSWVamebmTfoWAaFOcSmV2CRWbTqTwy8GIOeWa6DTGfh3KlEqNzLYkS46nU5LCgZTQFKplLB7MRpRfemn4Q1t9PbOFIlW5kl9JsBsNRO0sm7XzIdaH/3cfTLAPMzdl/nc6VrN2/XyfPMyibVf0gQgPH/+PN5//xie2vsUjr57FNlMRnpwdbIHnQaE27dtw7Yd27FZAKFO87qGfQjtTte6jDLHdLbiCa+huf8Alsd8pd/YlWNTOdSKpZJQ4//qV0/h10/tRTwSlkgFmRWXL1sKScQsMaWzIoZsiDWEmQzef+k1nBs9jFQJSJRDiJVD0lais6cbFzJTmMxnpA4vGoujI9mBZatXom/JIpR7UkBnAuiII5IkgIkik5sVMhmmchLwRAgCCxDylRCjG4WS+tNYp6bhHM+MsE4XpY2diiPW041sSTE+dg/2I5zg/bMydjojCLbApvSZPELFknxXcSaDzOQMTp08hcmZaRQqZQwvX46lK1cg3tWDSCyhywu08WCARamM9PgVTJ4+i4mzFzB76QrKjO7xv2gYw6tXYGT1ClSSUUxMTeLoO+9g6sIlAaNkkiQ4iPd0YnB4CUZWr0KybwCRVKduPcHm9PWAMMKs3TL7EOoawuUrJEIogJDPx3RDzVJpQjxNRwgbhNvnprxi7jeHfdiuj2BrSUFA9Ktf/QqM6pFdNpvJyn6gHUGSI4mocY2i0ZqUUScgZJsJSVkuVzB68ABeeuVl5OncCEEAINlEe3t70d3bg1Rnp9S2xtjiIpFAT1c3ulJdKLLWtVJGNBQRMMg/BRA6bNUQWXWtlisaKjZIGZUIISPiOlXf2E3c8xyzFQkliY5Ok6VuVm1V1Bq1AWEbEM79br1e7tgqIJRdoSKEAghNhFAA4eexeHEbEFbVR3OLTb3DYJ8wm2fSopSpUUkGkEollWIqAznd4JUeLcXQRRA4i3R6RmoCmJ529Oh76OvrE8Kf3bt3o79fNZi1g0JRqo5+Z3NzyAUACs1glDYgbE6Q6q5uZrKb+aoA69zM7W6ka5sAhOfOERC+j7179+Lo0SogpJFEo2PRokXYRkDI1MRNG1UEiPeXYIya47luTO8EhH4SciMDQj+RktIHad8QxsxMGhcujOGPf/gjXn7xRQFLjBB+8UtfxPDIEoncRaIqlYznX4h1VjMZvPfSKzh38DA6KxEkEUGiEhYijUgihjPTE5jMZZAvlzA4OISR4RH0Dg2ig1HBhf0oRkPIFXOId3chmkoinU2rfoDZAsq5Air5IkqzOSBXlHYXBEGMFKq+bLqvoG4tUAr//+x9B3db15X1QSfYu1hFUlTvshW5ptiynOI4GcczmWR9mVlrJpNk/tUkcZKZdPdeEjuu6pIlkeqVEkWJHQSI+q29770PDyDaAyFZkvG8aFLAK/fdcu7Zp+yTkoQrxTw9TzAgNU0NspiKSyQRl7audvEFAxKKRijvQY7jEzfDW+F9lDDeZUHmJ2dkZnJaYMBYjMeZA9gzPCw9Q8iHDGjmz7gCatSQ9WYFb8t8SKLTMzJ9+arMXJuQ2elp6gg1tTXS0dMl7d0rxNtcL6HFsFw8c4bhosn5BZb4QJ5abWujtPZ2y4qBAfG3oDZjvaBkBj2Ei3MMGb0KD2EoIr7FONsdJyBUhelVDmGfuA0gNB5CLh+1hpwCwqXJd9lb6J0p/4oBQsugkEpRfzh85DBJZfbu3UuSGRik8LnJTzVlJ+ykMrk8hDRUp1Jy9dqYnL94XsYnJmRyalKmZ2YIKCHvgrW14qvxqzqE9fXS1tEhXStWkFU0ytzFlAS8Pgl4/eL3+BQYNLUCdfezzArJadTQKu++GYvc0grtimsDuynDwkoVvJjmdesW+jQ+LRsQZssTpzPgDg4ZdfgqhTbACm/k1ZDRCndortuVAQhRdkJJVmUJokXIAoTr5dlnbw8gNEveLgJK6bHlqMUOV0spzck8x7DFaYYwKCCggYaggkBGzhGEE5SYmbl5mZ2dlenpGdbzAZtXOAxACM8gWLtuMmelp7dHVq9eLbsf3y0dHe3Zu5lSNpFA7SjRvpRXc9hbuQYm5y2cjqDDdiytiFnKy+pznD7Lwa2rp955PeAAEBoP4fMvIGT0DJV+eO4RMoq119XVJffv3Clbt2yR1WtWp2t62/jPocxmz/7lLNsqIATmQ/oDwuJcMj5+XU6cGGHo3MmRURno7ZVNG9bLo199VDo6O5iy5HIlFakMlnpkUWQuJKc/+UzGjo9KndtLQAig1YjwuOZGuT4/K1MLczITmpdgTa20NLVIz8BKaeruFGltlGSNlwDOWxNgeOViNMKcOpRkuHltXG5cHZdkOEYgiPxB3NsLQs/FKPcBLxuljAUkk8EPPvJ7xRsMMAcQ+YRDa4alobVJFrGnEE26JODxig9KNQDmYkwkFJbxC5f5zPlQSPw1AWlb0SktKzqlvrUVBQIVIDQVz8EyankIE5JYCEt8dk4mL44REIbn5ySKcLx4XJrbWqS1o03qV7Qx/3BmclJmr09IaGJS4tGoAoRtjdLS0yOdgwPibWkXVy0AYdIChGMaEKocwrguO+GSqHikmyyjg+Lv61eA0B9gexUjarqGAOZ8rhzCvJLbXnpLS6CMNbicBXiLJVoh5yZCQTF/yJgrQgbko0ePsh7h1bGrFhiEfmfIr6CD/OQnPyHLqAGDBGOupCo7oQ0T8WRc5kJzMjs7I2cvnJdr49dkambGYiAF6lLpqwl6B+FNb2xoYLmJ2mCtNNTVSUtjs9QHaxlK6gIBVw5AiLqBGrFpQGg6FAXuMwfLsO/CQZjrMHmF+M3oN9tJqrRL5QbrSw8InapwGV1fwYGo3JDeI3cqBxD+8U8WIGTumqa3Rg7h+vUAhM/ccg+hHQw6nR7LmYtOn+V0lpgwXCVYEaaRDrykJ5Y09QnmoUzcuCFXxsbk3Lnzcu7cObly5YosLoYlglwVhHykVOz/qlWrWOwazGDIU8o8NBD8ojyE9sZUAaHT6XIPnn8nr84c3e0AECKH8MzZs/LXv/xVzpw5I2CHRB5XDYCAy8Uw+4ceeogEJihSj0MZa1TIEo5cHsKcOYROZ4YGmrfTQ3injDTzpRLKqwFZ+vFHH8uJ48fl+vh1eeyrj8q2LVtkaGhAGpub6NUQhLTBSAfhjOL0s3Ny6tN9cuX4qNR7vSR8cafc0tnXK+293TIZmpebs9Ny7cZ1SUTj4nN5ZXjjBukc6BNPc71Ifa1IfY32ciBsFd63lHjFLadHTsnpkZMs4+AXNxVkP4gvUiILoQWJR2Osi0gllqQyqh5cgsQyLhaPR9AmagBu2rZZ2ld0sih8LJkguUdtwE/WUoDPFABhJCoXT5yUaxcv854tbW2yctWgBGqDfN8UFHB4ZhCGCeOkVSdTsa4mw2FJzIXkxsXLMn1tQpKRiCzMzcvM5JTU1galuaVZ2vtWSG1jnaDFOGfiwmWJx6Li8igPIQBhx+CgeFrbJQVACA0jHqGH8MqpE3L15EkJzC8QEKqQUQ0I16yVlpVDEli5Utz1DRoQ6hzCEgBh9pIxez2hQZaepLxRGouUkhrhdD1W6PxCgBAgPYb54/MyX25mZlaOHTsuLzz/gpy/cJ41AelFY80+xYYM0G4AoRJQ2jtHiwJwPmpcpiSWjJFkBraDE6MjcvnKFZkLhcg4Cv0FYctgMY3BA4nr0AaPh97Arq4V0r2iS/p7+qSloUmCgZolgJCPdYOIpggg1IymSp9SfBcMvLAM7+n8WwBjpNfAMFSZI7+EqwLC5fRwpcZnOW24V6+tACBUPkIhNff6DevlmWf+idbuW5lDeC8DQiW81I9i9U5JNBZnyMXE9Qk5d/6cXL58WcBaOD09RUGuvIgINU1QwDc0NJLkp39lP0Hgis4V0t/fJzXIU7EiK6wdLYOGm31bEXOYw4VbBYT3qpRx8F53CkwosckOAOH16xMMGf3DH/4g586eJaMd1ioUehh6ID+/8dhjNN5g7bKQOJQx5KpVAWHGgDiULAUHk3lEyaQsLkY5Ph9/9ImMjozK1OSk/ORf/1V2bN9G0B5ATl5NgKyXhObwrEQUIDz9yV56CGu9Po4VyiowZ25oQKYjYZKzXL12TSLzKOuQlJb2dmnt6pDu1UNS09pEUBhLxFmewosagSwr4ZL52XmZn50jIHQlkkox1qGiRqll+QlNLEP6f83gSEOC181i8ChxUVcXFH8ABd89Ag8OcruCPr/yNs6GJDa/ING5Bbk5dlXmp2elvb2NXs76liaWxEh5vRKam2c6Q7C+juGt7gDKQuiq78jPikQkPjcv185flOmr41IrHokvhGXu5hSZUwE8mrtapbG1WRqaGkhCM372vAKEbiEgbO7tkVYCwk5J1TWo2orxiKSiOmQ0CxAiZHRR3NKzdp20DAyJv79f3HUNKn/QhIza6iXm8xAWA4RLJtFdDgjJORCLq4LzHg8JZEZGRuT3v/8DDVbIK0TeIECgYVLF3AYgRGF6y0MIIwRhe1IDPgXyAK4Cfj8NITNzM5zfNycn5erVqwwhDS0siC+AmocJmV8I8Vzk1wZ8Puls75CN6zdId+cKaaxrWAIIyS0Kz7YtP9QO0oFONfmuBf6qgLCkPc2haC0zZDRzsEpqWPWk29ED5QBCe8ioMUG5XNLX30dSmX/6p+/JihW3DxDaY/yVu7+0jss3JwutiOzv7IEFlaSfnp8PyezsnMSiixKNLspCOCKoYwalEkL7/PlzzBOEZRtx+QgFbW9vl4DfxxA0WGIHBwZZzwwx+sGaoLZ+pbn2jJKJfsi0eH5BgLC0YTOtLfnskshtMu5W4gTK2QKH8tTBW3w5Tr1z+36pXFFt1ZFS1vBYxhR73SwRGnAAOH73u98xvxcKEIsgu1wMW1y5sp+KFmQo8glV7o4KFUeOIQ0+fGDmTMjrIXQ4FS05kGeiGSOco3lYYH8pSycoU/8o1mYAQkRdIOLi2LFjcunCJZmfm5PvP/WUrF29WpLJuLi9bvH4UaoBhC5AZRoQzs/LqY/3ytiJUalBSKXbJVFXSvpXD0nf8JDMocTC3JxcHx+XuZvTsjgbIqNmfVOjrFy3Rlp6VkhteyvDOgE1fQGfHnMPmR7hyfGkXFSK4V1BcjnGQuVQ6UG2GCONeVbNHYA/gEF4ChMxkHWkSPFPQBiLSgDewWiM4C0yPcs6grFwhM9qa28n8ANDaMrnk4TbLdOT03xma0eH1DTWizvol1RctQnPi4fDEp2dk6tnz5NBtL2ugYQ1M9dvyGJoQRKJmDR2tkhzZ5u0d3XJ/MSEXBs9JTENCOtam6Spt1tahwbF06IAIYsUABCi7MSpEZadgIfQuxgTDyNr3RJzeaXbAEKEjNbXq3DRZQDC9JzJX3hCrQmHC63YZKzg94V0IQD0ZFzFTzIk1OOSU6dOyu9//0c5efIkPdCm1ISlK6RS8pN/S4eMGk6XpEuVnYDXDx5uBjYAaLo9Eo5FJJqMUcdAWgsimRA+Gl4MM1x0MRqVqWkQEGFducji297WJju2bJe+nl5paWzKAISq0IQDQGgVoVQkXXYPIcWJDg+FZ9B42yszBFUPYd5+LEv4V2ZUqncp1ANlAkKGNuqyE7Riu93Sv3KlbNi4nhTdtxsQYkNnDLjbbRksizm57mRAeOrUaTly5Khcu3aVCd7wAkIZgNCamJhg3iAscGAOXYl+37CBeYLtba20ZsPaBxDY0FBP8Yl3NeEfZjpUAWG+hXHngpJ7X5jduX1Pnds2AMZDYwomK8XKZkzJAoTI8wXL6HPPPScXzl+QOp07CMt1NBaTwYEBefrppxl2D+OOKiPjYjgVFLMqIEzbgiqvgquQDEVBvyjhcIQ5eg11tVLj94lXx+4DGljl9xBahhzC0IKMfLJXLp0YpXcDXkRfXVB6Vg1K12C/hKMxCYUXZGZ6RiaujMn1S1dVOJ7HI82dHdI/PCSrN60XT329JAG84ovicqXE6/UJDIPwyiG3KlBTIx54IHVIG5R5tQdrgKijSdS8VOFxao9Ts5ZeR3MtvJHxuHiTSQnPzMnpYyckNDUtqWhM2ptbpamhgTT8KZzvA4BMyWIiIbOhBQkE62RgeEjq21rFU1sjyWiU4aKobbgYCkloclqunjvPOoRD3b3MTRy/eEXmZ6Zp3GzuaJXW7hXSMTQkc9euypXDR0mchveqR8hob4+0ExC2MWQUgDAZW5BkZEaunRqV8dOnxD+3IN5IjKyoiZSHgJAewsEh8fVWFhAWqkN4NwNCkiKJsO9jsTgNyzBUgfRqdBQe8ikbWIQXWjGbg1QG6Sf0HBL5IXcV5IImSikpiWRcQuGQzIfmmYcKNlEcmFNxyDUdog6vIWogwrh96dJlGRsbY31NkMts27RV+gEIm5YBCHNsmMlUuqyXXY4YfbEy0VFEmnm36y9dyGjOrjDGLIdaTeWFv8MG3GLW7zUAACAASURBVMunOwCE2Bv++Kc/CUhluBFpNilsMrBWrhxYKes3bpCnn/6udK5YkS5PlKP/rFpaenBZTilPP/OUbKu4TdmCQhWPJ0kT7IP1k/kgsKAWtmln1PMqYZLlrA7IdptaUOoFTAK2+pfaTmD9grKhatso4WgOsIPCsgZhOD09zb8vXbpE5XFmZlrm5uYlFAqxj8EyCrrwYLCWYHBFZ6f09fVIV3ePtLd3SHNTA8PQorAqMyYe4Wjaapy3g3UtId2gyoWMFlo4JXR4xuW3Eyjczmfdy8Il37stp3/L7S+n823pc4yCbdV8Y81PpW+bu0PRX1yMyJkzZ+XGxIS4kAuGvLJAgCVgkEf4t/f+RqNOsAaMwW4rpGnFik6SyvR0d7MUBaVHCiyKivbd7XHTa9Pa1irNzS1kHdYCJ2enFDOI5VJZCo1MXmlaZDhN3zjVCXKOWAlTp/hIL72J1Vd6HyLzKLwnqQTNaSBuYVBcKqkAoe5xeMTiM7Ny4fgJuXr+gmLL9LjFVxsk0OsbGmRRdwB+lBkZH7vK/LxQKMxQuUB9nXT198rQ2tXSgAiPhnoCQhwAcNgLAFAh81GyAjXdWBNNQCym9jlNjkgQqbccDQjVv7E/qvupemr0iDBMNiWx6VmZv3FDLpw6I3PTMxJfjEhzYxOJPVCYHJUZAVxVzmFKmld0SXN7O+ch2uquCbCOIeoZ4pibmZGb167L5LVrEg+FZc3gEHMfp69PyPjYGD1Eg8ND9A4GW5pl6uo1GTt5inXwEC6LIvad/X3St26NeJtbJBWsIbhIRBckEZ6WsdHjzCFEHUJ/FKyrLkmKVwHCdeulZWDQESAsYToVVuzVAswrlIrPxXLlWWnXFfIQmvVsACEiERDO+Y9//INso+fOnlP5rGA4Z7kqVcT9mWeekd27H6cMCkAGueGlRa3LuCI34nyPysTNCRm/fk16e/tYf5BzFqAQawh5r243vYRYG9CNToyMyOjICP/uaGuXHVu3S19XtzTW1SvSIwJY5Y914zdrYeqVqHNo00ORW1qljXrpkSlFThbu7dJmkf0eXzAgrOC0LDFkw+qiHI82MqyUKV1YpS/lDtVzCvaAQ0D4pz/9Sf6AkFFsRthUSNet6tMQEG7YIN95+jvS2akAYa6DAMnMC2MkKAIIlyxaW7tVvRwFgAJ+r2aNS6n4d32h/Xpr/tkZ+0paIsqiZj+Mp9QUhefGixo2Hq8huaYQhKIIS1htTVBqAgFr30ZbYAWempqWDz/8B+noAQoRLgq2UNX+lCwuximUEQ4Kb+DatWvpGVzR2SFtrc3YtiWGosg+VUzV0gys/lUe3VyHlQuwfMnoYLGV1OG2+xUTuk7vV2pTcz33Vj2r1Dbd7ecVG8tb8X7LH7NsQEhgqK3s5u7w5EPpRU2vw4cOMZQuWBtk7S2SKYTDivwpsih+EBhohQZe/bq6eqtWKKzvUN4hV0DGAGGC9b95y2bZsHGjrFmzVhqbmkzsVM4OK4UbIXsvtu+3hb7LFILqX8V62IlOUNa+X6JuYm1MuXQTPch8Pv8GKFRyH8XoSdRFhZTuEonMzcvC5KTcANiZmGBYPw1/fp8MrVkjQ8PDDC3FXMH4Iwf86pUrMjs7LxHQ63vc0tTaIit6uqWrr1ea29v4DDxQKbyKjdFi79B/QSFOf2bOsW/maSpF9R5W0TkVM8frPTJz8aLMjF2ViWvXZG5mVsILIRXG7HYrQJhKEYTGQM3o8ciub3xDegcGdII7iGUQMhpXxuF4Qm5M3JDLFy5KeH5evC6R9cNrpKG2VmLhsJwcGZEL58/L/Tt30WAMsDsxfp0gGfnxIEMDwOgbGpB1W7aIr6lBUgGfJJJRiS/OS3xhSi4d/1yunDgu9YtxqYknxZtyS9LllYTbLz1r10vL4KB4UXaixJDRYrqomiKF5VWhkNFia+JWSLqS76lfHsYPeO5wYP6eOHFCPv30U9m3dx/HCOZk6B04AB53P/a4PPLIw7JqeFgaGxs5laKodZmIsq8AIpF/ePHyRTl77ozct+N+GVg5IB7xqu8Si+LxINfWLfOReeqCgUCNHDx0UPbv30+ZCUP3V+67X7o7u6QuELRyZwkGaRDB0gDJjdJ11KukmWSL90EpI1v8LpaeVeqp+rwqIMxS7UpVCcraGBwOzpf69DIBISyCKdAWa0CI8EUw44FU5ttPfUc6lrBZpnvZjL2dQr2QYFaLX19vnziGKQphCCiq63aL3+sllTH3VJ0Mra5Ni2Y+yyap7e3IeNaSibEUEJq9QtXeUeQEEFIAo0ZwQdgihBOgEN5AAECw2MEjODU9TUUBr4LQUADB8MICrf+o1wNyHoSPdXZ2SX19ndQEfNLQ0CT1DQ3S1NhAjyE2UezX9JJ64K3VzGC2xWOAa665XgWEhSRAFRBWXj6WKv0r+eTlq2aKAVj5/M3f2YAQYaFjY1fl3Xff5RpHTS2vxys1wRoCBShYAIywtCOH0BisQOqAEEG/36fXdiPlAYgXIE/ARlpbVytbt22TjZs2yvDwsDQ1tzAXzYQQZvdWFRDmmz/5kaMB+QYEIF/Qxk5BGc+aaPg8npB4JCKL8yGZn52R0NychEMh7gEev186unukrbtbgTrsSTAKhhYkFJrnHoC9AIydNbVBjnlDazNz9jjDLLwHsGeseupDoxQrRThLCTbXWa5DVSfQhJUyygW6P7yfsaTMjo/LPMo/AJAthBnSiRxDAwixv8NTCUCI8NENO3ZIB2oMc0t1s/1qb0kwxHZ6cope8EgoREA90L+S5QRwz/ErYzIxPi6DQ8NSV1snszOzBMdXLl/h3o25DOMJwHH/0JB4G2olFfBIKr4oicU5iYWm5DIA4cgJ5SGMJVmCI+XyScLj1x7CIfH29oq7Ln8OIV7f6BulSaIc+75tat2tgNBEeXEoOUdT1D8uXLgg73/wvrz37nuUPZh+4CrAb+g1D+zaJTvv3ylbtm6RtrZWlTObiEksoWp0AtjfuHlDzp47K2fOnpbt23dQN6ytqeP9GAKsDS8+j48lQeKupOw7sF/2H9jPedPd1S0P7XpAVrR3Cs5BvUmTOwi9yq2Ks1qyr1RAmB7v5e8HSzXa0verLz0gzF54uayPOZXVIn1cyWEtfTjvoTOXAQhVyIoKiQIgHAIg3LhBvvntbxUEhGmLThqYOQaEGgwq4yfKMSQYRoCNxdSQYXiMBoL2uPBsDyHnpm0i5Vek8mwMvGGKQk55CnUekc5JmZufozUYyiEswyCG+eSTT1gq4ubNGxTGPh+8fwB8NfQEQNB2ruikFxDsg4ODQ9JQXy9ekAMkEKMv4ve5Cf7weIDBRCJFngMVsqrr5hhdQud83jmAsNJr6FZJgtsNCEtTUbRGVulOvE33K/SOTt4/u7mF5sDy5wfljEVZrunKs/IEAeJQb/DAgQNc3yj/gidDRoLiHV4XfAaVNODzy9y8qiUKK73P75emxkaGV8GjCMUaoeJ+hogHCQg3bd4ka9etk/7+fmlsbKInyljJl/RGia9s73G7AfZWewhz6QTmHYo1Pef3FfIQIjRUHah9ZoMODL1MiZs10RDLG5dkLM7SD9HFCAnA8DfZob0eqW1ukdqmZpUvBaPf4iL3KdwR4AvzAQIb4XPIsfIHg2QYVYhTt4ChcHbrpVLQlYdQ758mbM7sYwwLNUAWLcbfIOzQ6YTcMBIi0biEpqfp5YRHJ87QvQSVeuwfi7GoTr1AGkaCnpzeoVVkHtVBe5alFl5NvA+IeJj2sBBmFBEMw8hj9wdrZH56RuZnZqSlvZOe8Zmbk3Jt7CrneX19A+c38t6bW1tY+9BTVyMpP+IRI5KIzEoiNCWXTsBDOCL++QWGjAIQituvAeEGaR0cEk9PT1FAaEChmW+ZczHzX4V8SSqEMf9sLTaPb5PAzXiMCXlXgBA6g9IXMGVCoQW5fv06axG+/PLLDHXHdyZaKeAPyJbNm2XL5i3y4IMPyoquTpYLQbgovH+ITloIL8jY+FU5fea0nDlzStatW8ew0aamZqkJgunWzzxCPK8hUMeyZXPxsBw6coh1EFG6orurS3Z9ZZd0traL1+3lkuCyIBhE9IRaB8ZTcGcCwvx7WRUQ5nC8G1Fr34ScLJByr3PyjHv+3DIBIYS98orpHBmfX4ZWDTGccc+3npT2jo6CXWdts2bjKxCYkeG1M2tMW+utjZubbop5FbBuGi9ZuhFp0XwrAKFlmGXIRIIbazi8QJrl48eOsWYgcohmpmepAIJxEB5D5BQiDAPn9/X1y9CQqhmIIsjw/iGXCMogfiOHUIXpKjno96VJAgAG8aMKJxsCmTTQVZbvdP0d++B8MR7CSq+sW7X1VgFhpUeqcAhWIdNQoZYU2w2WPz8yAaECDPiMQUt6mjD8Kh6Xa+PXZWZmhkCPNbxAuBEBY7AqwA2FBsarTz7+WD786COei2iAPXv2SGtLCw1IDCn1eBjOhWsAKsHkjPOgZMOIlFSLPXfHlPHKtxsQlgP/8450hQAh2BLNvqLy79SNjbcQHgw3fhB6CaU6oTxkAEUmLF+xLHoZGgeWT86dxUXmF7oCAf4NMMlQPS2vAQwRnolzMjAgAZ55aw1BrH1Tj7811iofnG5Ak0DGd9CGSuNR1K+VWIxIMhZlW4zXW02nlBVGiFpvMHbi3fy1AK0I91O1Dy1ABeDq8SpW1GiMTKVJEJvV1nHeIr8R7JHJWEy8JKxJSXhymsyjWBO1mM/+gLgSquyGvy4oLrKbKkCYWpyTZGhSLh8/Rg+hd3aepDK+lFtSbp8kvQHpXbeBpDLenl5xIQfXsIx6vYoRVrfX9IZ97i0FhPm/tS82eKruRkBoHMjMfzZdk0Jqi4pgev311+X3v/99TkAIb9+6tWvlyT1PUh7hekUqo3IHF8IhmZyaknPnz8qZ06cI9Ovr6qWltU06OjplRfcKrg16+FwuWdBlWS5cvMioKeTLdra3y7o1a6WtpU2CvoAK004BDBpQqNeIHtM7FxDmlnBVQGhT+C2dXq+sYlt5PjWg3Osqr+DcxXdcBiA0OYQQ+LAcDQ0NyfqN62XPN28BIMzuYhO+pTc9hEpiM1KFVsEKpwuW2kNFLa8iS91aRZ9t+hw3U6ceQub5zCigB8VuZnaGln+EiIE968zp02QJhbBcjMDqmmJCdnNzE61myqCblJbWdhanXrN6tTQ0NijWVA9yAlWOJhqnQLja833aQ4j2AwxqUkINCPX+ZxSHbIrE7P7MQN1343wuQ/st6TWrgLCkbnJ0UjEPYTkwAQ1Il1RZ2pzlzw8DCC0l2JZDaJRvEFtB9oQYfhelTOKaBYEHFOIk8nxVWQFEMLz15pvy2muv0WCE0PAndu9W4aAtzSSdwbpHDVJTk7C5tVkaG0EcperdxbNyrzMY8sp45dsJCNNZbrlNBPmaXylAmFEyyFIsVT01zkDS0eNvPR/hZTNgkB4LVQqCRctNnh5O1bKUY59IiCdYw7FKLkZV7jxAH4S1rn9ocBvnBEqMADTaDKVqvpmAOUJTFeKnNwIVUqouSDNHawDIpqt2m32O2FLPG9MO5VFUT1LAUOcd6lwt8xlDCGFwRUFwGyBEPhdLPOAzlMeIRplbSHZcHcFjWMDFH2BuIuoTJuNxPhf16OAZSgA04/41AXGhxiESEROLklqclxQB4edy+cRx8czMiSccFb940oBw/QbWIawCwsLCOB3urua43XiOuoRg2IVM+t///d/MkFHNjwAdZfXwsPzT978vA0ODFqsW1kkkGqaHcHZuVsbHrzFaAgZt9VPL3wiRZk4t5plLWLMzEosyGgKe6rqaWmlqbGItwvraWvGDWVfX3qR30HhlbTpLFRA62oDL2Bny3b9EK5y1pdsEmx0I2rf8coFdudc56rp7/eS7DBDaZzKECjxrBEfa04biwiBogMKkydWsEVQKnVLOoJiRhhs1mmw5BeUAQgA/1AY8deoUE7JB3YwwGFi6sMmDSAIbI8JBkQvU0tIqjz76KIkhYO1vbKhnHuDCwiIFZRC1nVIoRq/YBfFjACHbqslh0HR4DrCWklVAeItWahUQVr5j7z1AaOQSQB5LFGBNInc4mmDeIGSAMewYgxU8hG9qQIii5Vjja9eskW889g15fPfj6h4MxVOgEgdIoywKd8i/rK68FYCw6D5bpk6QDQhL1QkqCgg1gEsDqTQgNMW2DVKi3EXOPOhYkE8FxZTuJoSQAuApjyG9UT6vLKImXzgsNY2NHDOAHRRghwJsiFvU5qNq55r5YdH5Z0TNZL61AYTsswxjnpmJ6d60s+BSEUcWlwZ9DMHTe4wBfTBOZvOoqDBDGFEBBuEXA2hNK3f8C0ZYvDvmPzkGEmQgBfNqjEQ7fnqclEsKoZ623Rzht/E4QSJYTVH03uX3qntJTGRxXiQ0KZeOHaWX0D01I56IAYR+5SGsAkJHopp6ECOqYHhWMgu6TDi8KG+8/ob83//9XwapDFhpkfbS0d4uq4aG5Ec//pEMrx5WzyR5bUqi8QiZQxENFV5cpBGss7OTfAjIT0X+NEAicqNhIMecCdQFpbG5mUZw5JY2Buol4NXEe8x/TViA0GPzyN4dIaNVD6GlYJuJkqFw5wkNLAeyFt2oHC2PL+nJZQNCWBEVuGL+g99PDyFCRp/45p6yQkYL1Z0w88Mwaysjpy7US6OrRy5euCAjJ0aYf9PS2iK9PX1MUke4FiJmoFSxthJ+tDWV1khYZHXytJmr/K1zAnkdagAyPAuMn4u0ZsEjiHwJ/Jw9c4bhDtc10xy+QzsgCGEVQ6FpMG2p/KBm6e7ukebmZqmtDTI0DMoAWELRMOQJ4mCoGCOANMUypW46DBT7qQn3ZGkJVbbM8hCqGZ0tkPKstLt+MZUjQUpZ81VAWEovOTunGCB0drf02YXmwPLnh7GsW4bNHCyjNODoBhFQMJQbIeRxpbcjz5lefzARe+Tk6Kgc/fyYHDl8WMauXuV5Tz65R37yk/+niC+SyuhF5klTOoCyShmCFNm/rQdsIVTZqU2l9IBdDGQAtBKctsXun20k1n64nFJK65g5J4LpxyVflghMLYCn3WQG7MDThn5GmQPuC24P2RNRDsEY5rAHAAh68NuUHAEgxFwgkFL+ROT94T5QuL0BRR4Eb6EVUqrH0HoHpgFo30cGwMsY3XRfqQ1QSfe851sTMT0nySmjSZF0dqJ5N+VERPtt9Ns6AtWUVlJ31CyPxitp+h1g0IRmYr5qoIw+YI6/W0W76OQvBSL4SO2NxHlYJ8h/R5gpomLgIQQgjIZEFibl4tHDcunzz8UzPcvC9MpDWA4gNH5f1fjC0zv/t3djyKiZUdk5hPhclcdKyKuvvia/+c1v6LGDngd+A5wPUIeamMhh/o//+A9Zt34dndeMcoKBKhkj+AfYS6DWZTIptcEg86NxbxDOzIdCPIfkf1hn4KAIBMTn99GQH/D4GU7PWQaGX3rltUee3nE9A20Cx6w5a7XY68HalpDNTFLuJpPjunzzQ7Uq11ENGS266JyPz12vwzp/5cpf4RQQ/vFP8sc//ombHy1MqaT4dJ0thoxuWC9PPFk6ILSS54soHHaWUTPutHZqyzkUrH1798rbb74tTc3NZKnasWO7ysWrC6rNM6EKD8M6qpj5lPfNzVw8CCCFtkxTaBFjXTHUgopIPB6jkENIBEDg9fFxuTI2RovXtatXaRXTkpHj1NrWRgDY1tbGMLDNmzZJR0cHE+gJ4ExojiWhM9Uxiysgveub/Tgjf0OFnCoGRAMIuW1TYGaodZnsORnaSJ6vKj/j9B2LqY/ZDy6mkTq9X6kvVgWEpfZU6ecVG8vS71T6mcufHybq2iJlWAIIl3pn7O0DKzMBAcLSwarodcv8XEjATPrOu+/KwYMH5eyZs/L47sfkv376U6mtqxO/z8+cZLuiY3JvoLjrCqP82ij21qrPeuVSeiDvnloy2Mo/IoUAYenjaIot5HibkttoQIBCVAArNPqRVj8qkcUwiV6QowlGRIS1KcOh8qSQvCwFYKiJLggIQdqi8uxoSATrF4ANjI22CBRDiGElbpl4UT1oZm5lDrgl9vkH1Uz765vNMd8AE2+lv+T19ueq2ZOOADUePOtp6qkGvNnDSXml1iEYHpqVzwpFXoFk9FGOUdYAesl3aC7CZwkI4yIxAMIpuXDkoFw4ekR8M/PiIyD02kJGN0rrgCKVcdXWw52uwlhz5hDaV86XExCq0KLM1BIz5K+88or8z//8UgPClNTV1tKQjggsMCEjbPS///u/yXgMUhk9K1lj0JpbHNRM/UPJrPQcZhMQFWybGkYG8bcGgswfRIi2UVP0dE579rPGsAoIC4nUUraCEkVyiUI3W/jnx8olPjfHaVVAWH7fWVeWCgj1eX/+858EtQip2GhAyMLLfj/DCFCHcPeTT5TsIawkIHz/73+XP//pL8wjhGfuvvt2yPr162XN2jWkfSeVdgS1ckT8gTQ7H0AlktxBDMCSEboOE8IdJienyLqFgq2gUEZcPMI+IfQAElG3B3mDsGihLtjAypWkWAYzKMIfcC4Y5/B3U1Oj+P0Byxuo8oLsY4h8C/1vl+27KiAswZxUQRmXsayqgLACUibrFl8+QEjvjzYAESxAQSYjcpJlZv7yl7/Kvn37KWe6urtILLV7925a4E1ZGq23ZzLr2aY9n1FBD2GuZbCcVXZHAkLAjZgqCTQ7Py+TU5MyPnGNYYvBujoZWjkozU0tKvePyEdrMiBTM4CQSqsGhIwqUT/0dMETzHHxgJ+Ueww9kDYqEuNTVv2T7mH1V/r/dnMDQarJHVQuE72XqLMsPhkDyHS5FAMtjTcwPcbKOKoemSYqsrYeG4gkNEwqFd4CcrxElwKw6Yi8o83wuWT+aC6AXPOKkTsAG3hIbIEewvNH9sv5I4fFPxcSP2rzApZ7/JL0IGR0I3MIPV094mLZCR/rJDKUlfdRT1GkMlVAaJBZrr5/+eVX5Je/LAwIf/7zXxAQur3GmKBTcjTIt9aKNcnSjLnGqMGxQNqpbYcvCRDqpXHPAMKlFhrb0szHGlb2zrwcMZ57Ly92xyogLHuwbu+FhQChTpa3ShqlUvKXv/xZ/vznP6uwS01bbEJGFSBcL48DELaXxjK6XECIjReCB5bbD97/QJ7/6wsyefMmPYcr+/tl48aNct9995HZqqGhkZs/NgaSMqh8d1Igw0Js/5menpHp6SkqaDdu3GRNsLNnT8vVa1cJfhHmiTAIU3IDcfLIB+zr7ZOBAVUqAud53R5azRgqpsOE4KGMxVQeh5XQnQ36IK3NblsEEBoNAKdxXdr29aqHcLnLqQoIl9uDS6+/hwAh1Hy9Pi2ijxxh2oYuHSoRAJ7J4YLcQtTCBx98IAcPHmLIOwxRYBX+t3//iTzwwAOWcp8TEGasd5uJlH9m7tLF9mxzq5znlWgILjRX7jRAaORkDPUBIxG5Nj7OYtqnz5wSl9fDvKYHdu6Snp4+euTUMCsogXE0HkJVl1D7PmgkVTnqBrShdhsAIX6SKRDNmPDhTABofJ+mD9XwuaxtwD4udkCY/tu6Mj1ndKcrr57x82WCRjVVbGo4SU3NJmK8kToChYq7qrlLo4ZlwMRNtEHCplOo720ENbqJFri1sYVnzzuWQzCMqwCE4Uk5d3i/nD98SAK67AQAoUuHjPasswNCzTIKLyEYLT3pd1ItN//lmrHZ8im/vFL+4vxkVqWsOXsL7ERHuVpWiNHUsZzWto3yAeHPFSBkyo0aZ857i4Yp2w2Ulk8AgWZNGTDIz0wEtP6t1pbyDmZ4CO9FQJhP1chIDHc8yrmnUUVuo9d2thgruKT0bKt6CCs2ApW9UQFAqIyhapbyVzIpf/nLXwgISbetqagJivw+WbVqFQHh7j27pe02AUJrC3SLHDpwSP7+t7/LpcuX5cbEBJk+BwcGZOfOnbJ9+3bmOML7h/UFhituC/iliVlwLxQNhsfvwIGDMjo6KpcvX6ICFwjU8LtQaE4WwmF6/hD+uXbtWv4gd7K9rZ19Ao8g+gQFqVkCw5ZXxFwSEsYo5kCGqjLmM1sdswFCvmR60zGKQuZEWCpNqiGjlVgqVUBYiV4sNlcr/4zsOzpVzZa2KDtkNGPF2qaJyUlL30F5X8BAagLS4SWMoRacPhBtMDoyKi+8+IJcvHCRHquf/tdPST6F0jT0vlgP1Aq9sapbr2bz8lBkVAFh7nmViW4ByFFn7fSZM3L8xHHZd3CfeHxe6ehaIXue3CPDq1frHPN0/2I0rJBRego1OGIIatIyMrKQvVulJChZbxvGJaJlKbCgJ7GACLL0Kgth2YwC3NvVf0uAhoVwzTk2A4INEJptKeUyuZEGVCoOASvBwvIqpudcut2qkqI9/9/8TfigSdKyd8CKAUKGjCpASDXGCoDNB7+ytdVc2qvq5y89INy4kXUrTe0dAwjVLM8NCDkGppKKNR76M71g0bvk1UWYKMGgySG0+dBtYaFLRuhuCxmlMp1DWqWtNZXcIpe/GVqtyZSleRtpvVsVEFZyICt/r6KAUC9tTcYCQPjXv/5VIUQdGgMLEfIIVw0PszA9AOHt8BBmdIZLWOT2/LnzzOm7dOkSi0NjEwaBC/IJEc7a19srwdpaehBBjQzwd/3GhMAjiBxA5AsiVxBMoSggj1qCYAtFmYiurk6WisDaDdTUSGNjI6niW1tb+bu2tpYbH56paOUV2MNneB4s/wCKYDeNERAimsVOJ262xFzC1MbqttT4n2de5LfQLVHQbXpE5SdZrjs6lUn5rbRpFetWtLwKCCvfq8XGsvJPtIfilXv3nJVbsgrTZ+QXGuWGLI7AZ2B0VB8isiERV7W7GDouIidPnZI//uGPLGiPAvZPP/207Nq1i/k6kEE8lIKQqW7lA4RZuWWlrLi8YqDEfb9Q32brBHZSmVLHxLxDTk9JyW3MPBEGv/BCW8y2AAAAIABJREFUWEZOjsrhI4flo08/YgHt7r4eefjRR2RgcFC8Pj+ZoFFU2+/2iRf5ciznYBRXnX0OZxjGFvI+HqPMx/3ND9pPYpUcR11tvdTUBNPDvCR8Jl1jhIZFE9UCz4w1OdUIqn0HgEUZQBVesxkMuDXYwJsth5DeQW2jTANC41VLA8IlCr8t1DRbubUzndr/NvOfUztrLamC6RpsxMLMITx75ICcO3JYfPML4osmdMioT1KegPSt2yCtA4Pi7eoWV22dlUNIcposQKjmXj45ZL4z3+fV1DUgTM/K7GEttuYy5QWeAwK5/FdV2kPIJ+V4PeQQ/vJXv5II6kkmEtRtcB50I+gwiIb6+c9/xggsGMAZbaU9hOkbLtU/lKRLgz8zDQnS7a+tZSIhdwo/S+eHCpPOkoVmAO4YQJi7gzNIZaxJkEMoFJtA5XkPi921VHFcQipPnhVRaPk5eHrGqbddhy23oXfydQ4AIQQDwODzzz9P4a2S5xNUUBAOObxmtWzYtFGeMCGjWTWysrshY08qoiPaZ3DGuNskGtnM4knm9Z05c4aezMuXr3Az3rx5k2zevEW279hOohewXCH888qVK1QELl68KOPj10kwAO9fJLLI5qLmFwAfQkJ37rxf1q9fR9ZQhIOSOUszkMLKjAPAGD8eNzJM0gcLtkbCLD2BaxEyisNuNU6frWtMZUjqdMI+X7nAkk5/9WUChLkWWSXkXhUQVl583XuA0OojQ5Jh6zSzZ5MV2PY5ou4MUIAX8PTp0yTsOnv2LAEhQt23bN4i991/nzQ2NSo9C15Gew06SwFKA4H0R2mCLIqMEpZDMUBYaC4Uu/1SI3G2UbzwvLDn3eUUgAUBYY576wZDhgMQHh89IfsP7JcP/vGB1NbXSh9SDrZslu6eHgLEpuZGxQztC4ofRdgFdPja+2UDNIbsDEzUMDLC+wgPMIyNeCRLCNmiRsy7YI9pbWnl99hP8Z9SJ01dQBWqY0pF4H7wJEcBOjU4VGBQGQ9hkPSggDznDPYaD9m4kS6B70zUiZ456S7FByadgp7smDJcUGnXnkIVMpRWCDUYNBEvfAcDfO3jkq1vaIMIwnYTKLNk+hPtZ81DXRg4FhFXeFbOHj0k544dFfd8WPzxpNR4/OL2+iXl9Uv/2nXStnJAAl1d4gYgRD8jZNTtkThyN/WzsPOqnVHXmFQ4jIcCXGpMQSKkyj3lPox/0ITbgp3T6AGFtmgjD0yNYavcBzyueO88BgMVeatCznOnnC1dgRgWvEMGbrAtBaU+2cKBdbjza6+/rlhGw2FJJJJSEwhYTLloN1jTf/rT/5SNGzeo2pmYYyBzt7Ut7VO2JJLVDlPdM2XKZjFFRud5mjmCoadJw2Ol7y7R/WxCLWOF3xGA0Lz3UvSzBBCWsyWyM0qR6kvmbzFR7WDLd9pw/ejsy7L/XW4Ly73OwRvf26eWCAgN8Hn+r3+VF55/gdZuU/YBQAzhI2vXr5fNWzbLE8ZDqAFhoSmTaRWyQ6LCNn1r3HVRdxRUZQimy81NEkAP3kwAQwDEhgYF7IZWreJGg/IQ2FBBfQwhjro4qJEDgeb1+qRzRaf09vbKtq1byVRaX1/H+oH1DQ0W6QzuYzZrE/ZicgKtEC/9SlbpCh06BCHLjUdbb812ZH6zz5ZM7uKzXRt39VNLBTMFNalbNP+Lv0vmg50KnkJbspNXKrUPndyz0LlO3tNpH1aqjcu9j5N3XO6z0srIcu+UTczIt1jyKuoDMzLqt/6/bbjS3CQq7wYy6PLly/LRRx8xOoFEVV4PZdAPnn2W8giFzvEZFHtVl1ApUbyt9v5kksoY3uTM3OJi/ZBzVpUwZMVmYzYgtHeeUpnSD8kNTDN6c+lrFGxjfkAIBRug7eTJk3Lw0EH5x0cfkja/Jlgrre2tUt/YQA/Jju075JGHHxHkBGL/Iy+pBQjT+XRKwU/Kvv37Zd/efTIzO6PAoAukMkqhZy1KGA91WgFepqenR/r6+mm8xF6lQFtagTLsnvQ0uz1y9txZhhefOXuW6QyKzEZ5nFU6gofGSRg/4amEMRLzCSkUnZ0rSHCWXh3p0TNkoYlESs5fuCiffPYp5yPnnHbjsS0Eh3q+Y/55PDRcIHVi47p1srJvJW9PPcFiucnc4/mGLpeAEG50ZIR17pBqEaypoReW3N8ge8O+nIzJTeT0X70ikclpqQ/UyNrhNdLS1i6+mqB09PVKS1e3tPb2iK+hQSQAQhm3RKJRGTlxQsZvTNAoi1BtgMM4yyKoki4KMOuSMADObjdLKyBHLuBD2ZDceYIAK2qchAadQ0cOK4IfeGd1GZHsiQpABaPw4NCgDA4MKg8b0lh0aSsw3OY6EFW0EArJ6Ogplr1CvWXIDXjt/P4ahpZnH5i3w8OrmJNsjbVO6TRQAmA8Go1LTY2f6TCXL16Sf3z4ofztb++pd2OKS0zPLYDDGtYi/Na3vyUrV65kODV5Ffw+svSamqmcGxlCQXk/8a6G7R11KTE3ItFFGl1Q3gIGCMyBpsYG8Xn9qh9zeAipO+bDQ3ccIMwcGVeM7Bdpt3sxoZzr++KAsJhILueplb8mGy/nFv6Vf271jjl6oERAaCzZLzz/vLz4wou6DhbCnuKkRcfvDZs2ydatW2T3E7u5KeBg9awc07Kgmp0VOlJw3MBQlUhIbDGm8nQ8HgpLePxeeuklCmkCvWSSGzBCO2FNvXHzJpOhEYqFXECGRGiPHYRRX78ih4FXsbWlhaFCWQX+yppOht1NiYNsltF0cj+/LcP4U0hG5m9wCdpeWW97q+SR0/beqnaU1SnViwr2gNOxtd/s9o5zzhBS3Rz7npYPYPFzbfUHYABx1ZmzZ+TM6TM6YmFc6hvq5Uc//rEMDA4oxmINIEwoeppAKu0Z0rfNCMEqTy44m6rL6f1sio/8OoEBhc6eVoiswwDCkZEROXT4sHz88ccEDl6ANr+H/R6sq5WvPfo1eerbT1kgPOVCDp3Z3tTf7HvtZXn7rbflzTfflKnpKYlGY1TgIfdjVL5rCArhCUQ5EoA2MFQjX/HRRx9hmoNhu1b12HTUiPEQut1y9OhROX78uBw6dIhGT2NYIGlRErmLbj4DYBA/KHe0du06+eY3vykDA4MShBctx4EsBjjmYrGkHD36ubz0ystk2mb4axKGV1UTk2OmkwGh6KO/sJf29/XJww88JJs2bOQ7YEXH9TXW44zeoWs3ogj6p598IqH5EL2YKHPgSqTElUyKD3U7XS7xpkTmZ2dkbnpaoqEF6WxtY0h1T2+f1NbXS2NbmzS0tUhLZ6f4UWoq4CPRDereYUxPnzvD9JBFgBvUzEuhBBXCtvVerD2x6LdgICBbt26Vxx97nAzhANfZB8ab3iv0RTIln+37TN56523Le8dw3RzKDwAg5tSOHTtk+7bt1D2gmyA6idFWeTyEc3PzcmPihnz66WfUaTCH4HkOh8OsZ4yxzj5aW9vkG9/4Gktf6UFTLTJi1iXKyxyNkSjv5s0bcvDAITl06KCcOHFctQWAjak0cc6r5qYm6WzvkE2bNklTcxP1P3ImeL0Ep6Zmql2SG+cBGekDfmWMjyekBuUsXELQHgzWsi8APpsaG2XdmrU05Bu/bXZI8Z0DCPPJyfx7mSuKCrVlRFxmb3eFPYTOhKQzcV+5s6uAsHJ9uew7OQCEEAgvvPCCvPTii1ykYBqFhQ2bGb6Dd3Dbtm3y+GOPEXjhuC2AEBb2xTgtfGA8BVPf559/Lm+99RZZQiHwVIkHl9qIwf7pV8XgIUTXr1svq9esJjlMc1MzLXbYvCG8IOihhEGIITSCrGfLOKziv5Y0yBQaaQt/mibbidwoT/FbjhJeqDNulTxy2t5b1Y5lTITqpXl6wOnYZu+Qt69jKwUIoZ1Bfi6C7TIclsOHDstHH39EUIjjq1//umzatFFWg9xEeyNqgzXMP2a5HC3bsstO2KMvypMLzvpyOausdECINmUGj5bSyoLsjSmR0EJIjhw5wlqQn+7dS28LwkPdXng/fASE9+24Tx555BHuB+h7wxqtnp8GhMztSyTl/fffl7///e8yPTNNRRpeGng74HlD2gH2l2hkUeZmZwno1q5bR3IyAIWuLuXBgwcRHkm7VdWQuQHAjp4cJSAEQMAcwl5nACD2EnhuDKENIlxWr14jX330q9Lb1ye1KM2Q4yCxpyslkXBMToyMyNvvvCPj4+PMp4cnEt5T7kk2DyH2RoQVAhCCYfuBXQ/wXYKBGu6b8MhlHFrviALQLCxQp9i/f7/MTE1zPvu9PomEFiQRjUl7e5vU+AKSjCdkfmZWQnPz0ljfwDJXAM8rBwakobFRAvAo1QbFg5JSqF8IVJtMSSi0IPsO7JOjx4/J8dEReqPgzcTYYj9H/wDIRGNqLPCc5pZmeeiBB+Xp7z4tjQ2NjBrKPsx8J0FULCafffaZvPPOOwo4gzCKtUqWHuQY8Hroqf3KV75Cb1tdUBmklSE494xG+gs4Evbu3UeADmA+OzvHsGSjr2RfibH493//N3o7zQMySIp0QXnWGIwsyrmz5+Xdd9+RU6dPyeTkTQXcEgnOdQA//Bvs7d1dXZy/kFmzs7MEpvDscXXq9tslObyx8MJj3iNlJxwJc67CKwhDAsJ6zfvDwD+8alie/cGz5HywsGt2vvYd4yHMJ4EKAMJIIqZUQH1ObqZAdeN8oK/qISxF9FfPcdQDRQAhrV8plesCQffiiy/S84ZFy5w9DQrhddu6bSsB4de//nVp1xapooDQMqvatrwSPYTGEmvKX8zNzdIaC4XqxIkTcuzYccFnmYeisoZA7unplf6V/bJl82aGbyCMBgJLAUUVtrEQWuBmDBZVhHLguuUeKqTHiL8CuT0kLrDVlCrhweUpfstRwgs1ajkqYqH7Om3vrWpHCQNSPcVhDzgdW/vtb+84VwIQKvmqSEhUuF+SxqyPP/6EnsK5+TnpX7mSeYRf+9rXlJEqJVIT8DNUy4RnpfUG1QfZ1vPy5IKzoVtO73+RgBDthrJ68NAhOXz4sOw/cEDq6+qlu6dbevq66QXxeX1UqlevAuOoCX1jr2sfkPEy6cLbySRZS8+cPk0lGu8HcEZAn0Jqm08BkViceVrwYqnSRStYugglkgy7LNoHAiI8QZGVKUB8ZewKCdTGxsZoSMBhiGawX5uIGRNODCI0RO6sWb2GYBdEOVrjVHPGeMi0LRLPRCkOgEKADhotFiM6T86Ei6rfeBbmJvoNYGpocEi6urs103Y6l9XSbfUejzJQCFncv2+/nEfurM6zBAhOxOLc/Jobmwjs5mfm5NwZFSZbVxuUoaFV8o2vf51pIE0tzeINBkV8HkkkUVpKWMMQnj3oLWcvnJcz58/JydOn6CFEWRGP38P9nF7alDJuhwFCkwlpqK+T9WvXy1d2fkWCNcElhmDjGYYXEFZv9PfRz4/Kx59+wtJWAITwBlv6vk2sMU/Q7ZKNm8BrsFnaWlolGNSkUTC051lIV8euyqVLVygf4MnDeMzNARCGaLTI5VlEGPIPf/hDhiNztubS97SStxAKy7mz52jIOHXqpEzcuM55hedgvuI3gF9vT490dnRwTSigF2bOM0A15qbdKcrXRuH5ZJLX4j4wjKC/AAgh35CxiZqfyvCh5jCM8z/+0Y+kv39lGg/dS4BwIbaYsdOZRNRc4K8KCJ1tRNWzl9EDhQChsUuSXSpOV/5LL75EQMgkcNKm69Rhl7C0AwAhqNLbWlvV4tYCIbuF1mJYJiBEEXrlxfPIuXNn5dixY7TygqkPghLKlkmqxt+0nsIaGI/JQw8+RCVr69bN0tbeTiIZE2oDRjmsQwMIGRLhByDMn2Re6iikc5GyfeVZd9CAsNT7ln/ecpTwQk9djopY6L5O23ur2lF+j1evzNcDTsfWfp87bJyN8TfXq9qUG2PYguIEz9OpU6fl8OEjcuL4CbkyNkbPxUMPPyw//vGPGWpm8sOoxGd4XtIskny0ja2wCgjzzyvkqcFLdeDQQTly9KgcPXJEEGqHMkoPPvKg9PX30vgZ8AWkNhCUhCh2WPxn0qTSMy89BiZ00+w/DAnMMvjbc9PMWJIIhjmK8DQqhlLsTdg3MP4I7UNaA0AslGoD/EzYXjYRCkIiqZAvRqirw2sHkAjvsmEktYNJM119AFcJKPKLBK/mviZH0aJm0YYMFXqp8AC8mzgf4Erl9muSmKxcPJwLQHbj+nWGiwYQRsvSUG6+J+v9+nwSmp2Xq1euyocf/EP2fvopH438td27d8vqNWukFQZoH4h+UhJZmKNe4vF5xBuoEbCMhiILcmNyUi5duSKxZFxF+xhA6MG7oVSUR0AMg2v9XuSwNUlHa4dm/cyK5DHvKchxU0Dm7Plzcnz0uB4zlRdsB4TZ0gmezYGBAamvq6OxQB2aWTWHzLhxY1ImJiaYYzw9PU0AhvQYADK0nYysWQcitfbsSdeFtgPCTOdUShbmF+TSpcuyb99ell+5ePFCTkCIFBr8NDU1iV8bFYwhwuSfUjbZvJ0M0UV/6PmPuQFdDF5ueBmx3uAtxNjjXhjTf/nnfyYgtN7rXgKEN2enrRnFgtVULLPqBpkpkSd3qOohrKpRFe+BEgEhwkJhvSMgfPllJn8jtELVs1XhGQip2bZ9mzz80ENMiucmY3aIrIbn2p4pMO3t0Sdho8SftIzaWaUA8KIxmZmeofCCcAExwPnzFxhCY5Ks7VZ0RQSDYvQJhrV2d3XLquFVsmbNGtmyZROFHMNhdWI+m62TsN2wJlbEQ2g6I7vWYJZyW0YOYXnzYzlKeKEn3ioF3Wl7b1U7yuvt6lWFesDp2GatmTupc0sFhHYyFZfQ6g/59dKLL8vhI0epYe96YJc888wz0khSKxBnKeVKeZHM/L67AWE2Q0/+VVv5kFGEQ8LzoiJLjpFAbHBwUB566EHp6+ulYs99KJlUNQk1ZazV84b51T59tSePHkXtNkGuPQySPp+fuXIYXIBLACeEkzKkVIMoDCuNBWSWxE7qoleGDKQuFxVqKNnK46RKHZm8Q/syMHsZQCHDi8HsaBGLpMsZ8f3sheItY626hqQ4OueV26IuTq+eZcClJlRhHynPm0YBOVem8bRBn8C7AJxzv9U5kHhPvJMBxW+/+Za889bb9BgO9K+UJ598UlatGpaGpkZx6SL2iUSMYJq+SyIUt4DNEkZggKcYwDwYMfGfC0Q56D+cBtIfRdaENYaw1Ro/2DV1+Sg9nkalASNqKoE8Qrf4PX6Znp2WazeuSwBEKG63JmJJg2SrDqP2ECIUFTlyZj4p/SazvJS908LhCMNfFRiMa/CkDAYs0ZEjXzFQEyBLLuoos902/So9t+DNTPB6ePFu3LghH3zwgbz11hucjzgPhgdVIgSpmT5paW6h4R9ec5bb8ii9KpVUXl0zIzKapEOfMa9nZqZl/Pq4fPrJpzwd4dL9ff3MdYTjob6+nnWj0T8W6+q9BAivT91U3lMd160sAlVAaC2uO2kj/zK1pVRAGItJOBLJBISaFYv00B4Pw5rgIXzowQcZJ+4EEGYUrdX9r1jVVLiBypNJ11LCOsJnczNzzLU5cGA/wSCY+m7cuEnBBmZQHGDnwrXI/YDwQsgoQh3wOcBiT0+3bNm6Rb7znW8z/wEWSSRZI+TDi6Kr2LSTuoh8Ia+dY9yRX2NMbyPFJmNeaF3sQtv3y1HCKwgIS34Vp+11PDAO+q56amV7wOnY3vmAMGcLM+SuUaCUlm564Ne/ek4++eQT0B+S4GLPnj0MKayvrZXIYpQKLwBCum7Z3QYIs8e61LGvPCBE2OboyZNyFqQ+Z86wxiz2Ahg5e7q71T4SjzE0zuSdmRILRofJKA+hCcoMGYkBhCpXdFEC/hoygOIg03UyzlJFUMBj8XTOu1KsDdhC3qIiMWEYqa4NrJiqjQcuh05pE38mPDk3IKRKr5R5DYBxX5C6YAPltzZAaDyEZn4b4Isdk4UbbNGD6lpdPsO+IEwdR1NPjiBLeUbVYZi4wXTjltdeeVVefellRicNrhyQp77zHRlaNURSGYAiZaFWHlzVr6r3PH6fAhbwjLpSAnNKLBmTREoxjqKtGFd6cVMKEPL96EUFSHOnWU8lRfCEgunwKIILNej1k0thYTEstTVB5n5GoV8Yr6ltvSuPrhpLzKFYIs2QbsZSjUHmemDtUp2viOuAIXAfE6WZr0ZhelQVIDQCRgFC5ckEqEQYuiKREXn99dfkued+zXBZHACh6CPWQ02mCAgRsYA6hABvHp+SQ0m+izEC2LhrMD8hq/Q4nz59SkZPjsjHH33MOb9p8xbqjjDMG/IaPBdjZo/Kys5/vDNYRvPtgPnlmWs2HLK+TVtxvryAMLsLqypbZdWqku9WAiDE+kYiOWo1IYfw5ZdfZpw8wyt13Rx4z1A3C4v6wQceKAsQpu3cZi9ICZ5tBBZCJFSuAtjfkEuTlKNHPpcjh4/I3r2fkaUPQhMU2bBoGeZQXA/hCSYuFHmGkJmfm+N5CLlobG6SdWvXyZNP7mHseltHm6bwRpx7jEIbMfpqG849U5W1p+RetzY7/pHjuiog1F2Us09LVRwtVcXpwFTP/8J6wOnY2hvqeAHe2rfM8SpWCzO+U4qeYXImS19K5IUXX5CDBw7SEIccIBDLbNmyVYYGBxRMWFLn9W4EhOWMd2UBIZRMpEBcuHRJJm5MyPTUFPcOGDXhAWlEDpsFaJTnSQXG2GvDsiy38m5pjZt0+VkGRA4tjZs2TxCNAAr0pZ9jV+PVNFVgQQGVNFhQ1/D/thIk9s8y9hdtcODc0TwvS1OU9NziCarGsF3xNs9eEsCSkT6mah/aD7v30fpcA8LMEzXy1Nst7oP1gXzLVwEIX3lVFsMRGRoclB/84Aeyeu1qqWusV4mzrAusgJjpVVPzDr9R4iDlgXXYLfGUAuLReJQRe/CiRaJhMqlaZDwmfzMpDF8l3ETZELdPvG6f5Q1Le3OT4mW5CeVNNeCLANL2kmmWYBibTSixCvm0iOWyAKH6J85X9Qrt4NHOSaLmQm7Rlg0I7SDd5Kbiytdef1We+/WvpLaull7TsStj9GqTLDCV4tr4z//8T1m3bh31MBg+MNdZkxDPtrcdxgTVQVaj3nn3Hfnoww9pfMH7tHd0yJ4nn5THHnvMSvGh95sEPOk0nSWvdUeUnci3jRQAhJk5hGaxfDkB4a3dhat3d9QDpQLCaJRMbASEsNAl4rQUKSGgFi0AISzZpQDCJW3MuTGojYmAEEnaDFlA2I7IfGiOBDJ7P90rIyOjcunSJXoFYSWcmppm8jtojBkimoIXsJehP0hERwI3zgVzGpLy5+bnpaG+XjZs3EhymRVdK0id3dTUTCAMUc48EIRl5KhHZMl9x/qoFhhfOCAsNGNyCTUrlqjIVHPYIYUetURjcDLLHbbDya2r51Z7oNQeyCFrjXINhZekMqaOnKTk4MFDpH5HaQHIMZBePfjgg7Jly2aSXiCPLM4QN3PcbYAwzcxZaheq8/Ib5pzdJ303hHIixwwsmtgbkAMHAyLAIL0itkOFVqajVdRXgBtLx2IJ2KKMy81UbfcIqb+XCkQVGYN7KABZlIMiXz02AtPCvaVCQjOBR/YVhbIaLLbJHM8plFtnXhtAKYmYTI63AsGvvvKavPLKKxJbjDKkEIBweM2w1DXUMT+FJHe6rAR7iRGoKux2NjQn4xM3JOlK0WOY8gi9gwCEOAdrTAHChK6r55eA3y+LkSjBKPJH4ZEDZ0FDXb001jeKX4eHap+oAmlWJkgaBuINcoV0Zo7z0pSYzP4uPO/tcyEvTsryEFr3z1JFXnvtVXnuN79ijiD64+b1G+wTkwqE0M7/+q//ogHdGOoBCt1er8r5ywaEJItR9T7BSopyLJ988jFZUqHXgfDoe9/7nnz3u9/l9SYCjOG8ecpwFJy9t7UOYb6WFACEi7rsBCdpkZV4r5PKlCO0q9fcoh5wCAitshOqrKYKVSGFs/IQVhIQGjWegBD1iHwqEXl+LsRCs8j52L//AGPeEbYAIYjvAfIgeFDkVLG5ueSRRx9lzaIN69czTh0AD8QzyDsEXfTlK1f4DFi+urq65KmnniIDGDcTTSOuEs+XkspUAWG+uekQiFUB4S1a5NXb3hE9kAcQWsoxCTaUaomlgJztCxcuyK9//Wu5cmWMsvYb3/i6PLBrl6zs76N8qwLC5Y2sUbFJOIZC5RqYMyeLimn+nK7MJ+ui7daHucGaAjvFAWEmAM3lLcxf/ihDf8ynGPOWurZhVhfm0z9z9XS5gNAORDLCAG0PATBHpA8OsHwHgwF59dXX5OWXXuG+vGpolXzvu0/TiBusU6CdtRhBNGfLY1OgUOTCpYvy2b69Ek0mJBCsEW/AS29hLBGThciChMIhq7A6vGHQKcDGOjc7J5GFCPN3AZDQP2DaREkEgMIav3o2RkSFkurQTPUvpSflAYSFZu9SnFBZQGiebVJzTDvx+/XXX5Xf/PY5hsQyciGKvFeMQZDvD0+hI0AIUplEXK6Ojcmp06eZowhDF/MP3apQ/TM/+AHzpE2ZMKbVgVypmOUi58TMXa0hrWI41E3KEjNVQFig28oJDTG3ux2DV9aI3/0XlQIIU0ISGbB2Iozp5Zde0rH1twcQqlAqZUFHLPuVK1dYe+nzo0epKEFxamxsoPBaWAjx3zgXISAQOMgl3PPNJ+XBBx+QhvpGVeAZzGPzIG+YkkOHD8mpU6fkwsWL0tbexjj2hx9+RIZXrdJU3GqYWXfKYQ5h4Vmf30OonljKvHfqwSvlnhnqSI45XvUQ3v0Lv/oGt70HCngIVQiiWvHIRUKOIIxP169PyEsvvUjD1djYVdm5837WL7tvx3Zpa22rAsJlDKKKNoHnCXuLkqNGmhqgo8CRVuoLknzZQZvJn8sna3N/XshRYP/OHh6Y/fpsb9btcwE85YCd9tQgAAAgAElEQVT84gFhHkeoAncI/UyqvR9RSEjb+Nvf/i7vvfs3MlP29/fJN5/8pqxc2c89XUUlLgWE6A+UBLx45bLs3b+fJScaW5qkoblR/EE/kdzV8aty7sJ5q4wL1h50AZQAQTgxavQhTQZpM/Nz86yTt27tWqmrqSX5jAF8pHaxyE/SA4F8w1wewjsWEL7xmvz2t7/RBeTjBLY+L8pxKcIc1JtMA8K4xSILDyF1pCUeQoTFJ+TE8ePy/gcfyMULF+Smrp3Jue2GsesbDBkFkQyAJ8cUpXXuCEC4HPyydJRdVQ/hcjrUqRK7jF3iy3ZpCYAQuyRA1tzcPAHhKy+/bOWTk2DU5iFEDiEs2LlIZXKtazOyuWxf5juVPxDj8wEGR0ZH5PChQ4qyeDHKMA4IEeT7gaEPGweECerdIMQB8elP7HmCpDek7yZZjNdiIUVx35HRk3L06FFpaW1hQd3169fTU0hYZmP/ckr8ac36nFO42JooZd7fakBYcMsqslpKaX85C65Yvy1Rk8p5SPWaag9UtgcKyFq7vyeyuCgL4TBDFVH/DTUJDxw4IAcPHmApBEQu7Hlit/RaRZvtUlQ3mXk7JvVL+Smcyi6nL+98tX+xIaOKKh8MiwoQqgLuufL0lHHOiefM7BtO+jAXILRC57JulLcteTyC2e0wgNBJ+3Kdu1wPoV0nSEt1lRyrqqagVFSCIBd7NkpKISoI9fE6OjvkkYcflq4VXQqUcRGlMjyEJC2Fl8klcuXamBw+elT8wRpp7WiX1o5Wqa2vE4/PLSdPn5T9hw8qJnPkrbnd0tPbS9CHtsAgDs6BmxM35NrVa+Qc2Lp5C8lkELqt9BeAvjTpj5o16nAly8h7XaIw3T4P4RtvvC6//d1v0mUn3KosB4j5DCD82c9+xv4hO6whNSoACLHWPvv0M3n++eeVF1BEZmdnGJkFb+DmLVsYYQYZB8BpACG+z3c4XQflewid6hyFV1YVEOaIhy9dGDnfakq/95f8zBIBIcI3Zufm5KUXX2RStz1FmjmEHrfcv3OnbN22TXZ95SsMtcBhLzuRDxDmUGeUENVDg/h9eCcRYgAmUQC4a1ev0lsIYQEBBeUJ+TckgfG4+fwd27eTkhr1ito62qWhsYHtBqmT12fq9qRkemaOQBK5hLgXcgyRO4IcEghABQiNUuBsvlQBobP+Ku1sp8K5Kj9K69fqWbe0B0oAhJjZBqhAlsFTiKgHKMJvvvkWFanW1hb5/ve/z/wdGL2yC1ITWNBSZxgIjYfrlr5dSfEMmS34YgGhYf1Q4Cil881AtpJmtC7HOWHe0SmArAJCY2dWjDcs7K7BAEGax8M9f3pqmuGHNYGAdHS0S8DnJxmoz4NyHMKC9lbIKAGh8hDOzM3JlWtXCQjrGxukBvs7ai26knJ85Lh8tv8zgk7WQXS7ZWjlkOzYsl2SKdRgXqTuMD05zTDuvu5eRhAFWAbEgEBqFxkZrncrIHydHsLnyMSO/Fr8gBW3RrOOImT05z//OYExvjMh1kJSmWwXNQLKVB3CvZ99Rh4KjA8cCQDZOB0ssZBlKPsFNmVEaSFEtVjIaBUQFjTz3UmKTyGlreRkoRJ2sDvpnUto7p12SjFAqIeKgHB2lmUnQP2siseq+G5VK8gtO3ftIiCEJ07V84MgUCUjVHHRzLGyprKhy9MMbbSlacY05ArAInf58hUCQhSfR2gnLOcI5cC9vT4fi7vCkwgyGYSJgkTmiSd2y/DwalmxYoWmzVYF7En5jHqCig5L4nHQVKuOMEx/PM+t6jqZMJxSZ1rOma8vzvyuMLDJRyOdOYW+SHDk9Nn2lpfam+aa2/msO22RVttzT/RAEVmLdzSzHNIS7KIkuPD55bO9e+XPf/4LLeoIhX/kkUdk48YNJNaoDQZpBKMYNdT+kJ+I3CjRY1S8f4uvv+LyKvseiq3T+VHYU+LkfsoJlS71gf6GEkyjoder2D8zSi2UfvcqIFR9VQhUZ3sIme/HOawBYQpGA3jtFKEb9ml4mhRTK0piePkA7P0IaYQukkqo7816Ig+ASyQSi8rcwjxLJAAUcs24RRKSkM9PHJPP9n3KVBJjYBkeXCU7t99PNSEJ5lGvj2WuLl+8xMijnq5ufmbOh3/QUMdkG7kRMoofp4eZf+q6/PM+O4y4FFIZa2fVfWXP5XzjjdeYQ4gILPAyJMHU7vMTtKFv29vbFCBct56EfwCESqdamttqiH1g2IdB/9NPP+XYYa2Njo5yna0aHqZxH6Bx9+7Hacg3fA3FJc/SXs0VOp0+ywqdKDAcTvFLoZFdOu6uqAlS13VlCsWL3xukMsU61P79cgS880XmdFHe0+cXUFLg3jO9uxgJy+zMrLz00kvy6quvSsAfYFiFKoyrQix2PfiAbN2+TbZs28o6TjhQuymZUCEBAFj2w8gOgDAuD+ZzQElQrJ5qM0nKe++9R+IXFGuGRQnAFCGseDbOBwDs7Oyk9Rzn9PX1y4YN68lY1dXVrZhGjTzlb51noQGhJRj1y+ZYvpY4LmUuFAKEmcEPhUVdaTkHTsVlJdeL02dnjH4pXWk753Y+y2HTqqdXe6CUHigka3Ncb3QEgLr33/9Afv3cczwL+TWQeQhtf/zxx2VFZydriMVRuoK0+0kqZ1TQbDT2pTQx/znF119pgDBz38+URvaArvxySp1VGTmGu9Aji9pz2M9iMYbr+vx+i120XFB4qwBhYWU3N5nGknElyF1+Hy43ZFTt8bp1ujksE0FQaO3MFgBMM6yq79gX+BBpIGC5NP829RS1vp1AyQn8uBQXLL2GYIblv1NyfPS47N2/V+W/4ZbJpAwNDMp923dIfU1Q/C6UnxdZmF+QmxM3CYyam5o4TwAI03Myc9e2gCEA4XLnLHM+l67Q9Bikx9MpILSu1Pd/483X5Te/eU7m5mbJuutxuVmTEEQ7GJu2tlb5xS9+oQAh6lFD3vi8OiQsy+ytSX1wHu61EApx3KZnZuQPf/gD5dnTTz8t8URCpqamZHDVkLS2tKaN8WUKrvzew0oAwuLyUM/QnLLKFbMhQNYZKuMgbLpnPIRVQFjGFKj8JQUBobKOYsphIc9Mz5BQ5rXXXpMaf4BAC1YfyDkIRVCiw0O4CbToGhCqSqhIEIeX0EVvHv1yYHWLKzYwWmKTKUnGVfK4yeUYvzYup0+flr1798rx4ydkfn6O7YDFSnn6PLweQhkMYKgxCM9gb1+P9Pb1ydrVaynAuOnYdAjrb4s5wNatS3PyM/rcCM6CVs8C+oqTlZ+fRy7fNChFSC1fCcj99FKebb/SaTuc3n85z6r8MqvesdoDlKVOu0GzbiDH+aMPP5LzF86TVRkgBrmEoN3vWtEpXo+HoIb51lDQkPPjX8qI7PTx6fOLr798Cm/6nXGPfPt+5ndKfV7aW9l3KP990leqOreKYRTtgyeKefF6L7LOdOgpdAoIi76LrTuc3DtnPxYfzqLNyXWC0zzVXDmEqkyEuntmWYalT1QeXsPiqUJGTQkI9ZcCgACDLAyCKCANDvmJBoQnAAgP7FO1HAFgEgoQIu2kKVgnAbdXPCmRyEJYZqZmWCahrr5ekawYQMhn61qCWU1V+YXOd3T7bRRsyC9BSul7Q3ij+tZ2d/23uTsK08NDiHrNML7DWIIQXZTyQq+2tbfLL37+C3ItsC4ivLMwQJmBY1PV3Yz/HWMJUAj9DToewN9vf/tbGrcgxwDSERKMiK76+gYdVVa4KkOhdVAFhM63m7IWfWkXZUucQv8utk0W+r7YtaW19kt7VqmAMBzhYgUgfP311wkIseAICCEGPW556KGHWJh+42YAwgYKBI9X0XZHwhH+rkGoBkJNkykJLSxoD1+QQj0ejYsv4BM3qKAXY3L48GF5++235czpM3Lt2riEwwsUPhAmsNBBkGBWYQMHOMTzv/Wtb0lnV6c0NNQLSxjZLYXWVFGoj8VSjYxd+mfhKWE2LNtZFli0ye1csz77s3wz2Pmsd7rLV3LtOH327VxxlXzP29nu6rPuqR4oAxBCiYLMQ2TExMQN+dvf3pP9+/eT7AGy9ic/+X/0ELJ4OL1dKYnGVEHn2w8Ic49W5uq78wAhIkugpCLdAMbJ+jrlBYknE9xXVLqDPhyAQiegreg8zwr9NSAvHeya/w53HyDUuYQqBtoK2831hsYfR2cJQJcdECJ8VP8HVcCAQgUIVbl6AEL8Rw/hgX1WeojEjYdQAcIaDwChS2KRRZmfDdGwDV3G6/eLC6GnUChsgDC7rXcfIEQdwl/LQmhBYtEY5Qty+gIBVQoCOYT//Yv/tgAhwCBA4RJAqEOAFT6E3ocIBhis3NQnAQjhIXz22WfZp3Pzc6z/DE4IU0Ma1+STLLcPEBbT5JxpcVUPIRXzcpRGtdQLibuiwrR6Qv4eKBEQQgGZmpwiwyiKisIiTRAXV4AQAgOAbPuOHbJtxw5pbGrkaGOzhfXVH0DIaLouD8YUIRssxsw8RDdZrKDITE9NyYf/+JB1BkdHRkn4gvuo4vDIlUkxtAeWcBSUBzBEsvOjX31UvvOdb0tdXS1DVO31dTj7dOiCslypsAF8bv7Jv/NWicrqQuU8zTjyAcJ8osSc7xSu5F8RTteX0ycXWkhOn307F2Ul3/N2trv6rHuqB8oAhJCPACvm551332X4PGTiyv5++drXvirDw8PS2aFAIWTe7QeEau07U4nMFXapmZYht8tDiKcbEh+U+2Bemten8pkSIMtQESsZxD0lgsJlA0JbhxLUZRgt0/1WTLO62wChhb11PmzB9Cp9Mj1f8Oyym3RYk4XhUxLX3kHAwAwPoQaMChDuTXMXaA/h/du2SyM8hB6vgEsUBvDIwiLnBGojUieBLsQ0lEK6qoKEyzlup4fw1VdfkV/9+pfUu5KJhHi5DlRUFiK9Ojo7FSDcsF6RMMHwr3VCuh45PdWcNWUj6AhAWZAsQIgc6Gd/8Cw9rtFYVPxIR2IxehU6XNDUUcAtWlkPYa5VZj4rhlGWvkEVEFYB4XJkwa27tlRAuLAgkzcnmT8IQIiYcgPM6Al0u+XBhx6SHTt2yH333y+NzU26uHKELFTB2iCFKMJC1UJFojhCzgHusBGrsFPkAILF660335KzZ84yPAoWJVwTrK3lORBQKDyPWkRr16xheYj6hgbZvn2bPPTgAwSNOF8VFlYbp1m6FC98fNqqZ2SXE0CYIaaywi2sZ9iea21y1ial/nAuSgpd4xSUVRIoOX32rZvSOcTv7XxY9VnVHsjdA2UCwjjysJlfLfLZ3s9Yg/XypUu0ogMMwlO4bt068fvAiIy87gS9FlBYK3cUWt93LiBc4kGzvYYle/FHSliYPhQKsTatqWWLMkRIO4AXwwKFGfltlevhJXfK4xXEeQZaFAOD+Vq3HPbUQm9cStii/frChDMml7DI3qJJ6QjeSUiXaeRlqKjlIQTjKLMHVQ6hDiU9MXJc9h3Yq0JGMR0MINy6XRqCtRLw+MTrcksinmQJCvAhAAwiMkrlHarZlE2TlAYl5ez0mT19OwHhK6+8LL/81f9Q92JajyutS2EddK6wAULwPugQa83BpHQurV5kAEKQNpGV1C1T09PyOx0y+s/P/rM0tzRbdSANQRZ1JGMIWTK5CpeCuXWA0MxH89v52FYBYRUQ3sKdYxm3LhEQInRgalIBQoA1FfaprNf0qumQzR337aCXECyjXJCs66SovPHDzYxATRHSQCCjBAQsUZGFiLz//vty9POjMnZlTGZn5xgaFYtF+SzkCjJpXHse8UyEGty3YwfrHiJMFCUjojGVm8gC9LQ0ZQJCCioy2tgSBm3W11LseMsBhPZrnYuSKiB0PtsrCXydP716RbUHjBByPBNJsqW8fqihOj5xXS5dukQ5eX18nGFcjz76KFlHESlBqnZRNdt8CO+q2HE7AaGum1iBHMJsQGj2INMt2KMMt1g0HiML4t/ee4/5TdinYOQEBT7qogGAU0HVXVFWwWwn41EFhOyt/CGDujMNINSgRTHrqu0dQNAAQus3AaH6lw5IlROjJ2TffgBCpSxgngwNDMh9W7dLfQ0AoVc8bi+BItjNsb7AumlNUUYMofZn5gq/2wEh+14TLrFrdLkI5PmBVGbD+vUqyioPIKTBwrCYulREGXQ96H9YY7/73W+Z/vPDH/5QWtva+CwARhARkmAQ7LIA+lyn2dLziwSEy9PiMgAhGZQchk+arrh7SWXKtWUVU5lzbbHL8VY43rKdiPg779xCgBDfaWsoPHJTN2/Ka6+9Lm+9pQAhhWMsqkCeDRDu2L5DmpqbFC2ARy1aUBMba6AJw0mkND20yyWXLl6Uk6MnmR9z7tw5DQQRKhWnEDEFhHEtYs1RZxC5M0899ZRs3LSRQgVhrFhXsGrhQNioyf+wewgVIMximtLCJtdsMzMi76xy6CG025WoYDicFflXhNN57/TJhRrq9NkOX3pZpzt9z+W8i9NnLevFqhffTT1QhoeQuoKmYwcojEYXGUXx7rvvknALStWWLVvk/vt3Sn9/v7S0NIvf5xOvzytuzdRcmS66HYDQgml5IyeybfPF3s1OaIFz7WkElL2IJNFeIeQMnjhxgjnyly5fpicIYHsLimUPrVKU+yCd0XQ3ig2zWAvK/D6HV8Qe+ll0Tyry2FvV7kp6CNUrIIc2TW6HUF6SmOgH8W/mDhrgoIllNHsKhseAQuMNZC6hy4BBNUNGRkdk/8EDXF8AI9AlhgeHZMc2AMKg+EEqA5b0ZIq6DMuS6BrFqpV6puUou6DeY+mu7TSkWPFL5d9fSun7vKQyer4YY8crr74sv/zl/zAaix5C1FrUhK4o29VZKiDUzgCz1hAthsguvPvU9BQ9hFhX//IvP5Q2AEJRoNGkEtFgw5IjdxogVKOeb2yLrfoMQFheLl2xR5SjWpZyz3LPKbaBLA9hp1tVBYTljpCWt/lzP5R5h5seqIKhiLz+2uskeoEXjR7CaMxiGUUOIUJGt2/fTkpmZX0FVTJYw9Lx4ACP9NyhBlAqSQIZ5Ay+9tqrMjYGz+Cs5dlToVJqEwAoRXgGBMjmTZtk69atsnPnfdLb26vO18+yNgdbkdSlgDAdi2DqHubrx6KbrwNAuKyxKip+nGonlQQvTp9diZ4o9R5O33M57+L0WaW+Q/W8u74HygCEKgpDKUg4EBaKEkB/f/8fcvjIETl5cpQh8/BiARQODKyUhvo61lNzwmhcvG+L7efOcwjz5QkWb0vuM3KZnDMAYZ7cP9bR1cQxoydH5c2335aREyNMV3jwwQcEBs7t27ZJY1OTVXcXynFl+7f4Wy+7bEHxR9wRZ2SCVQBCNbc8bqGnHBFAZCZHmK9mrPQjfBM5hIg+YgSnmg2qxIT+rR0xpvyE4b/EmRj3A4cPkbwJOk1dba2sWbVKAcJAUHzIn9MhqXbKcpOWAnipQE+e+CJlhc5QW50CwszaWeUNlR0QFrrDq6+8Ir/61S/ZvzBI8d2NBxaAsLOzNA+hDRB6QEKYSChA6HYpD6EJGf3nf7EAoQKDpkcRZKbrUucF27nf5NaFjJbX9/arqoAwow+zRXcxL2ChAagCwmVNzyIeQgrVRJJsU5M3b8obr78h77zzjvIQWiGjLsbSP/zwwxYgbGpUgDDDG65DYADycM/FaERu3rwpZ8+elaNHP5djx47RaoQw0XQdQiVoma8Yj8vw6mF5fPfj0t3TI40NjdLZ0U6AqISx2jJJGW48gFk5hLyXmW6WV7BI6IHu4Ep4CJc1VlVAWGb3OQVpVUBYZkdXLyvUAw4BobGSW14QtyLvQgTEtfFxOXLkqLz73nskmEG4KKzsMJKhJqEiuqjkcNylgNAQk+jkplxlDLBrADhifwGb9ejoiBw8eFBOnTot69atlU2bN8uDux6QltZWdqhSUKuAsJKzy34vAwjthCLc110i86EFmZsPWeWqMO/hEQengaUDFAGE9mBRQzQHQLj/4EGZD80TEAb8flkzPCz377iPgBA5dMqTnP7PPI+M5WZvznDT2fSKuxAQ/vpXvyT4hpcQcoegkJ5CkMp0aEC4QYWRmrITNrI99m0WIEQxeoB6xTKqyk6glAVSf1r1+lJkMhkzQnFOlOICtV1WBYSV3QGWud6LbSBVD+EyO7gylxdRUujdSyQkNB+SqZuT8sYbb8i777xrAUIWpkfIhscjDz/yMPP5QHLQxDqEGhAiFhxgEBLd7ZJoBPmCYbk+MSEXLl6Qo0ePysULF2Tixg0WBcY9UVTZAErD8oYcjvt33i8//NG/MmcQdaMUq5iObWdogUry5rNsh72ED2eeLWS06iGsxFRaDoiqxPML3cOpZrycd3H6rFv97tX73zE9UCYgtIMQkjzAYu/1Um7+6c9/kfPnL9CD+LOf/Ux27fqKCpWvAkIOOw2StuiUXIBQsYwmmds0HwrJzPS0fPTRR7Jv/356X1Fr7Wtf/ap0dHTa8pmqgPBWrSs7IDTkIooPPCXXrl2nMQTrAGzivb19Uo90EbeqSazJwwt6CFWwqCpMb8DcyCgA4QErVQXgB4Bw185dUheoISCk2kBCHxtbukk/+bIBwg4NCMEympIsQKj2T9R85F96O4WHECG/IG8iIJyaZg4hCJueeeYHlocw0zhQ/l5cBYRVQKjnUvmTqMJm1VslMyt332JKCj1zCZmfnyepzFtvvMn8FYhEy0OoabkBCHfsuI/FXFEoXoWbpuP/1QYtMjMzLTcmbsjeffvk9KlTFPAIE12MRCSBa1yiylroshA1NQFpaGiQoVWrZN2G9bJt+3Zpb2+TYE3ACmlQ4SLIWVRiO1sth3Ayh0r8Nsxg6uyC9WyKzapqyGiZJWUqN40L38kpSKvKj9s1Ml+q5xSTtVmdYSdjYP2ueJJyMrIYYa2uY8c+l//73/+Tm5OT2kP4L6qQdmODeHy+QulGZXR7MQPvHRoymqN0QSaVvfIMAmAAEGLP8Xm98tbbbzNXHh6o1cPD8sSePdLX16fAtmayrIaMljGNSrjEDghZV1OXrgKPwP79B+TAgYPkFOjq6paHH35Iert7JFgTJNtP2omUL2TUFKvXWX+sQyhyfGSEdQiRH4j5AOKYtavXyFcfeliC/gDHvBggNOzp9le09Iq70ENoQkYhe1h2wuhYbh0y+vOfy4YNykPIwvS67ITJpzRxgPxelyZbCgh/pwHhM1VAWMLacHiKU8XH4e0dnV5sA6l6CB115606+f+z997vcVVX2/A9XSPJki33Khe527SATbMNgSS0FDpJSEISkud6/qD3e7+f3u/50knoJGBsjMHYgG3AFffeZMnqdfq817322WfOHJ2ZOTMayRI+wyVsa05de++1173KvUpFCI22ECpC2CkMozs//liY1gQQMkJIQBgMSsroXWQZZe+eKVPke1GiHGoyTAlTXkxSRE+fPo1DBw/i6tVr0hBYFxKLRtd9n4weNitXrcSylhbMnT9PPLZz582VNhbcuNnXRpSNRAZ5riZ+zl8LKiqohKiO8ABhdZ0fowFRYzW59XXL1YujeZdy7zXW7+5df8JIoExAKLrKsI5VQ+eMtEWgsUoHGdvzfPzJTiHh6u/rx4YNG7B+3TqsXr0S9Q2qD6y+hpnSZpi1ZWZflXD4qKsXmvmFf6/S76r10Qao9XrW6KBVnrm/KxIyypd7ECMXZKcmscwHH3wgDswlS5bgiSefwOLFiwUg6ooDDxBWa+Scr0MwyDnPOjb2Mua/P/nkE/nhvzkeTzzxBJoXNSNKBlipOyMopIPXiFJZawiN25C3gHaDHkgFCI9h31dfyREkPmGJzMrly7Fl0yZEQxGTWbZYhFDdd+LXENr5LJ10AWsISSojTPAGINTvx/IgpxpCtrrRIUETDFp0GEGlBoQk6GFj+lyE8Gk0NSlSmTH/2AkFHW9otwGctEvlT+rVEObJzi5cr4aw8qk1yjOLGClqlFSfwMH+AfR0duGjbduwc8dOZWgY4X8NCB+QlNG7cPttt4nBoj1DsuVnIcZMZ1cnPtv1GXbv3o32623S74kpA9KUXlWDC7AjwOT5VN4v/PwlPPLDH8g9eRxrZIYTcQzFYqgJh6WRsLCJyiZggNAiFo8HCPWcqZ4xNnZEWaOc30VN1ULX9gBhNaTuXcMmgQoBoZV2XwPEUCAg9U6tbe349JNPJcWRenT16lV4+umfYd78+XmAkIaYrsPRNXDljU/pNaG0ycjjJjog1FCWRBb6w9IIAsLBwSEsWrQIP3v6Z2hpaZF9zQOE5c2cSo8mUCcgVLW0iiOAY8Km6QQqHI8XXngRSxY3C9mSdioH2SRds5BaAKF6DkVsksyk4A+QmVTNzm+PH8Per/YLkyjv29fTg5UrVuDhLQ+hJhT+bgNCa1NLY7DeZx/C//kfpJMKEJJZVEdAdR9Ce9sJAYQWAGiNEIrtZgWEgYCkZv/tb39DTQ1TRgkIVY3umH8mBiA0mrCN6dtW08Ab7YOWihDar1/ps+vzCt3P9JMaN6w2+BytnG7y+UWGSRY0U0aTKQwJIOzERx9uwycf75TcT2HAY9P4gB+BcEh6YUkN4frb0dAwBVnqB/aTSaUxPDSMCxcu4OtvvsHJEydx5cplUTb0xlFBM0U0HI6AvaC4MYcjEUyfOR1z58/H5ocfwm133q7q/iQtVPUwTKaTRqGzUlaMEkraqCNFsUXOWe2ZNkwYy9RT6aP5Y5I/wxzmqZMMzWhk/rWKHFrWRHBeLaWNNuc3K+vWBQ4u997VuKfba7jRLZ7+cCtN77gKJVAhIFRRrlyDZt6doI5sff39A8L6vHPnTtGJ8+bNw+bNm7FmzWrMXzBf0v2FlIZ60Siw0uQY5QXniq9vWWEFllnx1edmbVYob11DaOmWbU8Xlcc2yEIYNRLCs0xaCM4OHTqEI0ePCsHZ/Q88IOlxCxcsQCQUlv2KbJWVaL1C5QmlJFHNaGrlEh2/M4E40q0AACAASURBVDUYVHdU+/K7772Ld999V+b0ihUr8NKLL6K5uRkBv+qLTIeENIs3yeR0pFAvIJ/YGPFkHINDQ4jFhyUl9fKVyzhz9pxyTEPZF9ObpqN54UIsmDsfM6YpsKIihEaJiQEs1K2UXan7EOqxzI2pw+iWG6YX/VFqlpQYHwdzWF6D7bpS7Dmo+kR/8P5/8P8TEDJCqPsQGs9rAsI//hdWsYbQ6EPoGhCmkuLwJ6MrASEdWT/72c/GDRBqPVhcUk4r2/o7698Lj0kh/eBL2juijsm6GuVkGZNn0hetRHXqc928VzGDzv6dm9bjTsJw8xxjKsRxvbi0isgA6WTSAIRd2PEhI4QfK0DIlhHptBQUB8JhMELIthO3rV2PhqkN8IX8SMWSiA8Moe16m2ywNF7YvoJENbXRqChuppEyP51sYbF4XHoXzpg5A0uWLcXqtWuxYs1KzFuwABkqfR+jhkZHIdWYR28XAg65UesN3iqsvE1Y+isqA8m8gjG0ovALKGp9p9EMgj3NaDTuidE8h3euXQKe/vDmxBhLoGJAaJjEtkblNJhpuDKFjoCwvb1dmqevWbMGGzduwD333I1EIimGMkGNJuliJoZymikwVK1PFS9VrUcyIZuuZc8HhPl9CLmvqKhUWtivW6+34pNPP0FPbx9WrlyJ1atWY3lLC2qjNZKVkqoIDhbeX9ReUL3xqJoQb9KFOL8ly8gyX996+0289dZb8kQck5+/9JL031RGgKoh1EyY/JVqOGGNWxMQJjBMhvOuLvT192F4eAjdPT3o7u5R/QWDQYSCYYkW0qZY2bIcixYslIvIGOnelRJdzPEPKFsiZ1vqY6smvmoAQoPHQWRi2E+KmM8njn+ReTqDbR9uxd/++hdZC7oPoX4Pymj27Fn4439VBggJyNnDkfXQf/v7+ANCmSqjWmc5u9OYeI7esGLd5j1AWKHyzAm81LLyDLpSEir3ewLCND2mEiHsR98NlTL6iQaEzPHPpMkAg0CEgPAB3H77bVixfAWmNk1FTW0UnW03cO3iFUlpOn78GM6fvyBLsSYSAX0kzP2fNXOmsHuRZTRSE5F0p8cefwwLmhehrqEedVPqEa6NikdWqgSo+IUCmb48C+OX1thGlaB17niAsNzRv9WO9/THrTbi4/6+FQJC63Na9Ziuj7t69arUERIYso9rfX29RAmffPJJRbqVzUqaPWc4DT6aQ6I7ycZcRRRXxUtVbWhK9SHUkVPuSVKnySihtESKS1bL2fPnpKxh9uzZmDljBqZNnaZq1Q3Cs0oetJDD0QOE+dJUPYhV/0Edfn7TAgglQkhAuIDp0UxrDBhz2hohzPWzUwZ6VjKSUukUhmPDiCcTAnr4O64NOpSD/iD8/JFWE0BdtFbsFdULgUzmRlTZzERSIH6yAUI6k8jfwHemg4MVN/19fbh06RL27N6NTz/Z6QAIsyJnrofRAMKQBoT/+Ls4scYzQugBwkq0VtXP8SKEVRfpGF+QHlNJoUkkMdw/oAAhU0Z37BDtxwgha1OEYaomjAcefAC33X675N7TKKGz7PTxUzj57XF89dVXuHz5Mnp7ehEKBQUI0ktUW1ODqVOnYjgWk8gh05xWrFqFH//0x5g5Z5ZqaO9nKgZUio6E8AxASM+hmf6p2Ws0qYwhHGsuk3a+8hwL65fMTC9COMazaaJf3gOEE32EJv3zVQAIi72zBoRkZ2b61RtvvimpjjT0Hn74YTz33HMmsZdmbaY+tXr6b3lAaEGxWp4qdVSR+PT09ohRXD+lHrU1ChjI97aBsUceZUspgJA9QOhuJRucdAgYaTScuW++lYsQEhC++OKLWLhwAbLZtET2CFasUTuOlOkUMAChAppqfIVcRgZLNbWXH0khFrpyZRao3hfmv9X46Qh7LiJIy8NqfUzUCKGWPlNlh4aGJDOLfRfjwzG0XmvFwYMHcfjQIZw8cdxIw1WkfUoUKtuAgJA1hKtWrxYJs++pNWVU1pIZmVVAWtcQMkJIQEjw+TcCwmgUP/3pT8ctZdQDhO7W3xgf5QHCMRZw1S+v6ikYIUwi1jeA3htd+NgAhIzu0ZuaIiAMBxGsCeP+Bx/EHXfdifXr14u3qaujA7s++RTffP01BvoHMDw0hHgsLkqYinf2zFmSltHd3SUe10i0Bhs3bhRQueaO9aitr0OGlOAGEFRgkKQz6lVF4dDjbShrer1ZS6BIE/zqewPo5UCf0S1VGhBZ0nM8QFj1+TO5LugBwsk1XpPwaasMCBVoSYu+I/PoP//1Lxw4eAj9/X3YsuUhMZZDRj1VPJlUafnhoGEIK0//LQUIjU3DDt5yvQlz+4EGhWTRpmnLCIqkEgbIbK1jTbk56AHC6q9H94CQKaMEKipC6AwI7WNGyMf8ImYY0VZQACYt3Qkzkr1ktn2xpYpyHelPXsTepBvKyaKa60slQFUvpVgDQmYPRMIRXLtyFSeOn8CuXZ/h8qWLGBrsl7nOT9Cn+jxqQEi29z9KDeFqZYkxjBvw53p+Gg3qpTG9MMH7RN9Iv08LIPz7P/6BmmgNfuIBwuovoOrSyFf7+TxAWG2JjvX1hN0rrSKEBIT9HV3YsVXVEFI5CKlMNg1/OIRATQT3b3oQa9evw4IF86Vm8MjBQ7hw/jza29qkGT3Zqqggh4YVMGRfJ3qmurq7sXjJYtxx551C8T1n/jxMnzVDmtNLUbMmkxHCGEiNoaT4pDPCVJWIJxAKhSQtqiYakR5crCOgItKgUBRTTo0r358lSqgVt1dDONazaqJe3wOEE3VkvjPPVSYgHFnvpnzbUhklzjoV5eC/CQg/+XQXjh49IilfZMb83vfuxvq1azBnzmwMxRKSJhoJh0B6O17bWmtVjXTPalyj2mNtp32xUjnoiKAGhJqMTNiujf6FdHpKfEMcjX6pKRNcKQZv7uoeIKz2yDGFV12TEUJhDchm8dbbb+Htt9+W3+sI4aJFBIR0cKgInxtAKHWAFkCoHcwpwsGMqiNVdadZcbhw7PUcMEllRrwyjZNK+SlcyK/KgFCljMalfZcvm8XeL/bi8OHDOHbsOLq7OpFKxk2bSQNCyoa2lgBCI0JoAkJ/YUAooDIQVG0nrIDwNQLCKH7yk58UjBCWC4LdUD2Ve8380fFqCF3M1lKHeICwlIQmzPfGUClAmEY2kUa8fwD9NzQg3CFgTIrw6f0JB+GPRnDfA/ejZcUKqQM8dvRb7NixQxRNOBgSEhkqBHqDmDbKFKeFixairq5e8tgf3LQJTz/7NCI1UQRDQVXLkVG5/mK4UNlTMRsRQkYgCRYvXbiIwYEBaUzb0NiAxmmNCNXUwB8KyrOLt4/9DAX/Wb1r/IWuP1S/1ykehX1wqnZkNB+PVGY00hvLc636ya6r7P+udNMf3dwZy7f3rj0OEigTEKrUNjX3FHtyDhAq8hMNClVT9VOnTuHEiRM4dOig1A42NDTg2Weekbru4VhcsiYikbD5otYawmpEMkapGsdkAIoDQkVaYgVzKm2QkVMVjRHTj/ucSV6mfq9geQ4UeoCw+sPHbE7KWHWGIF9BBu+88w7eefcdExC+8MILkjKqyGRUXazs5CbLqE4ZzY8QqjE0gB5rW7IcazXOtD1IpCcOZWHYVOQyer2oJvUjs4sUEK10b3Ahv2oAQstWJr03yRIPIBGP441/vY4D33yDrq5uxGPDSGdSpl1kBYTBUAhzKwCEAUbXbYDwH6+9Jjbhjz1A6GIClH3IRDY4PEBY9nDerBM0IEymkEmlEfQHkBqKYbizB9v+/T62fbAVQ2yQnErDHwrAFw4B4QCWrVyJadOnKcauri50dnYhk2Kqkg91dbWSlkBlopsAU8HPnjMb92zcgLXr1mHxsqVqM2bNIP+THUH1IJJ28qRENrx1idiwEN2cOXESXZ1doqwXtizD8vVrjU2BIUT6+7ICBgUQGj2HlFhVhFBt7UZNgMFMXdB75Kp/TfFBc1oFE3nV3qwpOP73tQPCYvqq0k3fG+nxH9cJdMcKAaFiWtQ903wKoBiNugUsSs1TFr19fTh1+jS2b9+OtrZ2efGf/vQnuOuuu1BbWycpdaL5DDKMarONTgpAaKmhlG4URhqclrHIRJcdGEa/rocSoJChAW04EI1oYaEZ5tUQjnLtWVSw1Pxl0vh4505h1KVDhO0mHn/8ccyfN096CqrSPg0Gta7N1RDmx3RzbVjkKY2aEjMd2OgSJ+1eDFZKk4DIMtFVCwNtUeQYR0f55s6nVwkQasnoLC/aY4MDg/if//N/cOTIUWkDMTw8iN7eHhMQEhRLmVAmLTWHc+bOwX/ZU0ZLRAi/W4DQPkQj93aPZXRMVoHbi3opX24lVfI4acsApOIJZJJphINBpIfjiHX14sP3/oMP3/9AonL0LrHdRCbgQ9qfxYy5cxCMRHC9rVWIDSQVwcfUcj/q6uok1YCbJAln6urrpV/QgkWLsOWhLZi7cAEi0ajhh9Vjqcq0JXeEClp+VH7/cH8/+ru6cfrESXTeuCGgsWXtGtx+30bDO8jdPq3aVBAQGsQ0ggMtAFAMJGmYmPP7FfSWVwEQlpS9d8BNkoAHCG+S4G+d25YJCK0pjVYcI/arEdnin8KMGPQjkUzh4sWL+Pjjj3HmzBlxyJH5+bbbbsPy5cvF0KPxZ2UYzfVsHdl/tdyBmYiAUL+DUxqZSglUNU4aEEqUR3o2jjT4FIla2viCx6k9w8QTDgJz2ks8UpniM8uc60ZbBB2l5TgRsBw5ekTsixkzZuB73/seZsyYLvM/h+usmTy5nJxcrai+vyKrU5OAf6qUR/WxRAGNeSK/NQllcjPEOsaFxrbcteR4fBUAIe06KyDkqxFcD/T34//93/8bR44cQWPjVMna6u3tNiUhgNBoy0I7bi4BIVNGV1lqCG8ZQOhuND1A6E5OY3SUBwirJVhRGlkgMRRDKpZAhD1qBmMY6OzGtvc/wEfbtiv2OnqagwEMJeMYSAyjtqFB/t3X3ytpFywibmxoQG1trTRIplebipyevZYVy/G9e+7BwuZFqKmtRTgaQTAcMXQxx1Ipcr88Sxa+NKTBfTqRQGJ4CAO9fejv6sHlcxfQ39MjSm7p8uVYe8dtQLQGCAflJSQ66AfSzAqRyKMl28NgG2U1AX/MbaCQZeMBwmpNsQl4HQ8QTsBB+W49UpmAUFc902ij/kylkkpH+XziXOMnmUyJnmX9FBkDydRMUHjw4CFhC2Ta6OLFi4XFj8yATMPPsTHyWron4S0KCDUesCBuyldIZQwGSsqIBrE9L0BVb6q4k947rCyuOQCRP409QFh8WWtSTwIV3WyeY0DQNzg4iIGBAQHmnPf1dfWSBh0QQGiMRN4+XQgQKlh0qwNCkUEWItP/53/9L+zft1+c+AoYK9lRUm4BodTeMtVdrw2DVIbX+e5ECN1tSx4gdCenMTrKA4SjF6yxsRmAMJ1ICcNoMJ5GrGcAPW038OF/PsCO7dvFAAkEgwLihtMJ9MeGEKqtEUCYzCQV+Etn0NAwRQAhDRdJAfX5cM/Gjbj3gfuxrGUZpk6bJko5S2+r8Evrj4rjERAinQZSGfhIE51MIhmPo/XSFVy7eFlAamo4Js/D5vWLW5YiOr0J4YY6IOiX6KUGhGaU0OhQwcigriXI+YSL1AF4gHD0U2xcr1Bpmrrezgo9rJcyOq7D+F25WdmAUL24AoQpJJMJExDqWkDqVRrLTJknIGQ/V/58+eUX2L79IzGoSd7161//Whp4qyxHldqWnzo6+ib1EylCOHLlF6aa0JFC6zQjGJSaMtZY+XwIB5jdogxl1mtSrsFw2CxP0FEiVd2Qu5cXISx/8RqBQbEXWEdr0sEZ8hewbjSt59WZCh0MqQiWEC5ZUzrp2TY+eXWe+hiDMVYdYkQITa+xJQqY9xr5qaGTNkJovBOJ+a5fv47X/vEaThw/jlAoLM6neHzYfGuWDekIYTjMCOFcxTK6alWOZZTKRTIXjAwGg8hPRd9Z46lYRskLEQoE0Nfbh3/88zXpQzi5agjdzWkPELqT0xgd5QHC0QvWAgh10gQVct8wBtq70H75mgDCj7d/JF7mSE0NovV1iGfTGEjE4AsFEAgHEIwEhVp4aHhY0pQi7N2UyQiAZGuJnzz9NJ762U9yj+vzg9V+aRjpOIbhpKKDQDaRQDaZUuCQKaOpDI4dPIxjBw6jJguESaceDGLq9CZMnz0TM5oXYsrM6UBNCBkBhUCaPzpCKEDTB79JKmM1hnI9iEbI0wOEo59i43oFDxCOq7i9mxWXQNUBoU+Aou6JRiDITzRaK3VWr732moBEGm9M71q6dIn0gCUzKX+UOlMOMEVaM7oa11GeXtXZY1/5xZgH7VE9K4Ag+KNUyIYtvslMGn19fSJ3Rl9VGYTRu04TmVgAodNLeRHC0kNto22R8hS2AGGZCSODjEKZbVf8qp2KBvG5VvSc08X3gPw0Ur9cV33sT2B95u8GINSvee7cOWEW3b1rl7DDsy/00NAgOjpuFACEYcybNw9/+OMfFSCko5/tbQQQWoiWdJTQJMYi4Fatchhx7OvtxWv/fE1KhX784x9PIpbR0vOXR3iA0J2cxugoDxCOXrA5QKjAVxa+VBroH0S8uw/9Hd3Ys/MTfLFnj0TkgiG2eahBX2wIHb09kjqaZD+gaBipbAaxRBzR2lpMaWjE4uYlWLhokaSILmxuxqx5cxCOME00rFIJWOs3AhCSSCYLn+TmMNk9i94bHbh09iy6W9sw2NUL3+AwgpksakJhREhcU1+LRauXo2nBXKCuBtmQH1kDDEraqLh5VWN6/Z/UD5oeQ4lL5vsD9XceIBz9FBvXK3iAcFzF7d2sqoBQ1bbpekGdxqVKpBWbIv1jiiWTPwQpEs0Kh7Fnz26888676OnpEQ/8/fffj3Xr1mH16lVyLs/LAUIdLTTS5ivEhZMFENrj/04MoWogufcYmSr+AAaHBtHb34dr164JXf/8+fPR2NgohD26p2OpmkJe1QOE7hRFbDgmc7qWJSA+HxLMVpJ6WbYvYAmKAhf8HaNWOs1XgKEZAXcDCPXz+G4pQEhSP2ZyffbZbuzatQvt16+jrrYOd955F661XsW+fXtVba20/tD6JmO2nRgVIAwEhG3+n//8p9iQT3mA0N2iKO+oCjV5eTeZoEe7BYTFPD+lXm3iy5e1fWwHoVo0FE5t0wxTir0uV0xNZeoj8UAmC386C18yDQwNIT0whGTfAA7u24fDX3+tjBLx1gXROzwggLCtu0vAoS9Cohm/kLnURGvRNH0GHnhwE9auXY+lLcvY7QGxRAI1tVGECAqDIWQFEBr5/mQTlbTOLPxUSLqBfDqL1osXcWjvXgQSadSHIkh29CAbiyPsD0jdYDYUQPPalZjRPB/hpkb4asLsqoq0UU+Y5XFUcXIrBf50oXiOT8wZEKq2FflzYCIZQaVm73f3+0qBn1UiI2MKheXlpYx+d+fSGL5ZmRFCaftjgD2tp3UfQvV7FeHjcarWSv2b+pz9xHbv/gznzp1Hf3+/9A27++678cgjj0jGhjo2lxmhKPW/24DQusLz/15YfwRZXS6+yCyutV7D+YsXce3aVcTicSxcsEDScfkn2bOlHtOYPoWuKDtIgU1Ds1mO4QycFJfW5ZyMbicSSUyprxViOkYIVb1sQIAgAY1qC+EX5st0Nq3aVUlpiqqPtXYfNmGfZQvPI2tSbQeNT2FbL2cvqEMna8ooZciegB9/rJhb48PDmDd3Hr7//Udw6vRJvPfeu0qvSN95NbeFxCoUxJzZc/DqH/4gEUJpPC8lP24ihIzspkVH9fT04l//+pdqO/HUjzGtaZrj/Cy3Z+DY9yF0t4y8CKE7OY3RUcUAof2WlQK7Ss8bo1e2XZZPxwbFQ/G4pLhw49emq9UryuPoeYvFE+Jdq62JICWUwhkk2IyU5AXJFCIZICTAMA3E48gODuHC8WO4eOqEtHRIpxKIxVRUkADw29Oncam9HYPZDPzROtQ2ThXW0ekzZ+HZl36JFStXoiZC8McNNgNfQLWYoGVifz5uwgoMZpFNJoGUovu+dukSDu3dj6baeiyYPgv9l1sx3NmN2OAwUgSV4QCmzZuJqQvmYs6q5YhMa1Spo8k4MuxpGKmT5rHSeFZbRUIqo8HeyBrCXH0IWcny6wo8QDg+c7v4XaoFCK3Xya9nzb+/BwgnwqhPumcoGxDqHnmcl7m2E7oxvTZGdesEa0NuUsbfuHFDooSHDx8S43jjxo145plnJKqlUh09QEgZqlU/UodQAxAQ0iiOp5L4cu+X0tKDkSl+2F/3zjvvxGM/+hFqaqLyO52uWMxS8ABhCW1uDAWBgwAQoy+kOLElJVGKCQX0iePYaBPC2jTaFQIIpEe80yjkkyflA0K2dCn+bGq/tzuFc/+edCyjyOLypcs4f/4Czpw+Ja3B7r3vPtEZb7zxL8X9wHIfo06ZMmWElgRVr776B6xcuVIAno+kSwSE1t6ctpRRPR5My+Ua6OntEUDIHtJP/fgpTJvmAcIq72kTG7BU+WWLXG40BuLklCHrR65evoK+gX7EWffg84lXh8W7BHr8nZ+LWvLvdW8eNmb1IaBykAywk4E/m5E0zEg6gzDJXFJJhNIphNNp9F1vRff1a0gnY0gzRTSZlJYOCAVxsa0NVzo7caGjEzVTmzB/yTLMmDsPcxcuwn0PbsKs2XPMLdNsFp9rAWSOJ0FgQLOLcijZJDaVQjaZxo3WVpw6+i1mTmkUQNh74Sr62zqEdTSWTiIVAGqnN6Jx3mwsun0tamdMB2ojyJCxjBsGHV70ogcDyIoHUXYOk2XUXjuQo2XnZp/fmF55e8dvVnt3KiSB0ax3fc0cG536jXYQ2BPM+F0xQOhNCG+eFpBABYBQDCyDlMEKJBTZhgZ0GjjmaptY+5ZIxAUQ7tu3T8AhjbdHH30US5cuxcyZM28xQJiDfCO1RWH9ITEmOkrTKXxz4Bt8+umn6OzslL5tRA8b7tmAZ55+GlPqp6hUXAuwLLcm04sQqnWjQZlOmQ6w9p9kJHQKs0E8bRjdLsSINrHFFe0cSRvVo5C/XRuL0rlWVvHRuNfdhcZ2MgFCkVUmI3XGA/0DuHD+ggh/6bJl+PKLz/GP1/6uCJTSGbEl+UPZMyWdGQe/F0C4QmwrGRfJvqIYLSyjhv4SXaUBuvJvobu7G6+//rrwTDz1lAcIx2DfdD+hx+DmE+iSozEQJ6cMr7e14d/v/Rtt7aohMfsEss6B9SMEgz093Qiz5q+mRhY5U1yapk2TSCEph8MRFVGsrY0iGg6jNhRCJJFEMBaXlNFaAE3RCEL0BiXjiA31IZNOSu4+AVaSG2E0is5YDLsPH0HjnHm48977cef9D2LZytWKDEZsaZ+wgEk7CG1322aOAEKp31CkMj56CsmyNzCE/o5OtLe2oql2CmbWN6L34jX0Xb+Bvq5uDMaHEc+mUNM4BQ1zZqL5jrWonTUDqIsCwRDSmSz6O9rlotGGRviCJAowehAWSuMxaNn5iB4gnEBLPO9RRrPePUA4UUf1O/dcZQLCvB7qpUIXNmFJSl06jS+++AIHDhwQjz97wS5fvgKbNm3C+vXrPUBoysyd/mCq6PkL57Fnzx6QiMMPP+7+3vfEmJ0+rQk1LJVwjDW6m8keIMyXE6NTBCzhUFDZKYNDYqMQQPBDZzQd4QSD9XW0UEh7kBX+gqweiRHmnAcItUgoU9ZlkmiKMhwaGBLQzZTcbdu34q9//YvYkGn+joDQSNetjUYxb/58/O7VV7FyxUpxtLsFhGa2VSYrgPCNN98Qm9QDhO50RJlHTU4wU+ZLujjcnYJ3vtDklGFrayvefOttoQ/momPKkHgxmR6aTkujUSIyejHp4QkEA3k1Dwz308PDXj8hnw8R9rqKJVGTTGNGTQ2aojWYUVeLsABCRuxi8PuyqKkJYziZQN/wEHx1dehPp3Dg/DnMa1mOTT/4ERYtX4Wps+YgHoup/lk1EWkxQUCoUjbzR0E1TlW1g0Jsw38nk0jFY+hu60BiaEgA4pRIrdQQxlo7MNDWia4bHejr78NgYhjhuiimzGzC0tvWoG5GE1BbA5Dp1O9HYnhQ7h+MRpENhDxA6GI1TfxDSqWLV6IPvAjhxB/3SfaE4wgIdR+xq1evSZP6jz76CL29feLwe/LJp/DAA/eL8LSB9l2tIdQr3/6ndeYUqvWhBjAjhGTNHhoW9sV33n0Hhw8dljID1lBRlosXNUuDdKlbqzBtxAOE+euZ9YN0akTCITETEsmU6n0sTlr6mDOS0hgMKJtG+hYKoYwaOFIojIzkeYDQBISsIUwkDS4IPzKpDFJJtrdJYtv2D/Haa393BoS1tUKoREC4YsUKZEhmpSOEutWE0RNSWooZziyzzY1BhtXd3YU33nxTAP6TTz7ppYxWfzubnGCm+nKoxADUTzExZZjvIB75fm1t7Xjv3/9GW1ubvAgXGw0AAjF6gjTpADf+KQ0qvWVgYFC8PtGaGlXDJykEaQSYM8500eEk6jLA0pmzMKexAdPrauFnCkFsGIFsCuGgH9FoDQbiZBntFeA15PPhYn83lqxbj4ceewJTZsyGvyaKIYJTnx/R+logGBDCmbxN2XjBALdZIZXJyJ9CYxyLITEwgMsXLgnhzawZ0xENhhHM+JDp6sdQRzc6Wq+jq7sL/YP9CERCqJ/aiMWrWqT9RKChDr5oDbKMZvI/ppyEQsj4GIf0IoTVX3/jfcVigLBSXVAIEOrfF3rHiak/xntEvPs5SGAcAaEmRGa9G1kxmZp1/vx50fkvvPC8pI5aP99lQGjVAE7awJrmaR+1II3XdBrD8bgYzuFwBG+8+Tr279+PocEhzJ0zB6tXr8batWvR3NyMSChi1lKVuwY8QGgHhAmJWDHyyggVgQWjhPzhh7YLI4bMUmJdWyqZlBpCZiH5Az4EAk7gzwOEW1VUlgAAIABJREFUeocigJa2NSyhETKqANLJlKSQbtv2If71+msFIoS1mL9gPn776u+xYrkDIDRuoLNwzVYerEwioDcAYWdXF956SwHCJzxAWK66cHO8Z4woKVVqBIrP1I2gx/0YyZk376oY5qwfei7Pnj0nPZJYOzJIxTkwgPb2NvkdF/nMGTOlGJisTqJcBwbkEiGyfErBtsop9zNnPJ1GTSKD+qwfi6fPQFO0FtFAAB2XL6L90kVkk3GEAz40NNQLmQtbTvSwpjAcxJRFCzC3pQXNq1cjNKURvnCNKBohPQgFkfWT9dMBELJ20RcEQSEyabOYIN7Xh/7OTpw5eQqRUAgrli9HjT8IxJPwx9OI9faj48o1dLW3S2os2a4YiWycOQ3TFy3AzGVLEYhGkA0HAYLCgKqXTLMRrQcIx30uV/+G4wUI9aQtpiMmpv6ovsy9K5YtgXEEhPrZ6ORj9sjbb7+Dy5cvS6bIT37yE2zevNkDhIYEnAChjg7Kas4yGqVYLck22nq9VVJGP96xA4l4XOoxSS6zZvVqzJw+Q1Lg7BXJbuaKBwjzpURnhpDKBNgmRUUDjxz9Ft9++61EA5uamiT1edasmQIqlOYlW7nRwNirIRwx7VQGlmElGwzGmhqBUI0yj8fi2L59G/75Tw0IUyapDJ0iNZEazJ031wOEJRa1xzJaVEDjCdLG815uVP3ojyEAtDbQtfdOYj8Zen+54ZNpNB5PoLevD0ePHkXrtWvo6e3F+nXrcPsdt0stIcEf8+/pvaGnjQhTg0K2m2CUMBxLIZoGZjZORV0ghEAqhasnjuPKiePIJGMI+Fg2GJaWDvFMCpe7bgggXHP/vZi7vAXTFyxAoL4BCNUgnUiIENi8XtcQivrW2snopxXyh6RpfCo+LA1P6VHqaG3FjWutaL1yBdFIDVqWLkUo60MmlkAIAaSHY0Is09vRgb6ebrkPi59rptRixuJFWLBmNYKMTNaE2GFYAUJuHLyG4inLcwRY00w0Fbt6VkVAoz9y1pjZ/9+9OTz6VVDoCmMNCA2rsGizYuusGLs39a48OSQgzJ8ybXLOO+0dd2IqdHor6mbzOkXaFRSTCIEMCWV27vxEnINMB9uyZQvuuuuunB4ze7Yxx658+ZpukgrOLf9u7s6wpoiWihA6GW56V5A9y7gAe9+lDOZLRl3feP11dHR0SJRqyZKlWLZ0KW5ft17o8z1A6G6cih1lEInKIZzHbDvBecwfAsRFixZJpHvhwgUyBtIagc5mzTRqsI3m38O5iYFaq+4nsBOpjLIH3F+jbAkJmBvd9XVJjjXAYLINM+hgkPds37ZNUkbZXiWdSikedkZe/X6R9dy5LgGh1oG6zY3xBrRlu7q68KYXISx7GpRxwugmSxk3quDQ8TRwx/NeFYiiglOsgFCBQed31NCG+fYdnZ147733cPz4cWFGe+rJJ/Gzn/1M9R0EZKELG6lNibF2L8gdbXAYiCURCEfNBvXXj32L68ePAxkqigSSyQRiqThiqQSOnjuDWNCPLT95CkvXr8GsRQsRnNIkgDA20Cs7a4hNZunxs9UQSlpBNouQLyIN6Pt7O/mACAcDOPHtMVw8d0GgW22kBo1TGoBkGpl4AnWhMFhhkI0lkOgfQKyvHxmykfkgjepnLFqA+atWIjCtQZHLhAJSQ8hPWn60xHJrJ1+p51JMPEBYwcQdl1PGAxC6BXwTWQePy2B4NzFSomj0MN1QO+8C/oDB1ufOsKO3noYvI1Os0RHHnfGxquxifDPUz8wQOX36DAYG+iWyQrZRGtMCdozeqlLf40jT7244x9Y55u4ZrEc51QwW3jUL2wsqQsjsGdWgW/o+ZrNSmvH+B++jva0NZHylnKfU1+P5Z5/D0iVLKiKX8SKENuhmDItqNaH+8fbbb0u0OxDwyzx+/vnnsWDBQvmO64Opohwfsxedgzp20tAKELqfZ9pGsF9rogLCfJd3ViKBWm9I71I6urUQspAI4d///lcBhEzF5cEEo36/D5FIDebNn+cqQigStSgoK6mMBoQ1TBl9yqshdD/7XB85kY2RMlbbiPedyO/lenBGdaAoOcFMaluzRwil1k5IPLm4gY7OLly6fFnIBM6eOYPevl5s2LARmzY9KN7MqY2NoMeT/WXYi1AtXPUHI3Rs+8B2D0hlgLQfqb4BxFrbcPrrr3Dm0EGkEkPCMio9sXwZiRKebb2CwWwaS25fj9s2bsCGzQ+ipqFJUkaTybgAQr89ZdTMX1D3Z8qoL5NFfHhIiGQYWWSqaNu1a5jZNB1T6upRE4lIC4pMIoloKIRg1gdfIoVYdy8G2ZOQkdLYsDBosYZw1uJmTFvajLq5s1SUkO/r84NJrEwBKhYhtPb28gDhqKbwGJ48loDQ6bE9fTSGgzkpL21S5Ysi1tHBfGNIvOxSQ+NuL1T6XhnD+gwaZEJtL1NQ903LRSFz+4Mhxix7yybQ1dUj7NL8nv2+GhqmyAGK6EGRdJjpDhVM73yD8+YPoV3CVjDoLP2Rv5V2H1qMFmIMXW5x5sxpnDhxAkePfov6+jrMmzcPP3j0B1gwf74qj6ggWlSB6G++sMfyCXTvQUbHfMBbb72Nt956SwAhCX1efPFFzJ+/QKWWBlUvvGI1odV+1DGPClofuAoRQkYA2cwx3/lD3gY18/T8Yw0hASGzyJhVoAEhz6uN1roChPrRrbaqXhN0dBEQciyjtVE87tUQVntqWodzLK492mu62wSd7+KpSfE2S+8pAwzaxMlFJ55kKQ7248zp0zhx8iT27d2Lq9euysJesGABli9fjke+/wiWLFks3mIWEoeDLJ3PNQSkcpA+gMo9CgymMdzWge6z5/D17s9wcN9eJIYHkM2kEI6EEAgH4Qv50d7fg/5UAr76WmzYvBnPvPQSGmfMRIg00dL3Txk3jA6aNYTm0PokLYFgVOJ36QyGBwbQ39ONyxcuoq+7B8uXLsO0xkbQ055NpYXdis8uzxpPYrC9C32t7ejr7EJfdzc6OjsQrq3FtDmzsOh7t2HWymVAbRS+UEgoyCRCaKZ0eRHC0a7wm3e+Bwhvnuy9O4uWNBxyNHSY3qYBAdPqtWYRo0tS/1VtVKkPvfY0wCQNzkjlCgXJBE0yrBx7nwaO6jm4P6jrc78gZT9BJO1AAZYjQiEGSDVBZmVl9N81QCgQ3AwzOoNFypk9Ht955x0hlCFAWb/+NsyYPl1FXCxmiz3VLwfxc7PAixCOXBFqHqvfe4DQXWZBHoY09AwjgkIik0gim0kjUhORdhOSLSZNoQ0ZGyd/+OFW/O1vf0EspkqQZC1ITaYPdbV1rkhlSgFCZq1x7TBC+PiTT3gso6U2hPK/n8jAqfQGWPh9J/J7lT9KlZyRA4QKpOVt7EbkkMdIhDAQwGe7dmHv3r1S/N4/MCBGAYvdp02dil+9/DLWrV2HeDIpx4cJkGyAkGmjWaY7JVPIxlLob+/AjXPnsX/3bhz6aj/8mSSQYaP3NJLZFFK+DPzRMFJBP/oSMcxfvBi3330P7tqwActWrIQ/FIKPkTk2mfWPBITcMAOEhMZ9E8PD6OnqQkdbOzpv3EAqnsDK5csxfeo0IcHRWFWopdNZiRAOsh/hlevobbuB/u4eIc3xh0PSl7D5zrWYvbIFvsYp8NWEJUrIdFHpWGRpHqVTqKxjZKY5eDWElUzdcTjHA4TjIGTvFkUkoPEdHW+Dg4M5wEbWQ7Im+5gpH0DAx3Y/7vYzSecPBFBbF5X6qcGhYdRGa4TZWYM/BfRyHw00FTDNgACS0RR+SMrBFLAQsyqCSueb9UNi7RnXcfd4edK4FQEh04FvdNzA5UuX0djYiGlNTfIna6y4n1mH2QOElakPDxBaF3f5gFCR8SQlxZksw+1t7UjE4mhZvkwiq3Nmz0YoFDaViF76BIR/JSAcHjZSRo30ch8qBoRWvUdwSkD47rvvSoTwsSc8QFjZCil6VgWafAyewvmSHiAcjah1yqg2BPI4R436O9ngWWvi9+Ptd97Bzp07peg9lU4JGOQiJD3zS88/jzvvuBO1U6YgEg5LU1IrIGQoT/ovkZJYavWS6Gm7gatnz2HfZwoQ1kVC8GXTGBzqRyydQAoZzF/SjJop9bhyow2+cAgN06bhno33Yf0dd2D+ombUTZki/YGYeik1hJbpSo8qASHRWTIeR0f7dXR3dqK7owv9vX1SF7h08WJJG22or0coHIGfnvJ0CqlEAsnBYQxd78BQ6w303ejEUG+/eLZ8NIhqI5i+rBmNC+ci2DQVkcYpiPJZAgFpNp+x5dNbiWSsY+aljI5mBo/luR4gHEvpetd2L4HW1uu4ePGi9H6lvqUxJo41idaF5McePSp2dabz19XXSbQvlohj3ty5mD1rpuhxIo60jb3EDggZTSSopKplyuhwLCatE9i3TX80KDRXUQVmxGQChE7ydorY6done8qbisJmhYBDU/dL0+5gUMovVFqwBWCreHHebb0Iobs15QYQMvOJ68NLGR0pU6552oBnz54Vdtbr11ql1cSDDzwoNZjsJ0gHhvYqWQHhX/76Z2lbRh2mo9c6ZdRN2wn9NPY+hMo5lZSUUQUIa/HYE497EUJ3S6KcoyrQ5OVcflTHeoBwNOIrCQjBrEy/ihAC+PPf/ob3P9gqqaJczaQK1v0IV61cidtvvx0PbNqEmTNmqBRNQZoCKQWpcSb5/aqGghHCjmttOH/iJD7/dBcOfrUfc2Y0IeDLor2zDcl0SmoDN31/C+YsmI/jZ07j0tWruHr9Gpqmz8SSlha88PNfYWnLMmSzhI4KDOrb+RkZ1JtoJoP+3h4cOvAN+nt7JYWUgDARi6GpcRrmzp6N5kWLMGXqVCGoScSGMNDbi87WdsQ6e5DpHUS8fxCpWFwxYzEtIhLCUCCLRNiP2ulNmLlgPhYvb5FUVgGEZPOTdNxcTY2j0eBFCEczhcfwXA8QjqFwvUuXIYG9+/Zh27ZtkmoVi7H9D+uZY+KVr41Gpf7ZDhaKXV4yJwIBhGsiklq1adMm3HXnHWhsmIJgKOQICFXKqFLoQrQhaWGqkTfTWenw4u+UvlN3p/71AKFtJIywrxMgNHZKAYbMkqHhTcdifW0tgoFgbis1LukBwjIWkeVQKyDkr0kqo2sI2f/xpZdekkiXdnYLqYzLGt3Knij/rIleQ9jT04Ovvvoap0+fxoUL5zE8NCQRvmefeVYAYV1dncEyb+gB4/W2fvgB/vpXI2WUmWQGPwX1RDTqrg+haVbaGtPz9wSEjBD++9//VoDw8ccwddo0xyEpl1nV0blju3K516xkrnhtJ4pKzanMu/hWmPt2IgPdSqZK+ecUBYRGSlLQ75d+g93d3dj64Tbs/+orSQ9SNSTsL6O8PU1N07F6zWo8/vjjkjIghca2fCFKPGAQGGSTGbRfbcWJI0fx5e7dOHLgIKZOqZM0qIHBPiRSSen98/Rzz2DNunVo7+rAoaNHsPuLzyV9ddaceXjm+RewZu1aTJ3WaHi3jQihAFgNCEnPl0VsaAiXL14QEEjSm/iwYrqqCUfQMKVBajRq6qIIhENIpRJCQNPf04fUYExYUdPxpLD7qRocP3xBP4azKSR8WYTrajGlaRpmzJmDQDgMQl7J6jJra4qQATgAwvJH0nqGsSbGdXo73Ww0zprRSWBszzaLgMq8zShy58q8k3f4RJDAKBagbel8/sXneP/99zE0NCzpVsPDMdFd1EcECszeiMVjAiT4d1VTqFgqtbHFSAf/rhx4CtTRi19TG8UTTzyB+x+4X8Alfy/OrDwR5hOOWRvO68iWBoAGEsy3BK3GuEY9/NOhh2J+SuRIQ/lmjqyTtVFcyznXCcqr21gSNdmMRHpZcpDNyhhzH42EIyYbrNP9rGMwsoNAfpqpXX7jYcTezDGz3zvn2CB5kuqT/N677wmI0KQyzz//gpD5EBAq54cv52weh5eZCIBQnBLM5mJQQHSHcgDRSdF2/Tq2k1jw7Fm0t7dj/rx5WLp0KbZs3izRwUAgmJfCbkYIt27FXwxASD0kbVgMfgoCQrKM/u7V36nG9GnDyWSkpmtTyowvaIZe1kMbSiOZMADhf/6D2rpa/OgxAsKp4wYIx2FqyC0K6Rxfyk0V+Xg9ZRXuM4ot1BBTKSN0/JNQKukdVAVRurpE8bYTinku6IM0IT5++jSOHTuG663XMWvWLNl3+vt6lLc6Hhfv8LJlLXjqx08JICRYtDNt8qEIxsRoAdB6+QoOfX0AX+3di+NHjygF4WcU0Yd4Io6h4WH89ne/w6bNmxCORrDniz0SpRwcHkb9lAZs2rIZt91+O1atXi0KQBSD0qYjAKGPCkR+DNFYavxMYUlDHSJhmwXDcyQX1TZD9a+MVFUBglScRjJEMY6HXO57ZcxxhQe4MCAstTpcTZoC6nXkr8fubpU/p3emJ4HxksAodjPbEmbd9vbt26UnLKOEypjySSohjVbq357eHjHgpHY7C0kvZb0zj2GTc6b305FG514qmUIwHBLHXigcwtPPPIMtDz1kRvaU7i780Syi1iPyTBEdGXQQgTborJaN1VViL4W0XsL6d6uKHu2Iinp3cZFix9iv4WRpKAKe4rEGJuJa2w+4mUUkB9L9hEfUkhqkHYVe71YDhFwvBIVcF9LaI5XCB1s/wIdbPxTgs2LFCjz99DPSEy8v8m3YFS6myYQ8pOA8yluQuUfnPI0NsW9zVuqLSRRIe6a/vx8XLlyQXn/8c3BgEI/+4FFhmmfbmfo6pqI7i+DDrVvx17+w7YTSYSpjjI57P2prDUD4+9/KGGRSbIujyAz50V3RrICQv/eT3N1QGok4AWGXtG6hPfjDx36IqVO/W4CwmA7yAGHevHOr1nnS+AHDyQoIVR8ZlSo6yAhhb680Ix7oH5CUgP6+Ply8cB51dbVomj5dagYbG6eiuXmRLO78T07eBIO8bjqVxvXWVpz89jg+37Nb0jmZgsoIISnNqbT5DD//5S9x/wMPYMrURnR03sCp06fwFdtUnD2HaDQqDXtnz52DO++6C+vWrROmBXpZqUgEfFJZGEBQnqIkIKSWya9FzM2snFpVzViNj6SqinozPInqfT1AOCH3Ru+hPAmMgwTcmPIFHsMMQisAQS/81atXpc+XpGim0/JDo+rYt8ckdYupUvF4TFJH+Xv+MALISMfdd98tf7KNAb3oBBBB9k7Nkng5g6XLlqq2BkpVyu9G6u/cb5T9pd7PJMeyKjsPEDpaGKUAodpB8gGhlnqeIWiwvhLQcD5oI1nve3lj5wHCPHFIGi4ZMUNhiQ4Ox+P48MMPwabptBkIRp599jnMmTNHOV5YMkObxajjHAfFMSa3qAQQSpTO6MVIR1JvT5+AQEYG9+7bi9hwTIDXo488ig0bNkg0TuqIC6CWrR8QEP5Z9SGkbI3oIMEmbTmJEI4CEMbjCXR2dAnA9wDhmEyj8b3oKLZQlxFCiwU/MrdiTF52sgJCLlapAdHF7oB4pxNxKtQMbrS34/TpU5g/fx5aWloEEHJhi1fHWOgWE8L8K1nxBPTFk8JOxb5Lu3ftwtdf7Ud9Xb2cOzQ0KEqYNMZM39h4372YOn26pHSk00nxlu/5fI8YSclUElGmB/zoMfFUMZ2T55IgIeQPyI8YLgaAkzmmEZ5dcWncagGEOjAo46gnqL6WCQpZK6N+BAjyj6xRP+OgHPO9uF6EcEwWnndRTwI3VQLudrNCTiOlp5TBr4EgdZr0C5R00KREBtkT9ssvvhRmyuGhYWTTGUnrol4kO+XqVavx1FNPoaVlGRoaG+RaPN8f9Et0hDWJ4UgY4TCJaZQTK5UHCIvrJw8QqklWLEJojQkWihCqAJSK11mjdsxqyV071xtSgGCWDgK1wah9V5VJWIG6+kf+QrDuP7dahJBrI51OCfGdJlXas3s3Pv/8cxHU4sWL8aMf/Uii6oy4iz1BUHiLAULt4lbgLouOjk5cu9aKAwcO4PSp07h+/bqALpLvbN60STK1hNxK21sOrMdbP/gAf/nzn0HgJoDQiAAKIKyNitNqtICQz7l161YPEN7Uva9KN3e3hRa6mRchLHcYrCmjelvTBorYHUypYPGv3y/9ZWhAsH6lva0NN260o6O9HctbWsBCbG4yUlNo1K2YLKO2h1KA0IdkPIG2PED4Feo0IBweknuSLOG5F17APRs3or6+HsGgqq84dvw4jp04jmPffovOri6kMmk89NBDePjhh1VkMBiUuouacFh+rNE8M0LoNF30gXmAUFysalO2A8I8jKgBoXaQuU1qMtjjyh28gsd7KaNVE6V3IU8CFUvA3W6mew3abyOazgIGpd0DWzsEGEOCyUS59YMPsXv37hGAkFkWPJ5ZE7/+1a+kxoeAUkWUsvAF/KplBGuqgwE5NhIOSfqWBwidB71Uyqj9rNx2kTuzWJWPEyAUp4B2yhIAGn/XDluOlyLvsfQ4tERuR7yJLWJ4qwFC4TagTHWbLR+kfULb9TaJGNLOaF6wUCJWZqBeD6TL1i4Vq4wxPLGSCCG5Fygv6oxrra3CdMwoHzMSCJibFzdLD+rbb78NS5YsEQIkgmqVBjryjjlAyAgh6zOV855zuBqAkM4tAkJGfMmi/IMf/cBLGR3DOTXml3a3hXqAsFoDYTVGnDYqKgPWotCTQ4DHRcy6Pvae6ey4gaGBAfE8r1qxUjYqKlSmG3GzYjF23sfQripllJE+lTJ6/Ngx8c4dPHhQvHZCfJBMyfWoU37xy1/ivvvuE9Yo5v0T3XV0deJ623UcOXIE5y9cwLVr17CspQVr166VdNampibxXE1lC4xQWNUmajepqeUdpChoUdUQmuCPD+H36x6rTvur/E5FB/mx/uliRhfI4a98jD1AWLnsvDM9CVRLAvlrPz8SmF9H5hQlFHeSweJJXUmjTDzqTIM3QCF19nvv/huffPJJfspoMimOPOqidevX4fe//51EPujgYySJilUa0xstLKTmmiQz7OsqZGH2OrfCeszJ8DN9bQ6n5ak7m6pSUbJ8+Vv/af17MXdbMeBWzHooNfKVXFcNo/sz7RFCgheerSOCbe3tkkJMwhmm55HMjZFgAhk7UY3j+9zigFBH3slizg/tFEba6RjRrKLMVJIWLMJHZ+F1vNUAoW6Dksqg9XorLl26hB07duDqlatYs3aNOJkIBJklRpuL9qHIlJliBQDhn//0J4kQKsIeIx3XH0BNtGbUEUINCLdv247a+lo8+sNHPUBYSqlN5O9dmM9FHt+LEJY7tqUAob6eeCMNrzTrCU+cOIHu7i5kUiksXtyM5uZmEwhyk9KFwI6AUGoT/eKhvnrlCr756mthLiVhDauRpXGyP4B4IoGh2DBe/f3vsXnzZvHYMX2Dm14oHEQyncTxY8dx4OABkIWPeemRSI2wXDFiuWXTJsyZPQfhYNCo7jNml5u9OQ8QCjdyQUCYA4H22au29pIfDxCWFJF3gCeBySeB/LVvZPbJa7jhgrM6sZheZfYfzGYRCZIQJih1gK//6w3QAOrt6ZE0LEb6CB7UORmsXbcWr/7x91g4f6Gk+4drwkIkY/2kWJuYzZothpQhbBjDJfTlRAWEbtR8uXOq0mtWCggtCSmKETOTwZdffin7XV9vr4BARoBXrlwlhrn14zQu8r0HCEWWTKmmMKTUxSiNYaaRFdDkgLiiXC8o03In0k04vtwIIR9RZykkk2nhj2Ca6MFDB4Ws6r5778PChQvRNL1JQLUuLaKlWChC+MH77xspoypCKD0ejfpMkl6NNmVUA8IdH+2QlNFHfvAIGqc2Okq73Mh4OWt4LIe3mA7ySGVGZO67HQqXxrrbyxU5bqLXECoLRf3PPtm0x5aLR6WXZiRl9Ny5c+jq6sDw8JBsRMuWLjWJCEiDLs4hu9vbEpnj90zrvHb1Kr7+6it8/fU3AjLTpNkWw4TpqUkp+CYgJAOe7m3D71n/ksmm0dXZhQsXL+DI0SM4efKUAMyGqVOFBnnd2rVYu2YtVrS0aPoDvR860p2rLw21aW1wbwjBaSHmYzl7hNDYfUvNoQkJCO1h1FLrxWm7qdR8KiUw73tPApNBAiMBYQ4I5rdxyHsbS9RMXUGUqYraGVR7bAUkhpTfJ+yIuz79DJcvXcLQIFPttUHmF/KM1avX4JVXfoNFzYvkGqyHkhRDy+NpV6pOQ5TdQDI+xA7ObRHGgzpFNBXzaO5Niq1+fW8zfd84TU7PqeCCg6y1Ub4LOP+OlWifUkZiJdccKb3ijKYjIoR6BhiAcPeePdi9+zOJCHMOMBPmtttukxqu2mitIvUwx4kOVrZJyp+Lt2INoWndyKTJIpVOKeezzmQyHCAUHdeQIoVTIy5/WmQ4GYFhMUDosyoDy6pTZlxWHEvsPU1iGTLOkyV03tx5UpNMAkHJWDBKhqhYHAMCAJgyao8QSluPQADRmhrMnTcXv/2dwTKaVtkMMhY6G9qyAPXYSJcWQ/Ew0kuWUUYxSXb4/Ue+L9Fzx0+Z0d5JAQjTblyNFe6dlSu/Cm/oLp5iu3g5UUHrqaUM3MrfwX7mRAaE5k5fZLADRrN3GgecbolEXFIHOjo60N/fK2kDLcuXC+udgDUWFUvo0fmiKocfCIYICK/hm2++xjfffIOTJ06KB5vfC3lMJiM1i78jINyyBVOmTDHTOFgBoA0H9kfk83z22S7s3btPDB2Cx3lz5uKBBx7A9x9+SNJFTSWuiWDsPbDESMpZIyZZgsVIcRzbPE1b2bwqZYhUazYWa2qafw/7uir1Xh4grNYYedf5rkjADgg1IYj6k4Qgjh9Dz1pXnK4TE1XEDHaL6+7TnZ8KqcyZM2fQ19snepeggJFCRglXrVqFX738MpqXLJasDNb5qDQ4y8dII7WCF/WM7GuoVK1+Wq3W9fc5EhP9bCMhUFGvtvkYRssg498FDVjL98qOVUdWYrAVM+zL1clO7+isFUtbVvaCZVR3AAAgAElEQVR7a8OcEcJ9+/fhiy+/FGcqjXRmzqxeswZ33XWXZMdMm6obcSsHgo7AFFpV5b7nZF2den4wbVpHW2UtGdEtvSBkTigfjPkxd0Ozq1Wp2XnzpFTuk/nElCp8lor8qbVN2TATi6Q8wkLvD+SifJKCTttO2VpOa6tQhJCgUEcIX/ndK8L0mk2rFmSmM8O2bKTPs7H8xWwjUWEiga7Obuz4eIcA1e9//yFHQKjOK09SleiXsZgFRXWpBwg9QDjqSVdChM6A8CI6Ojuk9YQdEIrxIjt0galrNBTlCmaD02+//Rb79u3D0aNHlaImnXoyJUQH4UhEagjvv//+goCQzZe5Me7fvx/79u3HpSuXJaUhFA7jB488gueff16ovIWdT1kO8hEdoh/RMCw8QKhnkwcIR72uvAvc4hKwAUKpyzP60BlRCicBmVEJkr9InmnuHPlOfnJgcuv7W/H5nj3o7e2VVj6ss+YP0+tZF0XSBysgJAspr5sxHH18BkUzowCgatyt0hOFwZL/tqW5ajBofX4dITQdaZbXdwsIc/44dbJPSL7yI4+KeEWVHUj6o/qf2nOM0gb1p75GAcOvyu0YxhIQyrZFgqFMGnSA3ujowLdHj0otPyM2vHddbS2efPIpiRYyqkIjmz+addsDhEa0zwCEZoTJBgwKpUBbMdNEjhCWB3MAN4BQzx2JAhr6QS03hcS0X0bAtvGbsQaEhmo0DDmF79hSp6urGx9//DFqa6N46OEtHiCs1i5c2o9VrTvlrlPuZB5J9uz2mUpFPNxep/RxRpeg0gc6HlG+RNzdyMn95XxmPiCkFyaOi5cuoqPjhgKEy5ZhxfIVUuNCJas27MKA0Pwuq9i9mCrKxsuHDx9Wnmij0TIBXW1dHV586SXce++9NkBoNJA3HpkGCttXHDt2HF8f+AZXrl5BIpHEDx59FL/8xc9VX0K7F0wihBZEaGwM9DqPUGYFjBvtobJATHfitx01Xl7a6kQIrZphrOZnRWL0TvIkMIEkMBIQqubhRqSwUAaFwSKpsyx0bY6ZMmrLvvjgP+/j8z2fi9eex7BNgW5XMewECFMK8FHPydP4VK2gZq/UAFTfTwNEUekWfTsihGJPGS0TEGrjUgxNa/a+sVXngJ/uj2uQ4xjWqA7sWNChORcKGfD2VMo8gOum/ttywlgDQgXQVasJZs6cO3sWx48fF2cqiWaSiQR+/OMf4+577sHMGTNQUxOVjBrdR88DhPmAsKA8CkWOrJNyAmkZ+6OUuyOXAoRFzVKrGWlEEq3g0X5usQghI91MGX3lt0aEkJFLLnEjVXdEBZKFVFdFL2mbJtFNQLhzpwKED22RtFbndyhPUmMRIaw2xvJ5EcLJECEczbCXN2nd6yk7ICz8jGzsrqVMQ4J52qQfZt+rvr4+tCxrkRC/2qzUdcYCEDY0NOTy/S3ebb3ZM7+9q6sL27Zvx/ETx9Hf3y/9cSRCSEBoV/RWL70lVVS7u0zJ286zSiofELqX/kglPlbjnH+n6gFC5Qd0RZpTuVi8Mz0JTGIJFAKEOVSVV9dk/jqnQ/UV7BE5VTajvt229UPs27tPokJMmRoaGBQdTYDAf69YuTI/QmgAQmmlo0EhaxQNuJdL91LX13WLChCqUNyI3cJirTkZTqV2wJykrKlmimVaf+wN2wuxjFotAnsrhhF611ZbN5EBobWeTQB9JoOTJ0/in6//CxfOn5exJsv2mjVrsHHjvZjWNM3sxzuC8dvyouPljLzZC9meMuoBQiWBigChg/BGVq+NtGlKAUI2pv/Nb3+jUkY1INSOeqWAzI8kLxj/ktRfH4SIsKu7Gzt3fiKAcMtDW9DY4AwIy43yeoDwJqzg8s1iDxBWNkx5rh3bDp+/fQsDlzEwGhBeOH9BAcLefmlKv3LlSpNlyrAiiqeMMjrn90u6y5HDh/GVwTLKlCdGCEmGIDnqwSB+9etf48EHHwQBoaaCdgJirJdhitSZs2eFEWs4NozmRc1Yt2ateJnsCkClY+U+Su/k6ljyCu8tSqmUcVPJeBTKrh35fIXFmjvWeEKHxeT+2e3rygr+rN/pm5S/ciuRk3eOJ4HJI4GRgDAXYcutIZUGalm9hjLQzM76G6uOsIKh9//zH3yx53O5RGxoWNhGma0h2RaZDFatXl0EEKpnzFgbtSoz0dCXIzWGTqs3warx8Po1nGgNCjrObHXcpg42xZEDhToJVLmiGAm1WogWWeuefDYD0mneVDNC6HZeujEsrSBtxPGGzPjGJJY5cvSoMG2z9IKso9Onz8CaNauxfPkKLF/eglAoXJRUJm+PKTMq6vadJ8JxVueLTomWmV4gZdR0hJj1cPk1rhPhnRzntMMvrWtyxPsWqCEsxyax3rLYecUAIWv+yDJKQLjcAIRqfCx+Z4uqtFZg6+wAAYRdXfjkk09zgLBAhLBcR4ibdVvunHBvj7m78phGCN09QjlHuXn9Uoal0zXcXNf+nNWObhR+hrEjlSklK9s75z2iBTSYBonlAN2PL4+fU9kt9D6zduFGOyOEBITLhbhApzbJXYuQygh1HXvVhILSz4YsowcPHMCpU6eQiLFgWfWnYf9Dpsa8+uqrwjJaChCq26qUVS5eKXA289kdiogtvbY0FjRrUExNpNOXDG95vpOqnMk/8ljNYGY8ZTkXyyld66Aa88FO3ZevT10G9ZwAYZ7at/yj1Dws9X05b+4d60lgskigMkCo384aBcx7Y5u/552338Znn+4SfTk4MIDuri7JiCCpDAlF1q5Zg5d/9SssJqkM2/awhtBgiRBwpxmVLYaxAl05xWG+iREddFrRmnSs4A7tdJKD7ypnsObroBwAVfsL1ZxJzOOmZtBh2kxGQDgCuwMg8+i7772Hrq5O2T/nzZ+PjRs24Ic/+AHC4Uh+RNc2DtUk1pkMK1ODI6ZYcxloRkxtO+TeQdXRknSGvAgVbNM3RRwyvLZFKGDGoAw2x9sglhKG0UxWCKjELpP3ZZ9S9t6q7iuUAoQkRfr1K782AaHSU9IGWikjAxBKZoPVXDXmNMuZWEM4UQFhMXGWK2ondToCEE5s08v0jxaYZc4gLV9QTtewvrVdrMUkUk1p2Q3o3CtqWFLdpWXZrd1euBggtKx8NQrqfaxOWAFaWQUI2XaCzXF7+/rEE8m+f/p47fFmKoLTR65PhRPwC1X6/r37pCn96dOnkYwnzAbMvDfTmH77ym+xafNmV4DQej+TSU9rjhEpo/kaxfq11Xukn9dBz7qVvPNxhkJWT1HeXNSv5Oz5s60Bi2NTvnF1K/s6KlddWW/k6oajk6V3tieBCScBGyC01NhY0zBF2xq1hdZXkBRJh8Wqd0n93VtvvomdH3+MoeFhcagxVZSGrDbumEb48ssvCyCkcSts0Kw1JN2+Tv8UUJh7Xq26rZn0pdSU0klKT5TrTsqXlBX6SZJq4Y9VtxdSUUUucDPAkJtIQ/EIYX5EmcK5evUqzp47K5k2TJm7bf16cdIyc0cihEXq4m6GDG7WUuVUULWyGXGgyBrxB2S9EEjLrmW0ouA48ffSFkEIjCZRhNDmaFEpxmScJdBTC4Jsw5QB342txA4dPCSZWQsXLsKMGdMxpWGKlbuqKkNWDBAyuk1A+PKvXxabkktbE9iYrXL0GlcY1hiv3KPRNmWE8NNdu4RkacuWzWicQBHCUoDQrZXljJSAPEBY6KCKR9Lt07m+gbFNFFTQhQFh7lGcgJdOoHHahsbLGJ0cgDAnDavGsD07qaqNbV0pRW7KTCFSv+WiO3v2rBSy9/T2yKZD2msxBPQGzTSEQr1tLJTEly5dxL4v9xqA8AxS7ENoNKeXRrB+H379699g06ZNJQGhdWPTb5QXtSw1T4s07C1Ur1LqksVtGTUGNL6yBWRlPd8kSTUMLysoLLqpy6AbI+/kXi75EoXndslTvTrD0iLyjviOSsAOCHP6MQcAreAnXwyFACGPsjatf/ONN/Dxjh1SM51MJmXFMfWeBi5T7EcAwpRB/iWA0BohVPdXjrjcRznEyhuiYjux+126PFeZPfXWfOISbKJ5Otadt6w8YYzyaDuAdHpPlkoMDw1i9+efS7nEnXfcIcZ1U5NqGm73Apr7hW1cR6QTTkB5jEacsjbSaWlpRbmque0XmbXfaJfJz9TFOXPnoCYSEfCoenP6hZyn7IUwmoctcm7J5WhJK9Z2mZTIaDPA6BlIwMuI2vXWNnzx5RfC7k7HEZ0JS5hRUGL/LrcOrxQgZE/Nl3/1srQx40ePFRnnJWJpJbYy/m61/jUg3EVAWGcAwkI1hGXObTeOnFLD7QHCPAl5gLDUhCnv+5JqIf9yefUapQCh9vSq1EsfVCNkfrj5KEDYhu7eXqxauQpr1ipAqEL6dO0UAYRGPR8V1KWLF7F/3z4cYITw1CkxZKRPIRU1jwv4TUDIPoRMgzKVQpHNLA8Q6jyDUsKdRIDQSjCgTDjnvj/6lfPSsMpGtx4gLDV1vO89CYyUQDmAMP9s5Rp1rnKxRwidAGGGtdhGupsjIAQb1CtAKJrekh02qQFhgWno1nAtt65oPGa9G0CoSzQYJRwYHMSSJUuknpBg0E5IJHurE8J3AM4TUR6jlTnTClNszxIKCtjjXrpjx8fSu45/X7J4CZ586klpvE4xKfZ0IBQJF2y4PtpnKvf8kpafDRCKzZRVaaGiF/zKnuM8YHol+zeTz4GAij1MH330UfkJh8I5Ij+Hh3S7rvSpxQAh7TsCwl++/EsFCCn7VFqNVTg4AhBqpxXdHVpnxWMxiRDu3r1b1RAyQnhrAcJ8ZoxqLmCHUqRy563teGVYFguGOD3/SHPUjrMnQ4SwmOgKe4mL5/eVVAsuAKGWpVXKOkJIUgICQkXwEgwEVQ1hLIbTZ06jrU2ljCpAuNYCCI2OoWx05aRETECYwaWLl0xAyBpCGjJ2QPib3/wGmx7chClWUhmHSztGCE3Cg5FpNvZZpIqX1YXt/y8bQ7lYKRrUVRIhvLmA0MnPVWwuFvquzPnrQqbeIZ4EJo4ECgNC3dpB6SzndWCNAua9k83YcwSEbD7PdLBAwDlCSEAYNCKERusJ/RiSqmXxxFsjhMU83NZnHKFbbXXM1u8LS6C8CGE1xr2a9lM1nkcMeVshV6FIKMFNZ1enRImnN00XQz6ZTimGbcOZq5+pkCFvr6mciPIYrVzTqZSZHsr9nrJ57713pQaTyG/FipV48aUXBZwoW0Q5W61RqtE+w2jPL7lz2gGhkVVEW064GRIJ6Wd5/XqbIvQ7fgKDg4MqOjpnDh544AFs2LAhDxCajL1G78+RBFCl36oYICRHBGX+i1/+QnqnUh8lLYCQ42TqDUvKqAKEWaQNBny2ndizZ49ECDdtUmSE9o92uJV+4twRYxEhtOpBqyVurtMiD+g0B3zpbNpyzcKqtZwX1wbxqACh44w1AGEBYo5CT186PjHRAWGxbdT61u6TadR4llQL+cPuGCHMB4K6BkRLVOfWa0DIWzJCyHo/AsL+vn6sXLkaa9euk3spoELSgsLPpzcjKtvigNAvRosChA+i3gIIS72+3cvttJhVT7DcRxk+OZmajY2NFK1y11Cp4ycKICw1i4yW1ZbXKXeeFpKEe5hd+hlLSdv7/rskgVLzwf6uboFMdWU0EhDq6xdj/dPHKECoPnmqqoqA0Kwnsjxqsf229F7sLMHKdjkPEMrYuwSEPDaVVsQg4UBQCNnItM1+voz05O11BXKAbwVAyLlI24OMlASEzDp699138NZbb4mImC75i1/8AvPmzRdwzYgZweDN0SGF11NRXTUCEOYc4nynvr5eYaX94vMvcLX1Onp6e+VyixYtkp7PlMGC+QtUH0szVZO1l4q0T2oqK/gUA4SNjY1YsHAhfvGLnwtzvQBCIRZMI8RobsACCC1p7QIIMxmkDEDY092DL774QgAhgW1DwxTHJx3Rl7rE+4wVILTPK61jK0FzkwoQasOy0MKqLiDUO1y5pkMFs1xt2QX5J4s3pq9sq1RPWea7FQSEOvieGxk3gLCdgHBgECtXrJLeR8pwMUC/G0CYTitAuH8/vjlwAKdPnQa9dzpCSO82AeErBISbNqGuvt5sO2Ek/xccLLeAUL+xHoWbAghFV5ceS2sNYXkRwtxbyjVsurzUnT1AWKlO8M4bKwmUmrP2+94cY258AOEbr7+eV0NIQ4eRAEYIA4VqCB0ihCM81A5CrjYgLL5Le4DQLSBkKqCAl1DIZIlMZ5hul4LfH1Bpf0Zkp9iavGUAYTaLZCqp+BF8Prz//n/wn/+8LzYcCU2ee+45iVZpghnK5ebokOoCQvaNbmtrw4ED3+DihYu41noNQ8NxRCI10tqrubkZ9VPqJcI8depUExDSbqAD3Uw3HSNASEKbl37+kgkIGc1MZVQt9AhAaAyIAMJsBslMBol4Aj09Pfjyyy8lZXQyAcJquNnHFhDquVjJSnDcTIq3xS62yRd+hEKAqhJ8PRrzZRIDQnYAtbOMGoMhEcJUWvK3g1KcDsTiMQFv7TduYHBwCCuWrzRYRssDhDRYVA3hfqkhZMqoAoQKHhEM0qCRCCEBYV2d/LsQFhYWVGMI7aPhGCG0+F5NQGgBZtYIYbkGqNNMsl9DE97wba2J37lUDHrklEkgrKziA6Cxp2jjyRhmoHCzWY+VREfOkRoJdbyi2Pap4njLp+i7CQvhSGnm81FXutbcexlLyb8SFTWa1e6de3Ml4DgfikwCF5xNY/BCYwQIqQaMd+UdCAh3kFSmT5HKcFUJIMxknEllpCbKqCHUjIMW/6IpxjEGhKI1ii5cAxCWWvxVHLmJmCLpJkLIcY8n4ohGaiTipZk0td6XqA4jPZRlFhgaGsLw8DCi0aiKgLHVgC7lMNpQ5TlHy2UVquKYVP1SRrhdp0/yz61bt+LDDz+Uva5lWQuefvppAUcEImZGk2WNVP2ZyrygG/1n3ZWFZCqVwuXLl4X/Yc+e3ei40SEpxdFoLWbPnotnn30WCxYukHlBx0KkpkacCWIzkIQmq8qH1O/Kja+pF9z6wQf485/+JLWKqr2Yclbweo1Tp2LhwoV46cWXsKxlmaohZORP9FhgBCDUWRO0SqnrGE1MJJJCdLj3y72orYvi/vvvnzQRwjEBhNVUaOakq8TaqgAQlh3xMheRvpn9QcdxJykaISy12gs9fykNVOb7FYoQZkkaY/3kmgFLDSEBoc9vRudUyugp3OjowNDgkHjUmGKg6mIUgJH/F2EZ5fdOgFAXPXMeM02DCvmVV14RQFhbV4tAoDQgHOHpdki70W9r32zz200Ul2850neCTBq8Sf8uywiofVvt3MlkWhSxKE5DMQ/HYqIoozWRvNoQyj6ZTMnx/IgiN9I9KFcq4WAwhGhtTRUAoX1OlyMNfa4HCEtpBu97ZwkUMoicfi8bbSXTc9TCt2lVQzHJ81hyQPOzEnI3teoMW3a7qS0IqAgIP9r+kbCMkqWZ16NupcFFcLCObScc+hD6gjnWRMkR0f4l/QhjCAjNW3iAsOQscwSE+du1GMQ6nc9eH8h+e9zHuZcGDCIRpgueOHVSGMLnzZ2LhikN8j3XCfcKXovtGLRTsVzykJIvdRMPUC0YMiIzptgmkkkTEHLNEBA+//zzWLpkiQAj1qbJGFjY0W/i48ut3eo/fRzrA6kf9u3bh5MnTqKt7bq8N+fD8hUrsbxlBZavWI5p06bJPKDeIAiTXs4+SDCANgfTN/l3AYUVCMEEhIlEDhBKBDsHCF984UUsW2YAQrLcZzMIBvyqh6pxT4uZCQJCRsMTKdZGJtHb2yvvSXvxvvvvBclqnD7lQtqxThl1UoXlblt5EULFSlbuJSoY1QpPUcuq2A7gZDZXeLNxP61YhLDgEh7lU5Y51gUBoUG/bD4ND1TjVBgQnkZHR4d4k9iYnoXY+Wmzqmeh00fP0Uw6lZ8yevqUwYKlTtSK6bevvIIHN21CtDaqmPGMT6FNShmApWVTaoG7XUul76Qe2K5Ac4BQRTb1pq4JJ+jRu3rtGvr7B2RjDodDqImEMTQUk40sEmbjaeXBU0A6i5poVEAfjyfLXH19nShbRl3pPSPIjkQiLuadJQRhc3ZU4h9yngeVbCnOj+7mmdyOkwvhjOshbt5tXB9onG5W1nhZpqv9PK2Z5ZCyLlpIfxUXQG68Rt7MCL4UvIDsgMoXJJ+ij2vo89f/+S/s+Ogj9PUpQEhvvo4QCiBctw6/evllNJNGnrogRdKvLBuwmSyj0ujZVKxawY58zMK7XHGZFNzZi76nGyFUdzK61fnVvau7qzntV3aCGaujQV9V9hWSo/h8SCYTGB4awtdff4NDhw9j7ry5WLhgIVqWLZMWFZFoTY7UzadYKPU+Ww4otD7rRJOp3mfZc09SEpMpiQ5+uO1D2UdZv/b8c89L24VIKGy0qDAWowu7wt1oju6oYoDQ6Ts68RkV3rt3L06ePInOzk7JuJo7dy6WLl2G+fMXCPkKbQNVN6jGXTpV0PYIERAyzdYS1Sulnxxe8YP3P8Bf/vxnI0KYkagfHQ+0UZiiypTRF154AUsNQChtz5BFkI4MI23X7vDXGRF0nicSCamP3L//KwGE9963cdIAwtHNCGO/sJLKeICwGiKt9Bq3ICDs7BCCGQJCepjs3atKAsJUChcvXsS+/ftx8OABSRklxbDe1ELBoKSzMEJIQMjNSvVUMia/g3I2lYULxX2zAaF+DzrhGNXjZqR/aNANDw8JffKFCxfk91TgVJoxNp9mv8asoo+mAmfqLjc60o1TsfN37EM1f/48iSRSlvyoaKSbjwcI3UhpPI5xN17j8STje49ysFup9pomKCznogVet9QlbgYg/Gj7dnEc6ZRRTQZG/VkQENLjbuhJIYS2vlgBBOcBwvFdA9a7VQoIpY+elHrEhYX0ypUrOHjwkJCKDAwMYPac2Xjk+49Ils/s2bNUBMjnl1Q9/dEtCty+/WQAhIwqsTk718q27duwbds2SatkdOqZZ5/F4uZmhIMhg3G3lLXgVjLVOa5cQMi7EtgdPXoUZ86cwaVLl4RAhimVJHOhnmA0kPYXbQ1Vg5xBIKSiheFwUBzO1QKEBG6avV6njTI6yWdidHbJ0mUiKHFU+bTvSjnO7YCQsmBGhAKEcYkQ0uFBQLjx3g23LiBUGr3UduV+QuorlXvFwpuG+qawgTOxI5zFJXfrAUJuLkxDXLa0RUBhDhCqGTMaQCispgSEoRB+97vfCSAMRyJ59W9OHsvJBAitKaOqhlCxeNGbyz+pNA8fPoyTp05J3j9lTeXMP1kEvnLlClHkjNJ2dHSKIuTGzboQKvnbb79djMHaqKorUfJSjajVABnA2nFiW8PJOmUm7zT3iqSgYe0iQugiSCArz4WScnHIqN9pLC7gAUKbVPMyHXLfFatH0xEwp3liEjSVGDy9u5aKlHiAcKQgvQjh6DVDQUBoubRTSwpGwnT7BNYZEgTu+uwz7Nm9W/YY7iUEgqtXky18LebOmSMppGaqpBElKidSWAl8GrdIotTTqx+pUUunzJRRgmdGCH/y05+iedEis+8xRZyDx6MfS2Uflc6X00DOfke3gNC0MQybgpFBEsswhZQZRGwxQduAmUbaPuA5BMn8YUYBAVvImjJKbgdmJlkyGdxKhBFC1hDScWUFhLT1BBA2N+O5Z5/D0qVLFfgzAKEuo8nZdxa9z5RRposmU2aE8MCBgwIIN2y4R0hynORX7nyrZE7b72vfyyt1sBWS95iRyugbVgIxCy2ckeQUI4ep3EFyOxHH/rjRAEKbhe76Ycs0ccWQsk1JWlGkEs5zJZROGT11+pQ0AGXONlMOli1rkYhVvgIr8nzsdTUiQngaut6ByolRLSqr37/6qtQQBiVFMgci7IaZ9c0mU8qobLxC+KKy2g04LQrz4qXLOPrtMeza9Sna29vNvpAzZkzHD3/4QwF/HAe2AOH3jCbyM3v2bGzevFk8gGTbInAUqmhJATImmEPz2tzUyyExM9XbOK9aAMXnpgqh6DOqp83jyC0y5cpcLa5X4VgfKJrF3iLFRQR8rJ9rrK9vHy8tA9EAenpa5VDAeWAaFgUcB6UMM+t7SiuIErK/mYBQaggtpDKFIoQiS7GylJS9CKEa5Ylsf7gxSFkaYP8wTVTVkxrkMT7gk08+wc6dOyUaRIci9xBGxu655x4sW7oUs2fPMTNydIuBvPRRtdGPuJf5jJKJop6l1HrJ2ZrjpKElb1sRteUDwm1SN0c5PPnkU0JwIs3rpQ8hkK6ywrO3vXK6vBmUscm6FCA0nVwGuNMp5LwH7QzaVTxGRQNV2hDLSYTgxcdaPQM0c/z8jND5JYIoNYT6OP3AZRgEbDvx5z/9WQChTt0VwBkKoWn6dIkQEhAuWbrEjAYSFCqzT1tG+U1Ntb5TgDAugJcRcGZU3bPhbgG+xWTrdljdrL9S1/IAoUVC331A6DwdSnuWJjYgTCWNxvQG4xbTRJmHzk2E3rWlS5aKR4fFv9xQFWgr7UrIpjMqZXTfPhw4cABnzpwWL49WZvQa8ecPf/gDNm3erJRzCUBoLjgXBnOpBe7WOHC7jRWuIVSpnLkIIZWx8tAxzef48RN48803cf36daU4m5qwZPFi/OhHPxSlxx5CzMFnytg777wjzWaZWkpASCrpOgLCUMjQpxaXwHcEEFpTSIpFCt2OUymlPt7fa0Co31NWlov5Pd7PWe37OQJC25zNk8MtCgjf+Nfr+OijjzBAllH2VssqYhA618gUuH79+rwaQqaCCQGJqafLA4QWPO56yL0IoWtRFTyw1H4l4+IACMXbqKNRbLDu9+PGjRtovX5d/rx06SKOHDkic4JRGjYnnzVrFr53991SY8YSBFlnOlJIUMF/GzoozxFrEsoZtQlymDvN63a/Ha0kVbpiCqGgcjDz8Xbt+gyf7tolQGXRooV47LHH5d35vcGvKzcAACAASURBVKTcsu1CwcZilT2RG0CoYZBdhm4AoY7y6fRxifgZbLOsFdSAkH58jqFm+9QOAHGUGcNMQruUCQiDYm+Y9kwFgFCnpQp5kQEIp0+fLsyuzzz3rJS+6Hprt4CQ6a60TVlDeOjQ4VsTEKZGNKavbHI6IugCqTkF72CJIBSaI6USRit7encKJ3ftMmZwRQ+U/zylFXmlgLDMh7OOp/mIarPI+V/Udq9hg9S2jQCEcRw79i26u7tFkSxuXiwLWbdHIBMoFU/BlFFLQz0Cwi+/3ItDBw9Kbrv2HGnFRRKZ//qvP2LLli2KLEW3WrCmPhpiyB9VB2/SCHGVmgel51XeEUUuZzeI1KFq0+QerjYHpmqodA0FitVRx44dx1/+8mdcu9YqRd/0XDJd9PHHfiSb9cDgEGqjUSka/+tf/4bz588jHI5g06YH8cADD6KujoCQNYSGTDg2Rn2Iri/hndS3lrlIG8BIraH2Vyk29JOydYUaX5VeYkSYpRBdRTl11EWuZvS/4nvxI3Wgxjtrr7NKdbKx1BpPI/UsyaQYuRFNkW4xSPSw8h3olKAnU9e8yD2lBsGIhhhjpPC3WhDiKSYpTzaLoMxd4yuFvNTlLWNrAjTN5kqDwWwBog6VzZgU3QaltpaDuq1+Tz1xjecw5rTdMFIU8orlTpwGdqPPeGDNKitzyYIeOSLK46veNS+oxvWdTsvx0lbGaN2i54ceO4ksW9aPMPSlUjKW9BhrcVqXmJoDlvkhxkiOpMIcN+NxJYVI5gcnm1oTecdLOrXhatI91YyHUsaPznbwyTWkbxbHIKgo9VUKnDkhjdllrkRHZWpVk05A3ElDFHNKFSOV0deykso4PZT9md58/Q3s+GgH+nt7JWWK84PrhUYvSaZuu+02vGwhlVGAkJ7/fKM+z5lSTPUZBDSltKf12UsBQuedrADCdz541L/N13+jvlzJC5TeXfIvUdqOMDIJbAOj76P1L3Uj1xpZJru7unDu/DkhG6HDUbcDaGhsxMaNG4WFlM5eccQaWSzUpQIIDV2maw3NOkPOD62jSrzkzQCLun5NWFclIubDiZMncfz4cbE/mqY34c477hRwzI8ChLp+zc0olBh6vQcVTBnN7cairWz9I8WZYzgFud9xPVMX66wqDWIJkJguzLHW+4d22IfCIdnktO4nIzwJXsTuMsC/7HNGhQmHX6KpqYzBeK6AtH1vtK95uyTelwjhn6RWkbpZM6gzk0EBwkVSv5kDhEreuiWKbSs2L89raUDI0hmW2oxnhLAcXZi3R1bZyeAbS0AoHiEXVYmm6eqw+EcKqpjonH1EpYVdvmotqa1HdYD9eUq9QYmVNapnsZxcEBDal1nW9P7QyNLKRnmQAhgejuHw4YMSmQqHItLAdd68ebJpKAMx17vH0aCxWKQEhF988QUOHzqEs+fOSWNRMeIMg58K6b//+7/x8MMPIxjIAUKRaNFhNzasosc5j0sOijnfoJRxU3I2mva6YYwawEpHCK0yI7ih9/Z//uf/w5UrVyX1k8pyzZrVePzxx0WJUhEG/QEM9PfjvffewznKMZHAvffe+3/Ze+9/K8sz3//afbPpvVfpVUBQQAUxaiyJLcZook5m5nyjqec/mfPD95yZyXcyJ01QpBlRaZpYYowKggIiSO+gdPZm9+/r/bmf+1nPWvtZdS8QzFozO7L3espdr/v6XOVzuZDRrnXyEALWpGCLlRRSGkdF7sC7C6FJTTD01kWu40BouNyg+2tqqsLw1aZGdxjhwQVQsQ5EXR7UT/QHKgoIb6itqXU5ks3NYeFbp9BzeAUMiAGYAAzybiizyX3pG1iwxTYbY3luprzG5SarJjyqssIam5oU8lJbXe0U4BCAu2K2tK2iokykPByO3erq5DmBUU1lPgKgF1Xk+bc7bB1wr6ok5CUgO2o3IwIHRleslQD4mhrCdV1zmXFCdLxyxlxHLbe0kTZhffXrkEOYg5+8DRXgFaFQAG0CJkDfDpL/seQKHAWlR2BoY+5EPa96Y4kVhuJ2sb5ez+vapYuVlVfIQOGo5x2wdooe/03c19jYZBcvXbK62loZHJxy6D3d7jpn3HC1oVgfzEe1wo2SfeUyiLSZW1vtZl26YL02hSfBbuevlyXbkSW6qY9sNBcu1OxkR3mFniEFoeGy2IkrqipES86oaE4DA4EHvlr74fMS51AI0tJgkzjnRzZAmE2c5wsIV61YqcL0586es6bLl43IC5+jg7dn+owZ9qOnfmQjYBktLwuAs6c9DuRklGU0WwMdNsj7EysXMz7o6gJC16Gs0jvvfseegQW8KRcoEoaWR8bVGxfD74LjnuchXylU/uFHH9rOnTtFOINhEfk6dMgQmzVrlt1++0LJdu6vqa6RDAEUqi6dolgua0FU17iQVORFrKcydSC+Ju+hN1RFw85Vk7Clxa0A0lWCnHuNkUJGEzpa9oivLEsksMFrijw4TPwj+KN7Z1S++Jw95BhnRFVluTVSfxJZfPGSxp0SC7CPU6bBEcQ4QIjsraquDhuWpHGmEM1Fd4DAWCBvxTgfqUPoxioe0aTTkQCEv/v972WAZe04D6EjD+zbt48cC48+8oh0HJ0hgTGUM9kbXcOlHVnjXk8h/JnC9OhMAMK5c2+yrlchZLQQeRiZ/nBeos8pRBKVteS08wqUYVcEEGZuS9wgZB/sfIcu+xMLHLHgtnzbk8vbcm9z/m9PQCCn2SVKJMgr1IqgdKGgDhA22OaPN6kQcrduPQQGSU72Xj3RFitfLX2/vIAl5+29996TRWff3r3KSUSp8xY5KId/9rOfhYDQh4xG62ZlGr3swLHj3Smj0eGCzgLCVM9p6IXzg+/fGFz42c6d9vzzz8vzh4AfP36ckv/vuutuCVH+RtI3XgEIaE5/dVqAcMjQIQLrXWq72KWLF2337t12/sJ5ETn7HAKsacw3FkOe6QWxbxMWYxLQYSf76vRpg+m1T5/e1q9fH4Wm8u7Ro0Zbz569BH4IJQbkR8OHfVgOz2FRdO/eTYfvpfp6mzxpsvXv30+EOJQxIReSwwJFncOH0FfyCriXEOUqACd02OFBVWYTJ0wUic7BQ4dVG5Pr/FACCKuqKq17j26ORrvNqVX+cGuHcKG9XWuYvEsIFbCUNlxusl27dtqRw4eVpwkgEkW5anKaLOeEVdUGNN0cwLyL5zK25DEcP3FCpQBQsMjjoU8cbAmQ5Tyq/E5O6KBBg8NCvYBMlDK+93Ph1r4DWYwTipwPvaFdXWprrXv3rtqLtbVdNF/Hjh2zw4cOWbdu3a13nz42YvgwjQft8pZjwpIZm651ddazZw/r0aOn1dc3aH4uXDivOWNuKWFSW1urdwJ2mROS+WkTwINx6lLXNQzb8WMFaQXfEbpMjgcKDAYJx6jbKrIoPNruUG9x8+9cWPJ84932RdZpR1K4WuARBvhRn5N1j1GiR4/ujma/pSVBoY73EcWokvBp5zFsRJlVSZfq5HB07y+PGNHixFlmQJiLXM/zmkR6d2isxUP45sY3tIeaGhu1zqDSZ36Zl2l4CJ96ykaOHmlWQY3CQAOU09z1KqkOYbajJgcuqDx79Q93edozJM+RSEs0kwIIE2Aw8YWPymAfEz569OhRyRRKHbE3J4wfL7K4sePGuugBGVOC2oRB7TcnQ5yRhQgeGVsUgRJENWQKb/+aAKFUnBxysv3YugSYhIE52/bINoVBMIw7olLa4cG73qiIChg0Ib7B0JXwzKKDIZv37z+guYN5nFw5WMUHDRyotBLkoPZ2myvvUEnaSMwnXSRX9FKFzAZEM95AyPdx8i+TIykEhAGLKc+UobC6RsbtUaNG2KOPJDyE6BEyVkcAYYp6FPaRc5FzKxUQpsshzDZPqd9nMsh0dk1oLaRg60JkRBIgLEajkhZBgYAwrh3Z2hZaYuMWbNaZyxcCZWtN1hemuSDfduTzntzbnH8rMgNCRxbjLVbl2nQffvSBFMK+ffop1r5///7qjDxFgZcoEd4Z30+uBeRQWgGLjsorAAhRnKWkUJS03X7+85/b4sWLZUny8e3fNECYEHLJc4GX6ovdX9iy5SsEtjgEJk+eorwgxoSwFg5vPC+E7jFVeNm8xZMQT7yHBw8ctLXr1tqx40fluQNoIWj37tkrb0Jtl1oJ4kV3LApDOnnGufPnRFbz4kvLBPSGDhtmY8aMtlGjRirvk4MJYDpixEjr2aOnch0hK/AJ6okQzHY7c+asrHysFYAmjGcPPvigwNXxY8dVdgTDQOPly2FhbSyGCxYsEKg6cfy4gMzlhga1GSUFRf6B73xHYbTv//0D2737Cztw8IBAiayQrW3ykPbt309rEwDCvQAS72nj77feepvNmDHdxt1ALqzZ6TNn7dVX16ie0YAB/aXs+FpOzNV3v/sdsbjisaQ+JB9Cd3kmYa0nTp6wXbu/0PoGONNfxtuXCfFeL54L6Q9jMG3a9LD2pq8HhXHFf1z4pDPWbP3kU9uydavGBWWA/nTv3kPAcvasmVIIPtv5uW3evNnef/99gU3Y8/AY47E8dOiQ+uMMPi4MiHaMGD7cbhgz2r48fdpOnfpKc841WJ4BmqybS5cuSgbwbs9Yx3v79etvgwcPEiB3xosW9WfAgIHWt09v69O7t3351Zf25VendT9gjHEBrALo6TP94H5ZtSsq9XdAaDve225dZQCRp9QIi3SscgBMnkd9NUAhfVGB5eoqXYfnUB7U6mp5DvGEtge0+hcvXZSyAXDypE7R8FiVs0gRvdEwt68LEEaVhZXkEG7YaOfPndd4ENzmASFAvAQI8zlnr861hSh7scp8jK/WAb3E1VHQkQAcDoxgMAHRsU/9fsYAiVzHO9ivXz/JWNWBsyDsOlDSfYkklHlXrNxZCji3U9uQ2vZkj7z7NlP46NXKL4wb41R9KndNLH4teUDYcV5CLcAZ4ANASPQDxkbkIZ7ZsrJ25X7u23/APvroI/v8810yEnKuco7AFouRFgMfxi8ZZ4k8iZTsirYsF0AowOLBmTyXbq4LBYS+3Ic/IzAKcobIQ/io8xCiyygKh0ijCAFW3Ki6aJ02RfqQyoQB23sIS4CwSDLN13bKBjBCFTa4MB0gTLeRosLx+vYQZhupzkxM7mIo/1akB4SJFieeChB8/+/vS3EfMmSYACHWHR9C5z0gUQKYaM+j16E4vvPOOwICAEIEBQcUwlD5R2byEAoQyjrpD53cYm6uFw9hHCD0h+rnuz63l5a9ZDC7EhoCGCQviLxKDmyld7S6Q1iFWwLLP14TiGZ27tgh7+Cu3butV6+eNnb8WNUoZH4+3fqJvtuzd4/Nu2WewkynTptm3Xt01/wC+jZt3mz7Dx4QSx3v5dAZOWK4/fZ3v7VPPv3UpkyZarNnz7b58+bbSy+9ZG+++aZqW/Xo3l3KBJ4LlHwAYa/eveyWm29RPaytW7eKKZX+dK3rKqPA62tft1MnT1pzY5PWFaDrW3d+Sx5OwAn34PUCMABwbpwxw6bNmC4wcvzYCdv88WZ76y9v2bnz52VUGDFyhI0YNUrMcXhBCXcGsLLueAZe0Xnz5slDOKB/f+vbp5cO2I1v/lnhU1xzxx2LrEuXOjt8+JB98cUevZ+aXdx70+zZLtekzARu8M5u3brFDh0+bCdPnhJg4oNyBUjjedSAgsiBcQHEAUQnT54stl6/d8L8liDfx4XWoHSV4eSxt95+x97881+kGOB1o314g0eNGiXAzv75y1tv2/79++R55dBnrTz11FMChOTtnjp1Uoofe0olXqqrbfbsWbbw9ttt2/bttmvXbvvssx0CdhyqzD1zwprAQwl44+NClXroEL91wXytp9deX2u1tXgVuwftGin2wo+3fGyffrpNa4F3q25eebnAIGHQ9ANPBUYIDnbaTJ4snsJJEyfYLbfcrLA1lNdPP/nU9h84IGMC4+NzjDGCMBcKmy137cNLicI0ZMhgkUb06NnLuhAe7GNQU+ubovQEYDBVnl5rgPClF5bZhvXr7eKFi5qTirLy0JrPnE6ZOrXkIezM0XsF7r3igFAavGt4vBcq+E58AQGLJMaylmb76vQZ7fl+/TlbyrVHu9TUytDVrGghd72LmHChf8BFlS9QHpqLasj2SQKAWbyFxQaE9Dl7CwOgGnQk1+uz9TsVEEZBempYlaJKwhD5Msm9PV/sUSTQjh07ZAwjqoJzjcid8ePHX0FAGOgYQU5lMQEh8r9f//6q/fjIow/ZqFEJQChAG6yrdGMbBwgxIM6dE88yWshcljyEWcJlovaMqOIdHWz/72wTkCogo4dwtnvzj/vP/sRsmzr++/yhWO7vyb3N+bciGyBMJBAjvC5evGDv/e09a25qkQI6ePAQKcWe2jgkhIkmHUU66vKTnLcExfztt98OPYSigw7IL3ztMDyE5BCWl/laOckhTpnG8HoDhNE8QsYIpZbcjhdeeCEsUE9tQX5uXbDA+vbrK5DQ1tIWhCT6MMQya7zcqPCJNa+8Ytu3bZdHd9r0abbwjoXy9uBt3fnZZ/IgAeJgLkXpv/f++wQADsIA++GHAmGgTryDlP8g8btnjx72H//5H/bBhx/Y0KHDbMH8W+2BBx6QhxCAD8jhGeT9EdKCd+/s2XMCot/57ncElDZv2iSgxCHGMwBSy5evUIhjY8Nlu2HsDXbz3Jvt29/+th09csS2bNkiiyiAgQ9A7v777rMhw4Za9x49rLGhSfmoq1atsrNnzgrkzJo9yyZPnWITJ02ymtoatef3v/+DnsV6vfPOO+3xx7+vkBUUntqaarHeLlu+XGsU7xbeQDxkrFWeD6U14G7KlMl2//332+BBg4PcwFY7evSIxoBQHsYbKyWhqHfffZcNGjjIqAO2adMm/QB6ACn33Xuv2geo9cqBCxNNKHQoBY42vtwqysps/YYNAl14+ugHgBZAhfeYD3t0+/Yd8sI2NBD6eVFt+dd//Vf998MPPxTYO3jwUFi7Eu/frbcusLvu+pZt3/6ZFI733/+bLPeATYA7fcHrSJ4qQIzDmnZhEJo4YYJ961t36r4VK1dprvEYAiLx4LK+mD8MDIBNAB+yAC8W74bEAoMFQBxQDskUf+/fr5/A/6yZN9r8+fMECFlLr655VZbgo0eOql20sbq22i5cvKi6nfyXIWSt9u3Xz8aNvcEZCIaPsJ7konbtalXKZyyzFk/iFGhfXgFFFqVGSF5rgPDFpS/Y+rXrwhBewsc9bTwe+slTppQAYe4H7VW5sliAMLWxUaU1zkvXIVQyyFlWRA45v62tAnh8yBvEg4jhhlxhZCR53/qONSZSkhYZthSyXtdF+eEYIdw5FgCqWDdSikcwRWm5kt5C/yppPRHg6t+ZGrap6wOnq9fC0nQpp7WTDAgTobWJmwMSG0VvtIob4Pz5s4rkOH/hgkjm9u7dIxnMOYTsRQbz7+HDhwlUDR4yxGqrXN1mwnfLKvAQJqJNomAuB+weQuLUOS2WhxBASAoG+uRDDz+o/yraqY1c/faQ8Ca9FuzGkfP99Okztn37duverZvNnTM7tuxEisab27xlMCHkrp2nf1VqmwqREVc0ZDQaC5wJZGTyEOYz8Ok8hdkHO18IlP2JOa2QDhfl24583pJ7m/NvRT6AsE0EH3/961+lzN1wwzgpfChu/O4JMkQikSZEwec9AQgRam+99ZY28KGDB12kfih1HfD7xS9+YXfcsdh5v2JyXr4pgBDPD133idQeEMJ+Rg4h3iBAFiEhKN83zZ4lIOQttAA8vIM+DJChwqL4v/7tf9mmjzZJQOKR+973v+dYF1tadNjgUVuydIkOFQ6Tp595WuGEABtAC88HEI2fONHuve9e5aAdPXZUQB6vHUBmzk1z7O5v3WVr16+T1/Ch735XhxlU3gcPHRIwvXTxkhjrnnjiCYGS4yeOyzOIB4jcvW3bPrVX/vSKQEp9/SXlDt40+yYBQuowrl65yk6cdF4trNH33HOP/eAHP5AxAjbF1uZW5aMuW7ZMa5Q8OsJNp02fauPGj7fK6modqH/84x8FCFmHALWnfvik7ORas+Vlav/6DRvlVSIfA68X/SeM8k9/+pO99trrCjEE9D7z1FM2fMQIjRH30vb//PWvBQjp/6xZM+3GG2+0mTfOcLl5DZftnXfe1tgxtoTIPPP0UzZ69BgRuuDZIuyPPjY1N7kQ1JoaKVq8UyRAZvbGm2/Y+vXr5bHkbzNn3iiAPGfOXD0f0HzD2LGax0MHDzmlrq7O7r332wKhjM+rr75qa9eu0/bBE4c3du6cOTZr5gy188DBgwLXffv2s8WL79AeZ420tTTb1k8+sZUrVylPkj2Px5QfQCMgFSPDokWLBFLr6sg9rBbgJnz2iz17VB6FttNX1jNjhDGCcWZcYD1kjKhFOnzYMHv88ccFCnv37ilDBqGn//c3/9e2bduuvt1z99327XvvVVgoHthXX3tV7WD8xo4bZ+MnTLBb5s5RWBJrp40IBLH8eHr8gFTmOgSES59fosLaDZfqZRRizJCV3uhWAoT5nLNX59pClL1cWpYvIERm+TMVbxMh1+QiOxKygJ0YQBGcu8qTVk6XO99ZY0QEEMHRs1cvgZLevXpFmtqRVVhgJIgs4N8EBYYf/nmFvYWpgFCRNRGvly/55M4DjCsJQOjbmQ4Q5uJ57Ogh7EhTI1ZsQnpbW23zps321ttvKTXA5/Q7NvZW6V6ckzNnzpRRjLOC+cOw2driGLcx2hEuGiWVudYAISGjgwYNtDGjR9t3H/yuzsUEIPSs4dRHTB8Zxpw4LoKvZETv0b2bzbnp+gKEqXs8X13+ygLCoHU+dDSdQAq9gDGtLxQQ5iL8ohaV/K7PHVzl99x8py+fp+fe5vxbkeLHTSo3IhgmIa25bHOA8L33AIStNvaGsWFukdz2Iu1wAjZdyChEFAIx5eWy5FMk97Mdn9mRI0cCyes8Y+5gKFcOIR5ChxZd73L1/GUdtQLWbNrDPMvLwoMo5ToX6umLrzrGRYg+UJY9Ucvvfvc7hf5B+kGI5qSJEwUCUKAFRiAngTTFFxUKSkZwUP/6P39tmzZt1rhRu/CHP3wyYBtss/pL9fa3994T+MOj1at3b3viiR+I7XXNq2skXGkfnkgUSwAhoXYo5AcO7Ldz584L6IwcPkIkBDt3fW7Hjh236dOm6t4NGzfa7i92C8yyjgANTz75pA0cOMCx2ZWXK+cUL9E2gNj69QqJgTGRMM/pM6bbgvkLlF/49/fft892fqawzIrKSrvv3vvsqad+JE8PVmnaCRBZuWKlrIR4TseNGy+v0NBhQwW4IEp5662/yNvKB4AEIHMVC5yF/NChw7YjoCCnfZChEB6Flw1vKV4p5mXq1Cl6//DhI8K8V7yhK1aslHcLDxiWTsA7YaeALvIMATr8EEY7evQoe/rppwXEiQ3as2evPGR43xzZC5b6KpGkAI4h4OGzfv0GhdceOXJUuaOQP8ydO1eFpV977VWFdN53332uTuXZM1ImUODGjRunvDye+84772rvse/Yr4w3APr2WxfY2XPn7djxY8qh5KAm95BcPr+GOXBfe/11efLwQtIPiln7OmbMB2B45IiRsu56QgRy/Y4cPWKsZ54h8ooJE2zq1GkKO+7du5edOvWlDE5vbNwoEMkYPv3U03pHbZcahZWfOH7C/v3f/0PeSD6PPPyIPfLIwwKse/bttZUrV8jYhIIL0Jw6barNuwUPZC/NdavqfKZY5yNlGDyNhPZlhB2rg7jIpBlmEu/ZhHQGWZKayrHk+SW27vW12k8OEFaFLWbcCUcukcrkc9Ze+WuvFUDoGaDpMSADDyB7LsxdjqxT5RwGBcW5npw2PIRvv/WWZAgGp4GDBtmQwYMlY7p27SZwotztgCjOgSxf2w+jjC+5FMOoEZmGYnoMox4/b3zVOHhGaUiZAhIXvO1NMnQnGLnjVofmMzJWKssjtufAwxWQiSGD1RfvcVQkSCogLLPKcgfGecZ77/3NXn/99dBYiF4A+MNAhnHPkbGMlGFVeYZBFIl7v/sRIKQYfbTxUWRcwJJP7XP4iAzcI5DK/F4so46lW6QyAcsoJHg33DBGUTdEccg4zvgFZaQ8zXWcaFRufbnZ6a/O2MlTX0qv7Nmju84gQkdTP/ngEn9vNpbfrLpmAWOc7y1XBxDm2KrkAUko7rkO1JUSkh2bn2uLcux4eFm2Uz7f50Wvz73NxW5FlAKfDUyuCoAQD5MHhBwAEnJBuQBa7glgUnstq1UQBoDi/OYbb4owhdwsPp5C2HsZf/rTn9oiDwiL2Ll0oDKbsChonWao6enDMBIeQmfpAnhjcUW4/dd//ZedPHlCB+2MGTcqfw1FF6Cg/LIAEHJgczLhxePfEE2sXrVaeV+AssV3LBKIgS2U6y6cO29bPv5YIaOAGRTIB+6/X4cWoZOAAhK1OeinTJ0ir9yAQQMlrD1NNyymOuhcoJAAKmyHWI7x/pIzdvDQQYXu4YXCqwdQkBVUZRhaBUbJIQQobft0m3158kuFxQIg8SDxfMYETwjjgaEAwPPMM09LefEkNoQkvrz6ZQEiPEeAmK7dulqPnj3kDMLCivLC+8gpfOCB++2f/umZsB2XLzepVAH3Osa9Ixo7anTxN29N5p207fHHH1O4q7dmAgJpA17d3bt263oObXL3CJtkTt959x0BHv5N3h3jwYEOsAPoffD3D23b9m0C5QBlLOiAyeee/Yk8bnzWvPqavbLmVT2DD+uC9XDTTTep9Ahj9ZOf/ET5hLQV679q1EGuUgUAr7W9e/cprJQxx6OI95kQ2ocffliAmfVCn1E+AG3QmdPRhsZGeUIBxx99tEnADiAHAyGhwIDHhx56yAb276dnolB5lmLWFYaN//iPf9cY8SG0lJwRwlUZK77/67sOEHI/uYdP/uAJGzlqpNV0qdG4HD181P7f//2/9W5CaSSkwgAAIABJREFUSL/3ve/ZI488or4CBFetWmm7v/jCLtZfEtCU93PuTTJeQLLpyn44mRru9xgNhxUalmBOUXRUty9D7FinCGcCcR8r7lLa0QEQRtgE2c9TAIQ/KrGMdub0Lfa9BZ0hOTYiV+ZR/7i0YCvFU+cNZlLkg5QP9uKSJUsU3cGHsG0MS6PHjFEYe7/efXSWXG5qFDEIHje8j172e+K4KFl+h/YU0WPox10lcoKQUbGkqlat222cX5S8Ye9A1ka0BOCKnOh0UU8KPI9sVgDl5UDmcr4hl8hxJn+bMeBVvv5wMiD0kSpOMPGc9/4GIFzrAHtTk6I+SLWAkA2DMG0CODFuYbmMQKnwUUaezCxXMr5clpoLto/5ZACEr6sO4R9SDAuA1Wqdj4BcdAz+zcM9IHQso+npjRXYUW4yJp48ccrpGz172I03zpBRNPWTTcfLpf+Faecdn5yvSutcLvGfawIQxjeuBAjzXVSZr/+aAGEQUuU2kDNrEadNaB4EBjeMHiOFEct7gprZtTUtIAws8wgpGDQ3btwowhQUcA4Gz5DJ9wg7SGUWLlqUW1HMPAb96wCEyfH6yQXKnU3QRbFRpkDJ/LW18o7939/+VuGZACHyqG68cabC8wBZHGTqi6S9Y2b19d8AhM//4Y/2yaefSHjfdc/d9uSTP5DyTpkKCFzIJyMnzZGcdFdIJ2Bv7drX5Y3j2b1JWJ8wQYABBZ4Qj7D2T8DsSFuV9xmQ26Csr1u3zvbs+UJeJD4AiyeefNLGjBqtPBTmmn6ypjAOkJ+2+/PddurkKa0rPE4QluDZIh+NXEqKCBNqetddd9ljj33P1b6s4rCtsXffeUcWSEAsYBBQiYew/8ABOogBOACgffv3iYmRWo4AQmppAQQBNAcOHJQnEkBEGRQUnG7du6mt9In8N549adJEe/TRRzUePhcFwEnbCVsEuDJ3gDYOOUJ7AK7kIQIIeR75k08AdkaO0IEOScqxo8cUTov3FgUApalb9+52x6KFUrKYx9fXrhUoBDzhCR00eLDNmjlLHsL169cJ0HG40v9Zs2ZLCWOBNLc4IMTewqP01VenFWILOAMo3nzzLRrXTZs+0ljMu+UWUZkDpLS6WFvt7QLUzClGA0Ah/0ZREQCZMlmhq+TsMYd4Cx07XpnqOxJm+n/+z/+xnTs/k6KEsYExxLgEAIRJd+uWrfbh3z/QnI4de4P99KfPuQLZFeXW3NhsFy9cMsiWyDfFI807OPhRDADljPvpM2essblJ44Kn+ZZ5t6g8is+RSrLo+1M5BcU5BdL5CFPZRrOGtsWc9KEUz6YF5AsI1yZ7CP1cMe4Yj6KAEAIqbeqIFlsqO5HHwVGES69XQOhym90P8quhvsE2bFivlA8ni8q1h4k0QSfo26ePdevaTSzWhNarJE5NbVjGQoXVeV5QN9WDwVxBKlORD+FMAhBiuAyKngf1/qI5hMq7E0h09fx8AXUXRus/jqHZRUYFBdvFhO4YOVsCDxjGbx+SGubgqeGJOoOJ/kYAYZDXuXefM9xx5sBozXmH4Qxmb7VHIa+OPCv0QAZNDPWNwAMa1SIzeV1zWeKdAYSca4oSK0vUruYMJKKHHHYMC0prCRjTkftxxjfm3tVWdi0+cfyk0hI4P8lHF2Fd17rIjOVOJpTLGCRWQj5XJ1+b7ShIfXKnAWEuUCLfRrmN6D4lQOinrJBRzHUh5TKL7lnFbIVPTI8mX4eAsLlZMd8eEHoAGNbviVbAjnTT14JDQUdx27Bxg7xJ5A7J+hgUVvZWLTyEhQLCbKMmK3/MJ9N9BR3mgdUsCgijY5pIZA/2VHDogg4BIUuWLg0KzjfbggXzlTNAmB1U/hQjVxhua5sOWsaQXA9AHd7c3/zXf4WFWgkZfezxxwSOYBFFof7b++/L8wbAh0Tlxz/+sQ57csxOnjghwNa1e3cbN36cwALx/Xiu+AAq9h04IMIWQoX8gYmiD8hY88oaO3TooEARYAmQ8sMf/tDGjB6jXCeezY/Y0/bskddp3559svQBYlAu8JLOnDXLxt5wg4AxYYKExyy+4w777ncflGeN95EzCIPor3/9a/Wd+wjVnDR5sg0fMVw5FIAs8iXJIQTsETL6T//0Y6tvqBcgBsjhqQToAHAopfHQww+pz4wrntS//OUt1VJE0cabxuHl6gM6RYnr/HNQlADV8+bPUxgM/Xn7nbcVqsnhjffzh0/+UBZR7oV0Bqs7RdoZE9qLMkLR51GjR4m5FYVj7br19uprr8tzyT7hML1pzhy7ee5clXFh7OkPawRPar++fVQzsbGpWQcxag1jRkmG3/72tyJ6Yf7Hj58gLyPAHKXmaUJihw3XWYwC5T0DrA/mE7ZSAC4eRuaYPiEP6M/cuXM034Tu+NxHLO3Hjp+w/x1491BwIKUiXIhcQQAghDE7tm+3rR9vUb/HjR1rv/jFz0NA2NLUKjBP+3gvHmiMJSikWPFpF+MC0yxht3Nvnms3zpypkFrynFyec4TUwit5scXZHf17BzDo5Ww6woxsgjidaT1Fw0gny6NpHEuXLLV1a9dpvdA3anV6pR15kAoIrSUAhBXm8ihLdQhzPYSLdl1BZ0iOb79SHsJwaQYADkZSjGiffLJVxjxydjEMkacNkELeIq/Ic0de46knqoLQUucldDmIyJQocUA0n69Dl2O8hfkCQumsANoAhAIovPdN0TYVFZJDMmKFDYhzcLQHhd9daKj3AjpHYyLtBfnsi8QjmzzXAgAPj2Fyf4P6g74YfLsp/57zEGMt4Ib7HPDjua5us+pDKh80QQDoS4V5HT1V1/l6AOHr9off/176iTynPsS1okKpARhIZXQe5ljQPSCMq0MoEQtoD4jB+P0oxtRjx8ViTtQKxknWW1SsZtMJc9xmSZd15pn56utFAYRFV3BLgDBm3eQ7tfksvdyXXDFb4QFhiDTlIbxg775LDmGyhzBnQKgDAEWrXIBw/Yb1ISD0CjUKHwKBsL7nnn3OFi5amHPeYHRUs42aZzLNZyYKOswLAIQodyj1O3d+rhwCQh2hmCYnCE/bzJmzVCOvW9c6a6h3RbkBagIWjY3KJeKg+/V//KcUfA6shYtutwcfflAHNCG/Oz/baX99911bt36dKP8JYXzmmWdEQANxCGyYn3++02rwiE2eLHIPwJEPncHb88qaNWrH4jvvDL1+5CwIEK5Zo5w4V8S8RUXkn376KRs1clRo3fRzTumRN954ww4eOKQC8xgepk2dqpzGgQMGCij98fnnbfu2bQqNoewGYTPuIK7U3/7857/Yf//3f6vfWKgBz1OmTbPxE8ZrbABY//Zv/yZ21OqqanvooQftX/71n6VIY1l89dXXVAIFcAqAQ4HhgCKHkvbQH5TvPn37KAyR8aCMgfe4UTOKscHrCiELhzjPITcP7x6eLPI1+eG6yVMm21M/ekqgkgMy6RNsZJePWyYvKOOKooJHlzCi48ePSQkAEAJ48PBhXOGH0FXKLNx22+02ceIE5QLW11+WkgPJCwoZntGXlq9QjimAivYxbqwzrPmPf/9xMddRHN6rbdxPPcijx47Z3//+gUA81ljGnFBSV8qiTGGclDGhdiB5SRzqbH0MP//+7/8uQwdeyTE33KD8U+onAuqpJfnRhx86IqTu3W30mNH22Pe+ZyNHjlKtRKz3eLfxBKKIkufIWJJLM2HiBNUjxDBAPbXjJ0/Y/ffdL8KdCZMnCcg7RSIiJdMBQoCg90DECRKlVsdLWwHOTEKls4Aw4rH0gJBxZx2jZOGxQFFkX+AljnoIS4AwH2l/Za4t6AzJsSlpAWFEK44aI/Pxxsl4QH5cS4vSFLi3/tIlgUCU8O07dtjWLVsk7zGoKYUhKGi/cOHtMjb1UH5hV8ljV0rK70e3Ka4kIEwgA4Coi8bh/RiQkKUAN4x2yNO6LnW6Rs4pmdCSnR/O6OLhlgs7RafhTzKYqXZghQheyF0nagVjF4Rp5FJjNEPGJj/V13t2f8aD6sAq5Xk4ByqC8kPkZaNDBTKIoQvDYBMLJfR68nWKzLkqgDBol2/R6685QIiuQjhsFBCie2CQhMDMA0LvIEhXh1CeUXJtmJ82c/n3qld8XlFNRPFwZpQAYUR4ZIuXLVQ4lTyEqRK6mFAs9dnZoE1ECOR4cORyWRQQ+vCECwKE70opGzvGhYWhROYOCN2bo4AQYHjyxElHXtPmktcJE0BBfe7ZZ+32hZ0AhFm8gLmPrGt3QfslBhBGqbndcxNHOQITiz/hiXiZABgAcSyXjDWePKxfkIkQUqci7M0togbnKYwfAIkT689vvikilCNHjtmQoYNt6rQpAicAC/L1Pt+503Z+vlNhmXiUbr31Vlkhjxw+LKX6i9277cixo7L08h3eHBR3F+p5wfbu32/Dhg5TeCGAhbp4X50+rXfiUSP00tWFa7ORI0bYt++5R6CWMgwAKfr65akvBcTe/eu7AhVnTrsi9uRKPPGDx3UgU15g7bp1tn/fPrUPZkqAFuGGKBgABLydMJXiPaK9WBzxkMycPcuRkZw4IQ8hXkbG8vbbbrP7H7hfYIJDZPlLy6XUELZJiCde0VsX3CrDBGGYH334kX26bZvyE7BoUiph6pQp8t6Rt4g1F0WIvuMFJNx06pSpUoSYNzyRAEXYSlGI8BB+79HvyYOJcqRcSHJMICGAHEC5EwmCAZ+Iz7gSas07+QD8brppjoAPIZeM4bp1a5W3whig4EDkU1fXTWHG1KzCQwuJxN8/+EAe048/3iIDBPt8+vRpWgsL5s/T2NAOLPnQgNO/w4cOi40VryBKEQYBiGswAgCmOZgpUYJXgDkEFNIWrLmQ6fzmN7+xzz7bqTXhSGWm2OxZszQmgNl333lXob3du3WXZxDgzXjzPWzEx48d07rBQwjTKKCRHErG+/SZ0/an1S9rnk6cOmn33H2PvIQTJ08OKMhdyCz9dNEKgVYYlRMRttFMUj2dUiUZkfdx0FESpcONURm09HnnIaQWGUDQh2IDCJEBJUCYy0l3da8p6AzJsYkZ66V5Vt1cnpUmd4/zGY+YC/dzAIizABCIpx4WYWQE5xcyGblK6sJtt90qedC1G2QzXeT9x/vuAWN0L+UDUh1YC/ZOUkxkfCdh3/Qhnpy6REwgr/nBEIY+g3GNdAXlF0YAYfSJ0fBP8cQE0SHIeMAfspEInfr6i8onZEw8UCan++ab5wZlglL3fXTXJ4ivfLkuSFgcaA7yS8ysqrJCAocyznEfYYArDQijYe6BSA2IBcImeUDo6ie2CtyKBKeiQnV4OQsgEBw6bIhktFtrRHREQkZT+lFeEYDhNrNDhw/JQ3ip/pLOOAyhMpIHLcik6yXtmwwXxq3N1MtF7ueNid6wm854mMteTMJzncwhLAHCwsFVfnOVtwaQx+Nzhy3FbEUsIAyIMQQIYRntBCAkDwhmSQ8IpfxeJUCYRnZmnZOCDvMcSWV4Oe1CMaewOWODB4ZwHEAQXh4YNAE8AJZ58+YrD47C3T6szYXhwOIKNbgLrt+3b7+9/tpa27dvr12qvyjPFyCKwvQo1lhFqSOIRw1QpwP+wkV5ewi9W7V6tdhCEa69+/RR0WIOPJ6xcOEiAT1CNLHkcejhgYOMhR+8cs6a2ibPpCtgvsAW3r5QHgwUhr+//3fb8dkOgQHAzIXzF6XkQ4gxZ/ZN8ipRjPezHTv0XsAVtZYAtngKfX08wj052DEkMCaAvgkTJ8p7CWkR4BrPFKAEwOVJEAjB5R7AJG0g9Ikx6T+gv5QDSmaQ94eSA8MpoYmeiY/3P/rIoyJG2n9gv8JFuR9wCPAFkE6aOElKCwoTcwrYkUdrwgRbfMdigR2Ib/Ba+ue6ECB3kHtlA0sxikWUqZQDk/FA2Zo/f4G8avRv2bIXBcYZA57J38mpwIjA+1hPPJc+QQpBfiaELLwDQhpCcnv06KaDmVBPFBKAPXPBmgSQzp17s/IjGavz588p3Patt96WwYh3Mtf/43/8DxkbWDtdqAVJ6Y8lDpSjODEGgDnGimvwhG/cuMFefWWNCGMIO332uWcFDHnmKy//yd7/299EtMM6BeQvXrxY5UnqutVp/FetWKW85PMXLyqvEm/ujICVFxDoFBG3ziXjAvp9HfZeEZbGlTkg7VoChAByeQgVauWKhrOm8bKXPIRZxfpVvaCgMyTHFl5pQBjwjqs1vmSE9xryN2fEcoY+9rJA4hdfyCiGcSxKfMI6xciEp6gYgDBJXwlIYlKH7XJDo0LO6+ocA2pTc4tt3PiG5BlnFPKGVACXG56bYYdTFo8XIfl4GpGRnN+cNdR7jYZv+n5i5EJuRT2EUc9tlIgLUMr+Zrww+noAijzmb93q6mRM/LoBoXRPDwz9Io+orpDK/P53v9c5gjeWdA8vizHmoZcACDE6CxCG+aVBDK1DWUkfAKHsHG0m2Q8RHs8HEI4f786dbBjINTvR0KTIuMjb0nmvU7Vz1U9spxRVonZ22miSHPe1v6woIaNJlo2UBhQknCIKbixUCSw/ucMY16higpn045xvq/KcsdjL8+1Z4W3M902ZeucFlD8E+J3wEOrCoXCMHztOYQ+wHMrqHtS/igrA1Oe7nAEXGrLr8122bp0DhCdOnnClKkSqgofQMZI999xPcvYQxq9F14JUK1Fnximd5T7TWKZ7X5Rl1B2yTvijqHOYnjp1MsjPqlT4A9/RG8AVgIgadnh7Eh9nVYwKLyy0B/bvt7379iqnD+snQIGyFN7riCeJMBbGXQd8c4vCggEgeCipS4f10wEiVxcPUIMy37dPX/2Nkwph/MWeL9R2BDShnl7goqDioZo4cZLNmD5dxXIBWzt2bJdH8uSpU7Kqkt8HyAGwTRg/QUr/nr17lfNIuA25FBAXUPMKhZ9rP9r0obx4WAgVblxVpcOA8M4hQ4baxUsXBdSwWtMnxgfAQbsX3OpCOvfu2StgB3DU97U1GmdIbBini5cuCayfO3dWfaL/hEUuWrjIzpw9I88ZOYK0F4Xo9ttulyeT+UBJYJ0DrFGUsJL36t1LOXqQngBaCPMViE/KcXOAkAO0HoB+7px98MGHCgkFHDNH9BULK6BK5CvlZWJ4xZAAMAW4Q0SAB5HQS/Yrz2Sf0c/Dhw8pzBIwDqAn3BMFTsyiWJ5b2+z06a/UL0Af40zJCzyTjrxmmhQT8gnxNgKqGXtAm8sdmiDvHf3eu2ePbdmyVV5k5ol2UU+LdcRcAErxFlOGhH7hSaZeJH0jXJkyKY7I5ksZLGgbua13Ll4sdjnm78MPPlRIK3uI98JQyvgAhClfQX4TgNtZ3WGoC6jwXdxXqAVGD/EOdnxt6Phdnco6mP9ZFMjIUGpFTukUFr+lS5bIQ4hckOcDAM/eVQ3LWhkBSoCwGGd48Z5RkM6V4+uzAsIcn+PP6NTLQ10gokJ7g1W4IyQzWiXbz184rzJCAwYOkDwI9QTy7ILSDPJ6YZQJzn7CLZHByBvKBnBeUe8WOYZMFqjEuxeUh0gmU2HvONrJuNBt7sHojFcNQxcsom+88aYiafhuzA1jBAhHDB8uwALQQ0Ygl2MNQEG+P+kTyDeiejizMaxhkAMgunIQLvIDuYhxDkPuLbfcHKONe23FpQo4XYowVMpf+Jy5RL1hdAFC713EQ/zkxqXGFDVkNGrwDtCXKCRoflsizBiuAmoqw0LuPYRENDA+nCNEzGBg9YBQIxGkGPmepXo6Pfkor4UQDsMvZy8G6nHjxopROx9A6MFgMjh3b081WuDhVk5oxKiI57y5tdnlSHKec7ZoPWbZeClOA50Aae5Jhw6SWEajr8vsGk2NWs7e1g5dUePjW5upI3nIoit4aeFgq/BGZVsNqU8uvI35vimXPvkDDOs6gPAvb/1FIYrk/gAIFTIa3Zl6aDxNcNSdTh0zACGeQkJGfW6aACG0z4SMChDenlMOYThqMYOQKhSKfih7y1guAxpzjW+y2hlhc0v82wtHJ5jErqXQEXdQZQxRC4TNwYMHbNeuz/V87zUCHKi4e21taL2NgkkEGwcdB96pL134Jx+8cvwMGzY8JJnhuVxPPokvndEhN457B0A8ArNmuZ4HSMVTSNgb44CgZf579uglsABQJAzx7JmzEvasC5jrAFV4mADKkBtQHxGiAy+8u9R1cXWwpPh33FMACpQWACEHEp89X3whwEV+HfcBpgcOGmhz58xVHiGlKAB+gGZCPQnJw/LNB9D3yppX9F/ee+fiOwV0AMb79u0TWOGdqZ9Zs2fJMqrDw8UoRT6OeAHlBbCGhxhliWcxduwV2gk4BaABzghpJSST+WbuUEAGDxps8+bPV3F2X+AYEMF99AtvLiCLPEjCPTlMfZg4oMtZ+/eraDweSAAyOS14S7keJQ1AiDca0I3yxrwQXsyzAIa8AxIY3sd6pWg9ygxWb8aRZ+7du0fkADzDsxaOHzfOJk+apLGEtZa+AUwZD7yTt99+uwh1mDfG5fCRw5o3+kn/WN/8F4UDshsAIYqFW5turYX7Cct0zGaKky3plKq0DHxxB2msvHDSKlmMBfI0BhCuX+cAoep6lZXJoMK6YOynT5teAoQFyuQrdVvRz54MDc1WPy3fPkYdP6kSNZ1nxQnklNzdIB8RI4ZIQ4K82EsN9Xbh4kV7dc2rYUkbV5pmlEihfP6h5Hpzi86euq51OhMqVUieVnEmeoKV5F3U1NhgzZTgMRNou1R/WTVZ3wuYn2FDvefuu5U7XVtbZZVVNTLUVVVXBgAtecR8GD9GsB07PrNPPvlUQNDVxiWyolWEXqQdIC8xMCKDSTdAHvmPkyXJbU0iv4qeCEH+YvL3hFcmt83LJ0mTIiuGURkXJbnya0DdUX0N0zxBmAbrOJEoGInbWl2+vcsjrFBqA+OBLCf6x4f1q92RhZaMLxJKF+9zgPC4ZB8eQtJp4D/gk02jlp4VMOl7XSFVZ/Dj6ee8nfrE8CPgpe3R3a3BClIxyJFs0ZmoVBCFvGbZaSlyvZASISVAmK80y2lpFPTQLDdlWw2pt2dbvulfl++bcultKiD881/+LEBI0e3OA8J1KiWANdCxETrWr380QJgEASLgJQ7IJB8i7rTNBAj94xrqL9nFC+dDAhMEGEq4WNUqCMZPgFE9VcQaZWJrvNx0WZ41T9sPGAMMoHR6Y4APDSU3DQ8F1lXMq1rNkT7huejShTIBhAi3WWPjZSnvvEe5KUHNKiyHWNn4Du8kB4sLhy13ZDIVLhQSS+7FSxd00ANe/Ie/824EtqMHT+wrZ1F1tOHkuJHbwgeAiLcPkAV7KwAOpYMcPMAoXkIONAdW6qxrt+7yIGLhRhE/9eVJ1f3jxRhKACyAS7xVeD+dRTH55MaayT5yBuHIDg5qUSn8pKJcbWVvfPnlV/bV6TM6gBxLXovGgHmktAJjc+bMaecBxIKsGlg1UqgA15AMHT58xBoa6u3b375XxgC8/gAnSppgyafd0dwYQNyFCxdV6J521NXWuhIn7e0uz7Ciwi6ePy8CBSz8ePcZY+YUtkFCy8+dvyCDkupmmSnfjTXCMzjAmWvGiflGWWPeeEaXmloRHRFWS0kW5uTMaeaoVYoW48w6gLCB7/AiKxy0rd1qal0YLnPJ/RgxmltaFCoGGHWWe0du4V0KziiTLBmvB0DIXsKYwjrlp662zqZPn1EChLkcclfxmusZEGYapkxnlT9PUs85b0QUU3ZLi507f87OnD2riAXy2/le9WS7dpUsZ+zEVArIqqxS/jZREUOHDBXYctKzTIQwTpQma0RbtnysGrGE9SGG2edEnxC5gCyo69pV8g9DKZEoC2+/1TBI+bDyDv0P8jIPHzmiskEYq4hE4XxAppPa0atnD50hYgIPSiTxfFc03Z3dacPP44xTEeEUgr6Q5CbRwq8NELa5uoAeEKIrItMBhEsBhE3OQwiA9yGjGHaJAsG4mCsglGcafQADckVZWkCYizYdNcI7dSXO3eq80pwxkLBRGxqnBmfYnd+6U0ZXwH9Ti9N9VCOZ8yWLfuZhSVQudB4QxvQ6zipQFE9JNg9hocL1SqCZjju40NZdF/ddiSEMAWE7DIPn7c0/vxmyRg7O00MYHhplZp+LQXOdrPp4VVzoo/PokOPF788996zdvqgwD2EHC2bKDGYaq7zHsZMewiu5uPz50c4h2O7AkePSoIZPJBTGeyaDxohyP7BuOSW5LVSUQwteEnhNCNFU5SAKCsvKnBLulQSIwkRj3tgkkKfcgjKITABzDrThnXZ2PneAOq+O85okPKaRwzD4J3d4MNhBYQkOYocF3IwneWjJZ21xxgmYMnkOioS8SiJVQPFoN4gKnPB3VmnaDEjTOJP0H4b0BHW3Ug4b+iwSoOiiC1jwWshHIDeskjFzFzQ0OPAspr6gMLEOMJEgOCs5gIB7qA8ZMta1tCqfhxxE2DwhoHniiScFBAGEKFZ3332PO6S1LhIGAvakanIFNbdgz2sNQllpk8J0yWNpbRVZjQOEtPWyNLNqjD3Mua/7FYy2qMXVPyzwzlPnB0JkSXyvWmCsvTbNQ2VVpbWppiIsc+V6H+NNjiK5NG543Yb0wJ928GyAMYCV4tPKBQ3C1dw7213OZgAI4xQJf6ZG10zq3s2m8CemOfqGjtIqxV/gXtPBQ7jU8BBihPCAkJIy/I4HdkYJEF5J0VrQs7Otj4IemuamYnsIi9k2LWfJEGd8gwgJQhBC4Qk937d/v1iDtV8DZmHSHBQhUttFRisIqYguIHWCFAIX1dDRv+7bDSh5//33w3Bx5CURD0QkICtFdKZw6xrrWlenur033zwno4eJ+Txz5qx9+dVXdujQYelItIOcf+oFUnoHWdNKDVCdOS4/Tq2UPPQ7PbHj8yWlCs/4OLB4tT2EBQBCnAuTp0wRcV0ICOGUcGI5dPFFPYQ+VBkVhbM3nYcwX0Do56aDXFepjxZFpkDERy49aSZYyJszAAAgAElEQVQYJR//wQ9Uhq1bXVedZy0y4la4skUp4aaxeyhFrqfitMQ9yTs6KYy1JWLyTq2VpAfGaLUlQJjL8ii22Lt6z8sbyOTQNH+AIWvOXTiv8gAoa5Bl5AsIo6/Dmvbaa68rt0phFoGHEOuKI0WptOd++hOVncjFYpJqxU+/qTJ3uqAD+zoAhI55pj0ote0SqT0BhXKppGB74BEEhQcHlvMWJjCLK3GeKCrsDvd4QOhBlh91DsSKcpf3yHMFCJubreFyo9jnABOuwC/176Dfdu/xgC4EgEHxWr5z4ZasmcjcBqAqjhxASkNgYfR5JWqP6L1pn0sI57BxVmxH1COSlQAYoYD7WkkoEI4wwYKQzPrQk9mlrlbgLPuqC64I2s1vrUHxZq848Hze73IwvDc1qlS4cZN3lrGtcPWcAExYNgldJf8QRtAvvzxlDz/8iPItNm/epPBbSGK4B8CbgMgBFkF5C4tIJ2pecUjyoY8AUchiAKuAN8YMcHKpvkGKHGPkPcmat6BsCDkyrK6qKg7RxLulMLa1yWOocipV1SrQXBWuU9O6ASC7sOfKpBpihNpyQLc1YwxxYUEAWT6OHAgLLmusTCQZUZmRDhA6s4QLbU73SfdNsmxJBYTJb4x9RiwgXC/vNGCdvuDJJ4S0a1035aaWcghzOOSu4iUFnS8Ftu96AIRejXX7ycn6EydP2mmxlJ6Txw2DMcYsUgeQfcoP79NHOdqEklPeBw+h5yhIl7KyfPlysV+rOLqiSVxEEjIMr53A3dmz2tu841//9Z/t1tsWZB19dw60KcKBZ9EVH30geYXBMDBg8lZv4AxTbdxpGL7nmwQIw5DRtUHIaFOTMyzqnHUsoxDKQMAGIBw0eLALGQUQItBSFLmElIT5GhZSzrlUD2EfGzt2jEJGc9H4U9N04oJM0Qlod8Ply3KKrF69WlFLAwYOtMe+/5hq5vbu2UvnbrSNXs/JuIhiAGH89a5kil8uGQGhX07h+MUU273SgDDrzom5IFWRL+QZud+Ty/LI/WnX2pXFBITReHBUNBQmWCc9IJwMIBw8OK8cwujmIOae2m/E3wMIKarsPCyEijlB8dOfPmsL73BlJ7Ktk0yAMG7Wc1PacpzhaxgQ+h4Q147iXR2Ql9BkEvsFHryMiVgsZW0NRl3gSQeo66gT2IGHzkOHpDi7iEhMHXxCPMpSPYQt8hBCZOJIA9ybnGPQgUEIADh0WRfV1eSeVVlLCzXXXL4Vh0JlpQNHAnEU4VZbnQqWesgKaOo654HStWXO8yhgCDAp90nxrcHhFZRgaG215iYHhBTCWlUpJUIhkEGIKs8HRtd2ISSXkM942ZNkJQ4ucQeUY/Lj/0JAGFjV5fWUJdyhRweSOWBd/51i5JLZPWgFmGEJp1wD+Xyw4AEChwwerPAlwptGi5QmANcBOQQWcyzp/F1tCsYt2m4f9kQ4KOPJOPB9XZdagVEAIfPqAaG8vDrIHfBmbumTD+NUqQuAXLCmPIj0SpYHYx6sIzPcvY4gBkVBLIbyMLdbe6tTHPAoyktJbUcMUIGhI1hmSYYnTUUgJPzMRc7iawIQvrj0RduwfoPCkvGa0tzLlxsECLt1BRDemAQI2/FS0IkI803U2BaTapssAONTw3MUkqXL/JIq5jmdaVSvC0AYyEnyX90+bJenEBItABaGrMsNDSrQDqGXAEB5hWTusKFDRT7WvXsPGZy83PMRKKljA5voRx99aIpSkXxPRJkQeo5hT8a2IC1h3ry5YkuOk9xur7hv/HxG89X9ecO7XLiFk0H+nYmIl86vhkz7VmPa+VckDWXGHMIUD6EAYWOjrV231l5Y+oJLmwjG2BtfJ05ygJBSUuiUCuNHRZBlOPHq6Dw4D2G7zmjO+P37D6pkFHoOZHI33OAAYS4f7230wNDpqZH3Bp5s2GNhMseDDRkeBnQI6R586CEBwn59+oRROtGzwq/raFuSwoQ9qUwQghyXc6vVFqRp6HSPGOvV3mweQh6aupCTFOtgIee9VjKEjOYy+KnXZFP0C3lm+nvilbLivuPre1rec5mhqdocbDh5cZySefbcOXvjjY0SmlMmTQ4BoU8MD/JyO5DKRNvlNwLU82vWvKZad4RbKEwtCPFzi73cfvaz52zRHYvUypAtK00nswHC6MxnstKm/S6HpVPM8S/2KiJ2H8WRkgx44TSmbQmPSdz7ol408gK9gq6EaYUWZvZ8JQm9DkeKE7rIfBR3gAeWVNVVihgGHXttm505cz7I/YJBlDxEDm8HCF1tKdhF3VFFu5ubHNCtrErQP4eHt1f0FZYahNH68NOQqMd5CB3rKl7rcoUkOqNFi11ucLmEKBHOk9gmRVx/q62R9ZBw0uoaFw7Kv+M+0fDX8PsUQOhDdBP6eLs1Abz00+LaJmZeF+4Zjl8A4Bw1vPOS8fngg7/bBx98oPEbMWK43fWtO61v334KpZSnVc9z9PGAOfL7PGW8p5n37fbAiv5zL6UPzp4/LyAIwQ2HNiGbADaew4fr8PL5sNRz5y8qt89fQ1+8cqVw1CrCal1IOaeaDyPm2b7vrlCz+2D1vwx5ROAJxrLAMwUamUM/RhEAHlp2oyAw8u9U+fF1egj9OnnpxWW2cf1GKc3y1La3i1iJeesaAMKnfvSUjRg90soIcY4AQr83S4Cw2JI28/NKHsLE+IRG58Dj7vOS3f524eecMYA9L6eJPBCLaf0lMUVznskARDSF8mgTKQmpM0GYH7VSu3SpU5kfFHonF6qUf929ezeFivqIjq5du8jwmGTLc0IrMMi5NxDlkqbShUt9aHOhsZJ7kmPhSdQhX1nf5KlIfN2A0I9zEIQUGJxk0dTZSdSCJ5URIAwIsHSGlJWbB4QKGR0UeAhjBjUVEProH87f/fsOiJCMZ/fu21uMsWI/z+HjDKyu1i7/jRocdZYGui+RNRAeQbLG+uTsHzJ0qN13//0ChAP79XdGx4ipIPB7B5ExQRpGCjJDx0HH9ukdqusd6iiJXofAMlgg3hCsNRMFhLEmjBIgjFkKOWj1OSyga/WSPOVIxm54qwkwDQURoQsgfPPNNyTcsOjIQ9izV8gUlhBMCdU19QD0ighsiWteeVXMjsTxK18tKfSwzH7xi5/aojvucH/367kECAtafvLetLmCsGGoSkD64g/m1AcnQincYet3j88vFF14bGvcX7MBQn8seuBZJoY4f683vXqA5wAp66Sy0gGgRLsDL5qWkDuwvUcumpcWNtVJ6dAiHT2VE20OagEGHjHlDganfrsBRF3Ikc8d5GHO2+o8UXxP+1w9SNeHOOmT5CH0DfSeMa86RIkHAsu0lKeUUFpXBywgRQn6Jz9iAIwcIGzXfuOH3yFpGDhgQMTC7vMynZfOKTKRNRMckH5+/XjxLOcpBJC5Qx/lR6G/AUV8Ym4Dltwg9NiF4QLunCHIeSMD63vAqst37UFSibfOO4Ug8Sy/GJXvGS3MFSnF4jzAAH13bLv3uIbrjWkAYXSZS6YVPWQ0+oZUltFooxLAd8VLy+2NDRvFzCj2xMAoASDu1rV76CEcVQKEBcnMK3FTCRAmRtXrCwISKTLZ6x/eOOxll2QDcqk1YQgLPSfyGLmQ/7gPZXguXrwUnoFhIkRZmWMTraq02prKUKl3jXJozynfTkAobiMS2k/8VKr7xVGylYdnTEI+BiUxgnzHuHYWExDGOYY6u66T1nBwqCX9TeKq3dpa2kUw5wDhelu2bJnmDUO0yGD0kycgDBUODMGh6LZ9+w7IQ8g44yEcNcbV283lEwJCkZy5SAvlw0umuhJNf//gA1ci7fgJRbSdPXdWhvWhw4bZQw8+JKbUAf0TgDDQYoLXu/VC3/F8sw7xkrLmONcwTkD6Jj1b6SDOiN3c2CTWUlImfBQT5zVM2dLBolwKSYAwTa9LHsIOKm4u66Oga7wCk3pzJsWhoBdluKnogDAI/YIRygHCsy5ktLVVScCEmxFq4csfhMpVRKtKCwi3bVcxcGqPEcoWEjuECrjZL37xc1HyS6hdI4CwmGNc7PnP/LyUYjeRi6MMnAlM4pXlRP5e/OGVbkSSc9uS742PPUsl93I2gjSQM+XPRT1Es0xM6rt8U6KWZE/Ck8v+z+0a16ioNThO5gQG7NgeeKUq7svUZzkDTSLwJVMb456bTh6mG9ro871xKMk4kNL3TIpUnMU8ATAT45hod2ZAmN+6T7diQ/UyVBLix8KB9uTlnbJfgq28crkDhLC3EpbFmkOJAZCnhozCxIeC5kNGSx7Cqyt9/duuJiAspIedMZnnczZ6mn/XxuQ7s8m4qLzx+9obibxBKX3fk40rGKKQ284zBAmYAyp8mlrIQQZkOmOgB4QCO4FhzsnkeEBYbukjaDIalPIZyCyTHDVyFbIeOtwTAYDhdxHVInE2tltrM6kVzYpg2LBhgy1b9pIzLBNNEpCzMQ6UnJgyNQgZDTyEuF0Z9w7Lw09fNNyxzGzf3n3yEPK83n165wUIvfEB0OWMiS7yhvQHWMdhFaXU0SmVlCq3k6dOqs4v78Ip8vBDDwsQUlfXG9vl8Uv5NDY3KUeVOs0Xz18QFwfXQ5BE6SvH7l0msjPacOzoUTF7w27uuDXKbdy4cWL29ukt3iOZtuxEtA0lQJg6JZ0Rd5m3UyKhOXFdNktyUTZo5CFFlCMBmUar27gBmyGWDQHCtjaxe7EZHLtX4OIOrWYJoZsOEBKL/crqV0R0wSaJCnnv+fjlL39uixcvLgHCoiyU6w8QpoullwpxDQFCTU/okXOTlQ8gKiYgzLRUOrYpEo6SgqKS25QJ3Pu+JsvWfPrv5jMxoVcSECadj9E+Z/AQxo1pcT2Eqad2boBQHsKNG+38uXNiY2QRYs1GkYFlNFp2ogQIiyJEO/2QEiAM5GOSwOw8IPQT4z2K6SeqIyAMPZUig0nIIphBBfy4hVw1p9AlyikF7AZxBjHnH/zHAYTh+PuSH2Xt1tzYojJNlDgifxNSH0XKKG+UIXURQVFA6EowlVkZrN1B+GWSvSAKCP1L202OhaPHjgko4SEcOXpkzh7C0FgoXoVWu1B/Sec5HkafXjFs+HDrSWmTsjLbu2+f6gEDdPv07mPf+c53BOioMenTp3CisFbABZ5ttKHxsh07dkw5iJQ/OXL4sHoAkPz2t79tI0eOFDkSnsKLFy7Yhg0bbdfuXSJYwtBHe5588kmbNm2a8z9DLBcw6ZUAYUGiuXiAMFXhSffkTCAtF0Uwn24WHRCKMcstOkIOUwHhkMFDnIfQW3JSASGbPmVgfJ+3fbrNXl79su3fv9/OnTuvjejDKmS1a2uzX/7ql7b4TgcIw9CHNJ0MXxOR9/5vUWOSlM+0fqcM38VZxvKZnK/92vwBYQLY5LtvMgGI9KMfRDS6kQrCD68HD6Ebp/QTnA0c5WMtzmY9z2eZZfIYRp/j2pdZuuT6rHiwHCX9SaydYnoIQ90hw0SFUQjBxZnIGK4FQLj8xWWyvEPVr7qTASkX4crU+5wWKUxfAoT57Iwrd232nXTl3p3Lk/OV9ElyIpcXRK5JtxWzyzgXghfHBomcyqxXReRYJOzTw9SoLPc2KrFdemdVQFqWuD4RSZM8FsCd9CxM+cj8PIc16fKr4iH08pIUBvFOBKkDjY4dGuCE4WrlypWJtnFdMFeTJk+Sg2H+/PmOVCYgF8gECBPyXHw9tnffXhGmES6skNHRo5TLn89HRGQtLXa5qTGsHfz55ztVY3LG9OlitqXsBICO8iXoqAMGDLAHHgAQ3iDPnYuWM9VZ9IBQRgoza2xqtIOHDtl7771nO7Zts4MHDuoZPJdIOGoxisSotc2+PHXK/vSnP6lO99nz59QN6u3+y7/8i82aNStBJFcChPlMceq1nRF3yc+SpaMTTbkS3sNrARC6IQkEYQqdbnS4cMGvXrXaDuw/qNo9bS0uthxwqaTy1lb75a9+ZYu/dWeQpByI/xIgLHDV5QcI3cHoVnh6ZT/z4Zv+0EsTMhqzoXINBc31uuhBUuBAxib9ZwKEhb6H+1L7Vaz3ZAOpqW3OHjLaUT7GK2wdvac+5Nw/IfVdoWKWReDmel3cfIRGo6gDoUCBmu62ZDCQrjO5h4y+uPQF1SGkPpvyNIO8WkKyKiurbeqUqSHLaAkQdmYXFu/eEiBMjGUugDB2r2YRgjkZ2mO2H4ZovIL+8TBX84M6k2pUdu1yf40N3ZeHsDBa3nzPskyr82oCQultLY5hmg9eLechbLA333jDVq9aFXjQILhqsbJ2pz8AhHzIqPMQ4h2MMPVEBWqKcFUJ3tBD2DlACHhtaWkW+j9x4oRt3+G8gJAaAcJ6dO9uR44etbfeess2rF+v/Hs8h9954AG7YexY69unb8gzUCmg5jyEfjyoa4wDhCi7bZ9+akcOHVZoKqGilFCZPXu2zZ07V6y6Rw4fsT+9/LLt/mK3XWpoEIENgPPHP/6xzZw5sxQyWhyR3BkIlxkQ5ptDeL0DwmmEjA4ZIlIZHzft8gIiR14JEBZn2RblKZ0FhPGNyGzpTKcalwBhrlN6fQPCdL1MVqJKgDA6TrkBQu54YckSW7d2nTVcuuSY+wCEgQGHPJQpJUCY6za7ateVAOE1DAhVhsiRgfGBvMyVqikBwnDWMkRKEZlAuLpO/TITGITZHFD1lzf/bC+vXu3KOlEaKLiO3ydPmmxTp06x+QsWGIBQnsOvARBC4AI5F6zYn+/63N5++20bM2aMgBrEa7SV8ifUslyz5hUBRcqePPzIIzZu7DiVnfAho14v8oYEran2dtXS/Mvbb9knW7bavr17FQbKcwB8t9xyiz3yyCPKMdz52We2efNmeT3JIeS6fv362dNPP203zrgx9BCGOYTN4pDO/olelHpDYQbQdMyCoX03e6PiriisMXm+K6chy+mZ3kOYMFbFPzudwuy6m77ThViJijmE9A96fUXCV0Aq02rnzp61jW+8IeWDOGZCRmFHkovfW9a1AxJm9g7GnWCYQg/hAechxFVPwL73EGLxxkN4Z6qHMM3aCUc/YuH3f0u17mU6lNNa94u3dHJaX8W/KD0gTOLQDl4cdrcAT7g7EHLzkyT1M5KH5w+VdOOQ+vR890tnPG1x7+rM8zLOdWpHI+uwc0vSDXYuz8g8ny5eNpfnRFTBJKt6NCQ1+q4OayDbS/xYZbsuZsBjPYSp1+UgYDNdko+HMPHqjtLKv2Pp8wDCtdZwqV7Mi5QAYR1ilXaAcEpWD2FUNmYdtmydK77Q+sY9MYclVMQ+Z53R2HcVclf2fsVcEbyow/uyybhieAjjZIDqzZG64r4MAWGkDFJcMbd0HsKOmnJiDOLHKwPa6syqyDg52Wcu9YxOJxY9IPRj5IvSN9Q3iJ3+5VWrHYOmmcaZ/wJo8BASMrpg/gIbNHBgWI/KpyKl6nbJ7SG9yMRFcfTYUYE2PGn55BD65+Gta7jcYIcOHrRPPv3U3n33XZt540y7/fbbFX4KiCVt6m9/+5tyIilPMnDgQLvnnnvshjE3CLAR1tklYDf1ur8vp4IZnJIVb7/7jn0Bu/6XX8mLimcSHRjP30MPPaTSKNTnvnDxgtjAYTZl3AgtfeaZZ+RN5NnOkxrU0mzGt53uYMtzjjuz1pLvzaRqp3+L7roqbS5E1MW3W4A/zB1K99yOBbFzGetCx6OYQ8giFiAkh1Aso60hyyihFdOmTrPBQQ5hUPvbdS0FEPr+hisjGCpc5qsIGY0AQuUQBiGjbL5f/c9f2Z13JkJG0633JGrlYBBSFZ3oDOW7SnV98ZZOLkvgClyTCRB2fF1ibQfiPeYQzik0J7YnnVupEftD+PR8n9gZAHfVAGGWTkXnKP8Fk++CDhoTqfeXzRiWNMbR+yQnIu8PciwSfXByM985TTsGOXQ1H0CYr/yItivRp3SNivt78kj4315Y8oKtX7tOeS0q86Fcb5d/DThEyfrRj56ScpQuZDT6tqjMzHvbFm2y8l/JpTvSjUAqOVEaXSbDAGZdE1ly8qN7usNrct2XMYgx03lc0Lkkrhhq0VFeyb0Qcg/VhEvKVnTfRU1g6QBhcn8TUiO9/MhwRndmkV8tQMjYiUXUjRDMrBj6L11qsA3r1ttLy5YlSioo59kRFk4JAOF8DwhZU5T6CMs8pe+8I6mJySHMo+xE+PT2djHer169Wh7CS/X1qnXZtWtXhXUCNql/CUA7duyodOMuXbrY0KFDbfCgQTZ48CCbOWuWvIWuNJcbeO88Ig3q4MGD9uc//1keQRhD169fb9Tk5tmASUAfZTqQ3zfPu8UuXrxo77zzjp07d07vevYnz9pNc25y5ZmC0hNaTxkBIa34WgR0YUdloQCoM3uks/cmAGEgINIozIUIp8LGIzfhn2u/swPC6TZkSOAh9ORbXnKmCnAfOhr5eyogTBSidjmEeAh/hYcwAISxSrgX1NGam1cAEEa309eyrXKdtCJe59e3F2jpHl3I+i5GM8NCwFfIqFqMNvpnZAOf6Yxh6lqGBRedo2K2N9uzfJMy6XOxSlKmJL+UQShMBsa0PGV9pM1bisiS1KeE/Uxg4gKzg9KNbA6aceRWP/4vLn3R1q9dbxcvXVTdy8qg/qWrAVmVEyCMtohWqDxjmk+h6zTbeip9f6VGIDedINPqy7QefKv9esx8NhZ2csbKuAypKAWNZKgzwCqagMBRpT4hiF24e3471gty9yL+Ny5pInxqYUNVUNc7DRQiGNYziPr/OnnUKkBIJMOyF17sAAjxfFHCjBQkACEeN42RBin7QISAUCyjkRzCAgAh4aInT56055c8b1/s2ROGtqKLAtAU6traao2NlwXaBGjLKxTy2X9AfxsxYoTdduttNn3aNKsKrkcWi1QmuJdwUHIQYRYlRPSVV16xTZs2yUOIDsyH76hvuODWW+2r01/ZmjVr7OyZM8pZ/AmA8CYAoa+NmYuHMIsiUeDKyeG2f2RA2FF0uknLP7G4MGUoN+GfwyTqkkyAkE0Ig13IMhp5aESeJv4aAYR+ixMyGvUQXuuAMFmk5zqK1+91XxfYyHXESoDQOdnyV0xyHeEMwCD4qjPv9jIuXR8Kk4Exbf4mA8IXXrQN6zbIikxEBR4NT8iFkpKLhzA6YiVA2Pm9cW09ITedoLOA0Pc5s6aTXbmPG7urCQgTxrdMXvoSIEyapyRA6L5xNXjbrVKF1p2H0ANCD6wIlUQ/5ndC26dOnSaWUVg7vy5ACCgjpHPFyhUK6UQn9TUpJWNbWwX+wlIPlJVoa1PJH9pN6Ynbbr3Vpk+frrBRQoZ5Btcr7aq1VTmEePxgU7311lsVfgprKfmCvJ/P3FtuthtnzlQZCkJhV61cqSgQGP3/+Z8dy6gbIwBpCRBeEzKXBe+Lk6Zn7CuMhbEwZSg34Z/r4AkQthHnXaaQUYp2Uph+44aNLodw+gwbCqkMZSeyAEL1xxveAhM9gHClQkYP2AWKdAZlJ9iAvCvqIRSmjjlPvNjWo1PMlNFQl9Swl8LMFpnLVeQ6rtfLdVFPSiaFobBjvvOjEHor/sE9hJ0fySvzhGxgMQoI07WgKGkEOQJCKTJpFnMoP641D2EJEF6ZxfuNeWpuOsG1DgjjpqOoKRwdXJzZAWH+SyShdaTTP65/D6EHhA40VxIyKkBYL/KrZS8ss6oq52lrbAQQkqfpyK+mTZtq8+bPF3mLQzuZ88i8fuK9kdGyE3379c2rML1/3eUgl++zzz5T6KgLIW6VvosejGeQmoDorPv37RM47NGzp0I/IZcB5I0eNdrlQQYfQmgBg/QTnZaC9gBCric3kRDSnTt32tq1a+Wd5HPX3XcrXJQQUcJJV65YIY9k3779knIIo3WaSyGj+e/Iot7hAWH2+lvJWkY0xC4T4Uz+ylBuwj/XQaBfLQDCsjKrKAMQttu58+dEc84GmT7jxlhAGOuy8B5CUQQ7YfvJJwDCVQEgPK9nci+AkDh+NqIPGVXd+zCso2MPQqwZGepoTbESIMx11uOvu+JenM407zoAhIV2L1vIaKHPvRr3ZfNeFmb0KqDlOa6P1LDQ6JuKJT/Stz4bfE6+04s5FKz169Ynewhb21QztuQhLGCtfONuyU0nuJYBYeyU5Linc53Ojns/MyDM9bkdr0soMXG2p+sdEIYgKMjrg+8EYhkAIXrjshdfCkMpm5oadbkA4VQA4TSbP2+eDRCpTEqJyThnQDBFOA/QKSlMT9F3kcr062ujx4zOuTA9oTa8olW8GYSENuq//LGluVn/JlyTnEI8h+//7W+qJQjz59Chw+y+++61UaNGW6/evaxrly5WVVlljc3NyqeUF7SiQu3ygBD2UsJLqT0I0ANgPv/88/JOcv2DDz9kt952m9hZP/74YwFCPKr9+w+wp556ymbMmBHUaU4MTAkQFr4ri3Knj12WshAbJxn3mmSP4fUECBFWZ8+ds7VrXxdxwcyZs4KQ0Z5hPLz2aJwsTQMIVwAI9++3C+fOu6L0XIdVqQBA6F8dEpxG8gqjnkSuK3kI89sCmXLg8jdc5PfurFcXWTnI+r6reMH1DgizDdVVWTs5ro/rEhBSmH6dK0yP4lJeVuEYX9tLOYTZ1t4/xvclQJjLPJcAYS6jlOaaGB4crxt7QHjh0iUZrpanAEI5GyoqBAb5IacuCRAyMWmUNa+TFAMQ+pIQ/lk8GwcFdQOd4bLMqqqqZXjbv3+fwjz/+te/qu0Qynzve9+zMaPHWPdu3QRwVXKjuVl6ckWQ68c7AJqEgEIqQzjoXXfdpWcAZJcsWaISE/z+wHe+Y7fMn2cXzp+3zR9/bC+//LI1ykPY155+5hkHCIN2+Vkpa8rAMuquTqOc5zP3+caDFajBiFHuqmgH+XQ+87WhBTxIMPZx047K3YkYED5FJuvrGxRL7BaaozXu27eP2ItI/mcRYEFgEbJwyAXJfzwogFnM/jnGLechLBfZwLlzZ+21118LAIc7ThgAACAASURBVOHswEOYHRCmhozS/08++cRWrFwl1zux0wKDotIts9b2NmuJkMpk8xCGYDBa8SJKNBMMi7f0lwBh8dbJ1/6k/JwrX3tz825AEfd03u/+JtyQ7/pIE5oefUyh8iP9cGZoZMxXvokvLXvJNqzfYOfOnrNmACHnRqAoiGU0h7IT0TbxquuaVCbfuY52/hu5z65jQJjDXBZrynIDhKk7JXnxxNHMpC07kYZM9Hr1EIagxOtZQTpVZeAhvHDxktg0ly97Sd4y9DzkFfMnQDh9mk2fNt3m3nyzcvGUIuTK9nXwhPl3FRsQOhDrGFK9Lt7c3KTQNM/miS5/8uQp+/zznUZYKf0ApN1+2+02aNBAq62pDXP6mltbXNSbyyvTBy8foA8SGYhjcKp0rauzCxcu2tvvvG1ffnlK5GBz591iEyZOtNNffWW7du2yv3/wgbyNMJDefc/dylVM/ZQ1pgGE4YUBICx00xSC7QqO645QtF4vOkjCa+JyCf2CYkJdOGm7HTtyxI4eOWKHDh8O8+Qo1Nne1m5z586VW7tH9+5W16WL1VRXy83c2uqsuz5ZNHY8Yif1CgBCudIBhO6FeAjXvLpGQHHWrNk2bOjQDjmEcR7CUIFy7lRrb/OAcIXt27tPlLqO4jkAhFhnWtvsf/qyEzIYuJFId054sBf1EKaK8FSlLm5ss+2XbN9fL+v3G9POHBSH67qvpQXXuenLd32kAYQdDuDOtSrl7sIA4fKXVtjG9RtUq0okDeUu31s5K+XlOdUhLAHCYAS+kfusBAhz2aaFAUJ/l9NuAHOpoLC8A5doQomJW27XOyBkrOmX6u4RDlpm1trcYucvXlQkw/KXXrIK3Ia+ML3KJpTZjOkzRMRCOQUAYUVFmXREdOx0zqIrAwgTchhvoQi6VEojkUvI7zh3RDhTXm6V5RVWW1ujuq/8rp+ycpd/2NpqFLv35C98V19fr1xBvq+trbOePXsKSHJd/aV6O3/hvPXq3dtqutTasaPHpBvjWKIkRe/evW3AgH7WtVvXGECYS2H6Aul5vXKdb+kKeXly2YEdTteIxl/I/V/jPd5T6BZKs9zKhPCcP3/Bdu7YYfv37dciIFYYlzFgr0uXWhs4cJCNGTPGZs2aqUXB6vdsRGXlzoqS7hP/VaGDH/8WD2q1mF32qopyvrLmFQHC2bNvigeEaZjyJTaDHEI2+9ZPttqKFR4QntXGcpvJhYy2tLUlyk4UAAijCzFczzmsk+Jb/3N4aemS0giURqA0AnEjkEGsY3HfsGGDnTl9RgqFV0gU4lSRu4fQq0HZ5OQ1X3aigCMwU6jw9b8gS4AwlznMDxCm7pJ/cECYMsA498jFw0kCICSU/fyFS4pkWLl8eajXArhwNiCrps+YLlA4+6bZAoSVleUChIRcUsswThcuOiB0oX0hx0WihAag0DPLJhvuaL93YvgyEPpvoHwCCBUZaDhrXHgsDqP6hvqgbxWqc6gwUzNdixyvrqmxsvJygUGfz0i+Yl1dF+tS10XEPALfEYFc1pgLIAzYHfMFaSVAmIsYcddgDREobG+3psbLdurLL+348eN25MhR2/Lxx7Zvz17r2rVO1oKLFy9Z9+7drEePHkq0HTVqlD322GM2cOAAu3y50Xp07yprQWsWq/ZVA4RhzRy3KQGEq//0sgDbnDlzOwcItzpAuHfvHi18LCzeS+hCRkuAMPdVWLqyNAKlEfhGjkAGkEOh59SQUW8Iq1bIaKQwfXmZSWXgbBFrc7JWEFVz444fXZ1JkchXybgSk1UChCmj+s0GhIUsoc575lKDqrMDwtT9lDWS7qrupeK+DNEihvp2s4oAEBISiZxasXxFRxFSZgKD5MXNmj1LunBlZYUAkwOEzkmQ+ikqIAzizvAEplYMyMwP4vTi0BHma2EFXiLV01aKWMC6WomOWxHIUXKayqxFoaVun9JXlbQoI3TfeRiJGPRpZOUVeCADgJySZlfWlCsgLGTXFJh+WPjSun49hLICEOaJK7y93S7W19uZM2ft1JenrLnRMw25fEKobLdv36EYZDyGeAi///3Hbfy4sQKNFLOk0OW1AghdCLezd7Dwz509a6teXq0cPwcIh3UMGc3BQ8j+27J1q7300ktihzp/7pxVVyZyKZ2HsNV+9ctf2mIK00f0l1xDRksewgI3fum20giURuDaGYEMIOdFlZ1YrxpVnEMi5EKJaGm1LjW1onL/4Q9/ZCNHjbTyio6AMCpLPStzOgIphW5lGpXCD//ijXUJEJYAYZbV1HlAGG8uyRQy6o0t/t3fVEAoUONDRsUYT95csyLmiGRYuWJl7OzMvPFGu3HGjTZz1sy8PYQewMH+eeToETF89u3f10aNHpUzy6gP1Y0DhGGDk+RfYhUJq0ajh4MbeJacRQEvCP/2bKOhN7HdrLml1XF1kJpVUW6VFeWKjmsNvaNByTYvgCMLOMlD2Mwbc/zkK6tzfnDM+wt/V7535tj5K3SZPzixALS0tFqNwByFKFvtUkO9cga7detmdV3wDjrq3bNnz9i6devtjTc2KqmW5FAA4aSJE61Xzx6RGPREnYWoxcIvgM54CNPXTOw4UB0B4RlbCSBUDuTN8hD27OnqENImXR+zeMIwTC8ZAYRbttiLy5fZvr17xTLKRtaGwa0ekMr88pe/sMWLFweA0K2PuLWZFPIUSt1Ef7KFQkV7XgoZvUIbpvTY0giURiD3EYgIug4nY/DdC0uXir2PvHTVygrIGlqaWhReNH3aNHvyyR8KEAIWpTJEPISSi5GHZ5OT3gCeeyeuzpX+LFZXgrGJOyPTsiV/Y4X+dewhvBJL5wqSueQCCOlSjHpyJXqaxzOLp3cnAGEi/4/yEqRPbdiw0VaujAeEs2bONEDhzJkzRbaikFFEVVv2HELf0V27d6noe01NjfXr10+AsKa2JqdxiALC1Bu8vix5Eg3RdFppoJN21EoT4DIAhiKLdGlRLqzUfcAL8hAG/BmAQhxMgEQ8pWAKlZ4v83mq8V0qKwHCnOb6il3kcwf9guGw9PXTsQowofyFpYLVFsYivIIUoFy3bp3cwOPHjxcgpCYJCwWWI09x60llPHtpWVmCebRTgDBIlPUDE31udLBCq5YsIy5WGkC7cvVqWT5uuXmeDRkyRIU5k/ZKnNDFWuT4ZMIDe8uWj+3Fl5bZ/r37RK9bUVkpQMh/lZDb0mK/+MUv7I47Fot1yoPhdIAwBIUlQHjF1nzpwaURKI3AVRqBLIAQMbfk+edt7bp1Lk8FsFdm1tzUrLwd2Ougcn/iiSdEcY6cD42BQcjoNwkQemNkKP5j9NwSIIxfu5kcAJlYZ1OfJsU17ad4wKPgHXgNAEIPI66B0QiGsbgt8UYZTwgDIDx79rw8hKtWrYqduptmzzZA4YwZN1r//v0KAoSf7/pcgJBi7v3695PMKyYgjAsddTpp1FsYAYhhPqIPQy0zQj59jqFLM3PlLXwdxFDH1WPKhAfQu/EaOjDqdmqc4e6bAwhDaZRhYRZ3zRYsT8LZCJ4QHjChO9nV0vMfTRy5hU3NCushNBLv4FtvvWXdu/ewyZMn2Xe/+6ANHjxYiwNPItNdXV3jSk+Um7xxTY1NYib66quv9IMCwAcLQp8+fW38+HHKTWRtAkQhttm9e7fKOeCJZNHxPFiK+vbrZ4MGDhS5jYzFAStS6qBEpwVSGRcy6gAhbZ03b4Ha3a17tzCkNHV8/BoOpy/It+R3PIQvvPiiHdi3TyEFItQBFFZVaYMwFj/72c9VvBMrSVxNjahn0O/LpMMteHHSdVlm/xtrLO7cqi/dXRqB0ghcjRFI0c7TRVzQlD/+8Y+2du06yUpXS8usrbVVxAV1XWpt6tSp9oMf/MBGjBjpLMzS0lytV2dxdh7CkJk5cCDGdVPW/2vhHI5BL+6cdVyP/L8/d5zXNDAmpihvSX3M1q9s31+NdVHQOzrvIczmNfbN6ty52XGAM4HU6DvzGpakh8a8oRPzHHqZIjFM3g8U15dMr+pYriKvXuZ5cSc6HaM0+qepfEOZiRTl7NlztmHjBlu5Mh4Qzr1pjs2ePUtMo3j38vUQsrU/2/mZHTx4SFF5/Qf0txEjR8hbmMsnnDvv5Ync5PP/HBCLWzN+toKeB1hAV0ZK0MmpEtVjAw+or4Eot0tUzVXInasc4ENMo8hChpqo0TDVQ1jEac1lDIt3TQZAmAtWLF5DcnxSDLoI5q5DQqrz5LVbff1lO3P6tB07etTeeecd++jDj+QVhF3prru+pbhp3OONTY0CbzAP4ToWIGxtU52STR9tsk8//dQ+3bZN+Yh8YB6aMmWyPf74YzZ8+HD9ramlWWUuli9friKY9ZcuCUACACdMmKBNRwFQNg5d8W7sTL337mzvIWRxL1hwmw0aNMjq6up0azpWVO815Rpc4+5asy0fb7EXlr5gBw7sF4BVQm1lpVVVV2vj4VX96U9/aosWLUpblzE8rOKswXpRjnNauqw0AqURKI3AtTACwfmSMKK56Iq4z+//8Ad7/fW1ATV6UPMqUCC6VNfYlMmcDY/b8BEjsPzJ4iyxGFico4Awm+IvQHiNjE+qWPeG2Wh4F1E6Lc0tooDHMk//82Xuvib1j7zmIDdAGH1kLkAsrybkdHE8IMzUls4BUKeXpX7i1IVCxyMuhDSXoXCcDVdTcSniu1JkF/ICQHgaQCgPYXzI6M1z59pNs29SRAN1/fIChAGI2r59ux04cFCM/ejTw0cOzxkQ+nnRnKWAQgHC0CuXTkomM6GGnr6IAHFs/RGdNPBWe53Y69BRUBiC68jCif4tGvHQwUNYxGnNZd0W75pvACCUeAlmJ2rRBeBRV2Tnzp12+NBhO3nihB06dMhOnjgpz9qUKVPs0UcftiGDh8qz558hMCiXsVuMhAGRMLt161Z78803RVrj6qO02dhxY+3RRx+10WNGaQNAYYvr/Nf/9f/ZgQMHXN2/9nZtlAcfekjFigf0HyACm2xKQGKROuvFuTNnbeXqVVZeUWmLFi5SvHd1dXVw0MavQAcI3XfkBvJSCA5gYF36/FK1Ee8pNLsAwuqaal0LMcJzP32uBAiLt9NKTyqNQGkErvURKAQQ4hXkPGhtDSMtaquqbfLkyfb9xx6zYcOHW3uElABZi/k+VHRSIinihuh6AISy4be3KyqGT1VFhasJDEEDBbHpd/DJBRwmgYHrUsEqAcL02/1qAsJUTSs9nL2eAaEHU+pdAIDIbz59JjMgvOXmW2zOTTcpoqFQQLht2zY7sP+gq9U3cIANGzGs84CQjvga4wFHRhwHR6osSQcI3bgEKzIAhM4D6f7mPIFB3mRk4aYzSiQBwqaAVMY//7qUV0JSoYjusHevSQtdjIcwBIQpdR8v1l+y02fO2NatW2z3rt12YL/zhmG5JGwHltHvfvcBGzPmBuvatVvCEyZvsTvIWCRMdcPlBtu8ebNKNZw8eUoeNMKDhg0fJuKVSZMn2ZChg63xcqPt37/ffvf739vhI4cFxQjHHDBwoD377LM2edLkMBVWIUYB6EwrOMmNVP6iA4QrVq20yspq+9a3vmV9+vQJaqjE14rhmUmAEKXFqLdYLkC45PklsurgxcSCC5j1bn769+xzz9qihQvdYR6fOOmWT8lDeK2ruaX2lUagNAK5jEAKIIyt7Rtc84c/Og+hPws4D5ChVVXVVlNdLbIyyhoBCJGRCg1F6QhzUszaAkUnW9OyeWSumv6RgUnUnZlt1tTUpCOhmrQI/tbabuWVnCEBIAzy4pP6HOlABw9k9A9XraNpZiQvl5ULOcvnk9fj83lwntcmIFR8B/LsVqiFd7wv0eM4z1yh4xH1ECZ8TAldN50XMJt3MNv3eQ5zUcOoBG5UQsGFR7LbBAhPn7X1GzbY6tWrkqLo3FyU2bx582zunDlykPTt20f6Yc6kMgGA+vSTT23//gMClAMHDbShw4cWBxAGGIXYitiQ0VD/zKKEpngIQ8dRygJjvyqyNIEbY4kUHeZIzHZZFBAWtjnyXzpX5I5vMCC83NRolxsbVZh+x44dtnH9epcD2Nyi+iPdu3dXLUJCOBcsWODCRCnM3tqqjQIQc15CJx4/+OAD+81v/tuOHTumg693r97WvUd3hX8uWrTQHnjgfnv33XflSfz888/t5KlTdu7cWaup7SLg+NxzzwkQEjqkYpvWHoC99CvIxy+zSM+eOWvLV6yQF++ee+613r37hEAtc8ioe75PzEVYbP74Y3v++SV26OBBq69v0HMECANmKDyEAMKFCxdKgckoCEuA8IpszdJDSyNQGoGrPAKpgDBVZUvEL9kfn/+jvb5uraIpyCNsa3GAsLKyymqrq23ypEn2/e9/34YOHxbmC6YDhFG9JN1pkOnvV00HyQAISY3gXISEAcWU3H3q21LI2fXPq6DJjIFRo2Iq8NVwlwDhVd4EUeKM4q0sfOLxgJBZjg/VLBYgjIKJQr2Ahd6XefKKN75i1gzYjsVNEQDCr06fEcuoB4RBKnPIPTF/wXybO2euIhr69OldECDcumWr7du3X95BUpmGDhsaRpvlunjDkNGYGwQI41ipwuHLJjUDDTYAe6m54dG7CwSErnVegBVvWnMdvuJcl5b5K7PzsDgvz/MpPsHUT2bCNey8eXwqAgIW/t3S5g4oDuEjhw/b5k2bBQwJk+TwYtMA5iBOeeihB3UtP1DR4tXDyivrLzVMKiuUR/jb3/5O4aP8vVevXsoNJE578R132OM/+L6tXr3aNm3apDxDQjFF2FJZaYMGD7L/5yc/sUmTJrkw0sDEQN1Dz2gaHY6wr1g2gvyLs2fO2EvLX7Kamlq799775J4PD9k0psiohzBkZK0w27zZA8JDaitjSZ/Ji+QjD+Gzz9rtixbKm5opxCduGtN5DvOc8tLlpREojUBpBK7eCKQCwoC9OhDXVCwO0gDMnl/iWEYBgwKFLS2SoZTw4exAwXr8+98PPYS6FYUkjYfQK7/ZVJvUwUgFUZ0drEw6gdoWhlglv8lRuEOg5ggZdI6WV+jsTLKmKzQrMFL6RwSdjvYl9FLFeVG/LoUrZX1kHuv8CzMWCoA6O+ep92fzEBbyvmRAmBrqVQKEhYyp7gmG0nkIHVO+dMbQQ3jaNm58Q7qpS3VywNxfN3/+fJs7d650Uw8IEVSJUMqOLUsidCwz+/jjj23f3v3Sc/kZOrQwQBirSxJlkGZwMvizgjuSpWP0t1Q7k/89VgbFvD/FQ1gChAUv4AJvhOBFzGViXHOFJH1oJ9+xgrFI8h0flUsIcjW0adrM1qxZY6+seUWAUJujvd3uvvtu+9GPnrT6Sw12+XKjwFBNTbV1697VmvEmtrRadVW1EScNWQweQkAgnjqeQc3DBQvm2yOPPmxLly5VaCneR6zFfPBS9ujZw/75n//FJk2aGAI8vnNgryNdgAOEfnO7kM3Tp0+rmDxhnfff/0AACNXTLKQyyacnr6ON8hAeOmSXGy6rnbQ3BIRtrfbsT5yH0MWd5ncClwBhgYu8dFtpBEoj8PWNQDZA2JqwVD+/dImtW7/OWpspNcE50eI8YuRiBx5CSGUgMEPGtxkh+wjacpdTyJEUEavZwEAmoJifdM4CY9KwnYaKUhpAqKgXAUHIZMpcnnwQRqpTSvW/3FnVMe8nRun0um7cGBWzw/msthIgzGe0kq7tCAiT/eJXLmQ0mcKmUAPKNeshDLG1C9n2QI/Bb1TIqAOEL7/8p7BETkKHrjAA4Zy5czoFCNEn9+7dJ+b7wUMGX9OA0C/KqNadChS9eEkYRjKAYmRbc8R/mW2B5Su7sh0MmXZk3u/KQHWdHX0XLBvyutEjcYAaP24xl8say8cfQgCoqopKXdPY1CTghAevuaVZVOB4Fnft2mXbd2wXIDp+/Liecc89d9sPn3hSIS4cZtxfWVVptV1qrLmpRaQy5EUQCrr65ZdFzTt69GhZRQCHrW2tNmLEcJswYbxyFCk3wd+pe6gk+9YW69Wrt/34x/9kEydOdMQDHgh6soGUEYlae7CyAsjY2C+++KL69Z0HvqOQUf/xB6yEamQRuLWZ+INn/968eZP98Y9L7MjhI4ozl55SEQkZDTyEAoTOnJTfnOV1dcrF+b2qM2+6xu/tjCSQCnaN9++b2LzOzFlpvr72FZEFEIqXKwj3X7p0ia1fv95aAYPNLSJTcR7CSuXPwTJK2YnhI1xheuWLB2Un2gNDZRIgzLJ00ongbPpHpjFNJvXzrgZ3R2pztDqDAl70lTPq/2fvPfykqLK+8dNhEkOQZEAyJpJZVwVRVFABESUHd9e4+3x+7x/0Pu+aVsHdVVGMqyAoGckMDBkkw8DMMDPA5J7+fb7n3ltdVV25q3sC1SvLMF11w7nnnnu+9ySV1Aw/19fVc3hG7/JyKiktZRqIC0/RHv8lY/JBC3VWATxaeaCY+2flzGmL5LJ9fG5bb111bwuhbtUMLOSTVBkdxeAymt2Kb0BoNRC5MCrQR/Cxt77cZI9Zl3J73tv33jhJa8uJ+B0CEHL8oEzghPwQl6ou06+//kr//e9/hSEEurA0RsAI8NSTT9Jjj0lAOLC/yAoMCyHMctYVx4zWwxixVxwshKPHjGZQOHDwQNa9/XzsYgT1mUZt27Mko/qlTv/VNaB/JWdA2G5yaLVb1iDC2gmVOhE4UF9IbGLTaGcDQkVipocsIolMbuJwES6O4rCJceF5Bosx/NxGLS2tXJIBFi9Y8+DSg0aam5roat1V+vzzzxkcopDmtBdeoPnz5vFGwUEFEcJlGIoSlGpLUWtLGzU01NOevXvom+++oyefeIKenTqVk7IcqDwglIAiESsB0ztcSbds2ULV1dXiRoaIBgwaSG/+NQMIUQQefdjSXhaHB/DFszgIa2uvsgUSc5o9azYnldF/7G5f1TP6UlDYwLAQnj9/numDT5bL6N/+TlM0QOhnawd7trP5Ldio8/lW0KNXW/F8Di5q25ICuayZT+UgWoHwKWADCLXSClxdQniq/Off/6ZfVq/h84YthG1tLNOhZBUnBSBcvGQxDR8xgpN2ibNFZPqChZBrEOpBjhvr2LBHkHNfEU4PCK1idLJ+Jw5iPjNAAwBCeNA0NzdR1aVLdK3+Gp9LOHuLiouorKyUSmVcOqykOCNhSYRHjyinhItd55IUGKumE1nQIJRzw7Tu4TCWf0AYtF831gnartWlYnD91Dnrqm/pp1t4DUxogFB/oWEecbAdE+wtN8r7nLUDn6oYQg0QpolLpkHHW79hPf2y5hetLjaLISmrAAiRVAYuo/0H9Kd4UgBCVk69TDpGXMoNMYTjxo9jl1F4xCkPOTcKOH1vAPY2CRh5iI4GC2sam3+rh4/qZydeN7iMRoAwl2X29q5yN1GuKAzSZHVeMD/AFixtOGRwKDU1N9OVK9UMbOCyqSyEXKcQtyftKb7BrL1ay66fcJccPmw4344A5HV0CEAJwMWZNeVBhN83N7WwVfHLr1bS05Mn0/QXp9PXX39Ne/fsY4AJpQCXMpxVbuhQ+vbbb7kOYX19PRWXlNCQO4fQu++8Q2PvG5txmZF7zooaOGwBcNn1JpHk/VlTW0ufffYZlZaU0pzZczRAqG5atRKdNptDA4RpcaOzfPkKunDhAtdfxCcryyhiCKcoC6G3NcvlqVAO9lwG0OXezfWY93nYdLn5d8cB5bJm0Xp1+orbAEKEqMu7Qo7TgVfI5//+D/2yRgFCAQqVkgWZjRjCJUuW0IiR2YAQN5nKOqiAoW06O5f7HS86mx1dnQChSkLG78oiz2lcmsKDJpHg87K+4Rq7ih04sJ/aW9v4uVZ5OYv34UkzetQoak+lGCQOGXIHFReXCC+cRJLP6uKipKEkhdVYI0DovDNykTrOLWfLpAgQhimlfMp8H4AQe/t6gQAhEi5CDqB0BVxGI0BowyNBhHXwDeffSYwv/GzG3tkKOg4UFTeIn3EIIUAdHxxKcOPEAVxSVEyt7e1UV1fPcX4AZ0gWA0CIG0q4eCIGEDe4sNrBnXPr1q3s0nn/xPtp3LixNGbMGLYiAjTBaoiaSRx8y649HXTjWiPt3buXvvn2W5r89CR66aWXaMeOHbRvXwUXrMd7gwYNpFmzZjFQA3A7duwYu48CECLr0v/87e98C8MHrax5YrfWDHhTMhZDAsLqmhr6bMUKKi0to9defc0ACDWXUYebEjtAiAMcH06kU1LC1lcoPIghfHrKFG+3RCHIyM7mtxCmEHITuR7zPg+bkEd/czaXy5pF69XpPOMCCBF2ANkIQPPFfz6ntb/8wucQzhacH3xpiXMqkaDx48bTkqUmQIj2ZUy2sg52B0DIZxYbB1N8sVpXd5WQ5Ozipct88XnkyGEaOuROLkqN0ksI08CFbb++/TgTNxRT1OJ94MEH+G+0xaETnLxNuJZK3GnJAl0GEPrZ3pY1S/LD4X6G5W8EESDU38eEL6F9tugHEHYQhzCZLYQii77Yf3BvN7iMDhhAsSQsFdJ9wQbAGBLOxIh+//13OnniD5p4/0QaMmQI9emXyaHhj9+MTyvLL+//AlkIMQK9hdDpMk3jjchCmMsye3vXCyCEGwosW3ARhbXrhx9+oAsXzjMoBHACOIMFEH+3tbRwOQgANRziYFzEyI0YMZz69u3D8YKwRqo02XyLmYyza8zlqmoGfvDFRt2WF198kftA0fv/fP4fBoNTpjzNCQSQXfTDDz/kgxLPAFyiNsv/+f/+DwNCtvyx4hC3LU5vBwiXL1/OFsLXX3udBg4YyIRUrqL8s09ACHDM8SDSTRYuQKrcxnvvvRcBQm+smqencj3mfR42eZrFzdVsLmsWrVen84oDIFSIBcAPMvPLL76gdWvXSkCITKPCQsiAMJ6gcePH09Jly2jEqOGiED0nXVFuWLIwvaxPyN26sU6BXUb1FkItfEN62qxf/xtVVFQYQg5mvDyDJj35jiHuFAAAIABJREFUFHvYcPmmjhRVVlbyc+fOnePz6uWXX+aEEyr+ny90uxkg9LpL0xEgNGxn67ITmUe80lV7I3IZNdDX7DKKGEAFCDds2EBrpDcDh09xzogEu3VDn0Vheng09AcgxN2MuqVyAYQqxnDb1m104sRJvvCBNxwugcJyGVWi0bLshKRAmC6jXs+gyGXUK6VCek6VXuBgfF3ReXbl5N+hjp/INtrc0koN9Q104sQxOnjoMFVU7OdRwNo3bNgw6tunDx/WbbjNbW+n2267jd1X4NLCGUETIiOo+qgDOp6IUWtrCx2sPERHjhzluMP777+faxfCLH7p0kX6+efVnK73T396nPtD8hdkM0WBelgIEWA/cNAgmjx5Et177718IJaVlvGhaKcDcPkLCwuhGRDqwaBXQAhaooQG2rp4SQBCfEAfWFLVbe27775LTz/9dKAso0FYILIQmqnmpiG6Udn3EevWYPS9KwVyWbNovVzJm+8HbAChcq3ECuH8QAKylV98yYAQCcyQWAYx6Cp+xwgIR6AeEqWhh0lAqI8f7CoWQu3sk5qOwWU08yUnZ1PllXC+4bJ15MhRrFTee889VAyAh6yq6Q5pPTzKNXzhfTJr5iyu/StAo8gCDlo5KXRqRxm8aXRbJei5oSwOQucVDbruQJ0e4saKHP8Uk5cAsnG/5Zvc+jDoK14fls+ZFWzrsUUWQkXWIN5+7kviynHGJqwshNoGMSaV0QNCfQwh59qQFnokfmFA+BgA4XiOIQwCCLcyIDxBDz7wIA0ZOoT69u1LCenN504D5yf0cYTB2rKmsfm3PlfCWErHj4XQ/yRUKXR/bwZiWOky6hju65dS/obt+rQ6jOEmynUF06rsBLJ1IjCdqLm1jb/DbeOuXbvZtbNJllPAIQ3LV3lZLwZjAIgTxo9n9xacANgg7W0pKipKsDUP8YgMkGJxAiBsbLxBW7ZspTOnz3JdwdGjR3O20DuG3M7B9Hv27KN+/frSvffdy+4yNTXVHG94+swZulxVRX379aN+t/SjXuXl/C4CeOFKg+yhti6jaRMgJKLq2hr69NPlVFYqLISDBgxyLUyvJ65yGYWgEDGEy9l9trVduozGkRxHHOY4rd97912aLAGhlyxwrgvp9YFO5jevw8zPc06Awuq7IMQK8k5+ZtszWvW7ZlazjtYkPF7IgZZ2gFDFVcQEIIRHysovv6Rf167jskIcbiBDDESse5wVLGEh7AGAUNIFmbyRVAbZrnfs2MlLBssCYs3vuP126gdFMJHJGnr1ah1duljFpZ7glQML4ZjRY/gSlrVS9kO1X3mAFlGmAsl8xHMiU6sxEQ0n+pF12PS7UaXg12c7zdRtU12nxVA4C6bgHSuwpF1CE3QOMUf1Ow006Dx0OHcBj1uMiOv5Euxk4jJbXQ4Yz2gxAuUix+/pYCreVeU7RKNG2olmFaHkd7pnzG0pWulBsaFFC48jO53Fbf+6WQjd3s/63nATYNy4xjGaRxxIU/aUX8X3HKyuIDzcKWpLqpu2yrmhLqWyACESYMksoxgnZBSseCiZhmSI990nksoIQJi5vLLKMK/tD5mFlAHh8ZP04INdERBarApf7NifE4rt9VZArRX1ms6FNeYVEPpnECGYPPBEsKbNb2myw+EQzeF8zXWQwhooWkmhcDzn/ZaAMB5nwQxA2CozhBYl4nT16lV2H0X8oQzXE8H+iQRb8Mp69eKDCwXemSfgytORZvDH/aCmodwwYAwAxurqGrrR2Mgbqry8nF1MccsJt5i6q/XsZgozOW6JkaSl7modP9/S3MwgC6b5RCLJ76KgPLvJxBxcRtMdXAORrXbJBJ+Z1TW1tPzTT9m6OPf1uTRooHAZ5XPBQ1kIN0CIQxZFlVVtRLYQTnla3OTaHAy5rq/l+53Ib3mZj69G3cCFQd3xcqdt0ftNTWBfq+HtYT9rZtViMAXF29huxqdy4G8vgLCtjVoZEK6kdevWabVrYxK8QH7iDwDhMo+AkE99l0PfScQHnbG5T4GLVC2qzIDEc2k6d/Ysh1zs3r2HTp8+xeD40UcfpTlzXqP+t/TjmKR2ziBKVJRMMHBuuHadNqxfz+5r48eP50tZxBHW19VxeAVnZ40RJZJJPvMQpwhrIs5kxPnD4og4fFZm4RWUiPP7cG/DBx4udfV1nEMAbSKBDXvYtLfzOa36K0VuAF3GclW/F2PARa7yyIHnDsaRSrVz/UjWHeJxHiuX1ejdm8p79aKysl5c5w11iHH+Y/xIJoT3mQeSCbaSIEGdOFMzgBAlOjA+6BDQaVDaCpfWmCtqILe2tdGN6408VyjtGpDsEKU+UANZnMvG/Q3QDPpjXJwDQQJXPtuLihgEgNacOwJragCLJlnBYimbs4Lrps5ZRn1LKhdAmGkvW592AgNO4wi6z+zbtGjRA4H1gFD7WVd2IobSER0iyyhCqNavX09rVq9hHmejivQIA6++NP1FTpSIZIjlvXsLjzCMAY/hZ5nIUT8HcREi2AMAUgHChx56SHMZDdNCKKRPiJ+AgJDHoAOEakR5BYQFhIO6Q0jOMnyOz1rFoF2AkbXbNgaC8qYObjySQYHpFHhxO2C1gQFg6v6RgiBVhXSZ41WWNcmUQSegubqKPYbx212OigMNsYYxAQjTMUJSGVj1YCGc9/pcGjhwoCcgqDEtTwrgl2gnXEZXrKCLFy/IGEJxg8kWwrg4wN599x12GbUqJGzYoDnQI8Qt3kOa8gMuggKJaMHCZRanNXMwf2iDUOsRrUs465IDHR0AodKf29vbqLW5lVauVICwWSSUUco3ziUFCN9YJrKMOriMKgVDn/HTig4Welk45JKtZHCgAIR6Kir3USRR27x5M1+44uIVtHjqyado4aKFDJLwovKwQSiHKAnVRgcrD3JimcG3DuayTABVAJZVFy9RS0uTKKiNS9ikAFQ4hxCTCQAGQIR/tyD5WSwmwkCGD6PRY8YwnZuamujosWNcV7i2poaKZNgDEsgBEN59zz0MCnFelhSXMMgDGOOSTskknTt/nsM80I5SllnX6ECsaDtnlYUFEfV6YeUEGMUc0F5TYyPVVNdwhlkAOwAuADYAvdtuv536DxwgAB2bCwWhATRP/vEHh7hwneS2Ns6QDvr17tObBg8eRM1NImM6+uPacgkB6DD+AQMH0ID+/UUJD5TSam5iOjU2NTEAb2tPsQVSZSpXVlaAbJQA6VVWSr1796FevcrFgOxuGoIeL5640kpm5rBvs/rUXWaYwERu0wpzjDaEMskgR4Cq26cqhpAt0UjSJGMIL5w/T7+t/41Wr14jkkJJxZj153iCXpk1i6Y++yzdOvhW3lsaIMQ4dIBQv2JZgHCLiCHMJyC0okNgkBgAEBruH3gwmd4jQOhp01s/FHRLWQWVZsCfWBwF5Hi5vHKLCRAagkV1whLNGW4IAtBAzYFp4HDlm09AiAsiBoTSZRSHOis7iOeQBzIExTvvABBO1m43zdPN3iABCBK9YqJABAi7H0vkCgg1ydX9pt4lRxz0hMmc8RpEx8UdLsuB66FExIktWrAowUKIJGMITUA4A8CAujwD2Bg7bhwt62GAcNu2bfTTTz/TtWsNXIsQ4A0lm+bNfZ2teFA2QQcopwAmAIXJRJyuX29k0MS1gyWyRZILJGprarxBKKB94/p1unPoUBo8eDDXC0b7CoQBmAEQAtQg1OOhhx+ixx5/nD1uYBn88b8/0oXzF/gdJHZDDBMyH8K7B8WyEeKBTOK33nobJ2WD5RFnXa/SUtq+YycdO36cAS5CQm7cuM4lMpLJIqqqqqLr165Ra3MLg1jkDehV1ovBIIA+LHvVV67Q6dOnqfpKNfePMSHJ3IsvvUiP/ekx9htV5znGA+C5afMmOn78OFtN8aexsYnDTpDb4IH7H+BnkJTuzJkzVF1TzWAQfaJMFmq93X333ezlBMB45uxZOnHyBP1x6hSDSABMFAdHnyh7xXWYU7C6FnO857ChQzkPwn333sNWQlu7XW7IyUUyRIDQlkAhAkLsKWQZ/e2332j1mtXME5oOyhdYcZr9yis5A0KEVMFl9OGHH86bhTAChAU4bHUYtwC9yQupPPdkYdF17tFj/dhCAiB1gCBGEq43ykL46aefUq+yMpo3dy5nbfPiKqomL1xGcXNoBIRIEc4qaRwJepAKXNzSvvPO22whVO4uESDMM+Oabp2ye9OuJORXQU/sHBTmQpCg2/URBiDEpDN+Ct2OBF1qwDnwt9lCKD2mDICwtY0tOF999ZV0GQUgFNYhzUrIFsJxIoZQWQglqOTLSn1RejnczrQQGvqG66uJpZUSuXHjRq6xC8ACSxeACtLWK0AI75oi1ChMd1BrW7vIZJhMiPJR+IPwDI6DE25mB/bvpxPHj1FDfT0Dmccee5zG3ncf3Wi8wWUtqi5fpqrLVVRbe5WSxUUMmBCndN/YsTRq1Eiqq2+gM2fP0M8//0yNNxo5HGPCxAk0eNBg2rBxA8fI44PkcQBRSHqB7zA2rvGbTNDxkyfp0qUqBonIhorEcSNGjGAAVll5gC5euMigsP8t/RmMAnAOuWMI3Xb7rWwZRmId0OXY0WNsMR0xYiQ9/PBD9OBDDzIYjen2NdOltZUqKw9yhvKDBw9yXWRYVVX5q1EjRzEtrly5Qlu3baVDhw6x1RFjeuzRx+jue+6mO4eITK01NTVUsb+CTv5xki5WVdHAAQOof/8BTKerV2vp6NFjDArRHgAnxo5acagNefvttzPohUur5Sfo8eJJFkSAMD+AEKXSiC3KbCFsuCYA4fr1GiBUhi0VCjT7ldn0LCyEt0oLofSI4+c8WggBCI8fP0GPPPwIl1iDpTtsl9FCAkLHvrTjpSdaCLWZ53CIehIAmYfy3ZNvQOhz/IV4HAcnDlx1aJkB4fy58/jA8vPxAghhGcTNKf68/fZbNHnyZHGr6xRLkO8F9TPJbv9sZCHsfksYAcKutWY5CCQPgBCZqpsam+nrr76SFsImditEpmo9IBw7bmwGELKZMeNkpK52AAy7gsuoStii7qTUsMxeObCIAggjRg2XligyP3nSUzR/3ly2EFoBQhSexweAsK1NhEEUFSfp1B+n6fDhI7R2zWoGL0XFxfT6nDkczwQXyHPnzjMYqjx0kE6dPs0xg+MnjOdavygZhc/uPXtob8U+2rxpMyuhEydOpCf+9AS7iAIQ7tmzh0tfoBbxXXfdRbNmzKR77r6HUqgnKWMNAZYwF5x5qGMMy+UTT/yJLYqIET1+7DjV1tRS/1tu4X4nPfUUjR41mt3rQB+8/+nyT9kiifVH1sZ58+ZxdnFRP1mcp3DxjCViDJYbGq7T4UOHORv55cuX+fuZM2cy2OVawAgnSXfQF59/wTxWUlrCQA7PAIziGVgzT548ScggeeHiBc52++KLL3EbSNoDl1zEjsGVFusFqyEuKSZNmsTxj5g/rJ4AmxEg9CrBcpAtXrsIaiGURcU5JyCs8AZACAshXEYzQkiUQ43RK7MlILztNuEyyjdWMo7YIyDcvHkrZxl99JFHGRCW9ynXSst4nbbdc04hdF6dALPadnEZjQChe8LlXNe1YNCzJwBCUYNRxKXA5QYH9pVqZBkVFsIF8+YHBoSpVJp27txJy5cjhvAi32qKejJx9j1XMRtvvSUAYTIZAcLQmN+1oQgQupKoyz0QAcKutSQ5KG12gDAl1BKE5sBNsOkGLITKZRSAME3FMlZMXZ6xy6hmIbSvQ6hoZ7b/m2mazxhCr4Bw06ZN9N1331FtbQ27OQLkTJkyhZYtWcLKJFxG2S2NLasiOygOF4BATiiaEhYMuJIeO3aCDh86ROt/+40BISysr815jWsDg4Zwl9y+/Xc6eOgQnTt/jgYMGCgA4SuvMMCDRe9KTTVduHiRLY233NKfASGSu8GtF+6th48coTOnz7AL6dBhQ+nVV2bTvffcy+NDHCHcWsXY0hx/d/zECc7A/cjDD9Gddw6hLz7/kkHpjes32JUVFrbnn3uexowerbskTdPH//wnbd26leMSn5qEmMoFnPxNlMuSdJDJXMBJoBHaXbFiBZ09e44tOpj7o489yjGKsCLChfWnn36i7dt3MAC8//6JDIYB7BBLCMvk4SOH6ccff+RzHAZofA+3PVhKoaDDcom/0dbw4cNowsSJNHnSJHYdLUaSmWSS48giQOhVguUgW7x2EQogRLAq0bUGuIyeYwvhmtWrRbpKffsAhHAZnTqVbs0FEG7awhZC8C8np4kAodfVdn8ucFKZAHA54wZZAEaXUy9YTxnedyW6lzG5kddLG64DkQ+ooHAcqMhwpgDhJ598QuW9ymj+vAWGLKNe2lUWQrjvGGII29ozgFBmNUO20bfYQjiJXUj50DR9CulC62V+PeMZPZeZOc7876A+PWFyas+gem6z8LNmTj1FLqO5rYN6Owf+tgCEXPIAJiVkuIyjLm0rNV5vEoDwt9/YfRICuqSoyOBJMXbsOHrjjWU0fNRIvrGH1wcjBMhSlCxQsl65jDrEvVtllAyHVqIVo8uojMW3KL+wa9dOWrfuV7ZMwV0RgPDZZ56hv/z5Dc7eDWDc2o7snEiGlmQFFPMG3eBe2XhDgMjy3r3YnRGgCBlIr9bW8jtzX3+dnps6lYqKSziL6cYNG6jy4EE6f+E8g8DxEyYwIASggRURGUXr6upo7769VF7em+655x6RdbTuKscnIrbv8uUrHBN422230utzXqOxY8fynAEG4TrKFsx0mrOhAoTCavngAxMZAKLMEyyMyDAK6yBKZkx74QWCWycubMVFaow+/OADTrYDcPXIo4/QK7NnseUNfAOacKReLMbxhSg/BQB46PAh+uSfn3KsILKVz5wxk2MjAQjBU0iKs3nzFjpYWclZyh944AEGjQCEaPv6jesch7h27Vq2oF6/cYPBNDK5AhCePXuW9uzZzYo63FKH3jmU7n/gfpr6DNwDB3NMIfsEOiWVcWKyHLaZdc7InBq0006ySnsFPTVFB2GO0Ya4ToDQpAIY5qJulHhJkW4WgBAuowIQrl692rLD2bNnC0CoXEY1OZSRVerFTPfGLKObNm7mONzHH3ucL166ByD0J0Gd9N2umVTGDbFYzL/QgLAA20mbpeekMh63uRt5w5ybqm+E20V2B5cWwk8++ScHtS+YP58GDRzki6MNgHDHLlqxfDlduniR03mLbDwixTZShyeLiogthE8LQKgSAeg7jAChL/J7fNgMLpy4LujRFianepxWj37Mz5pFgDD/rJADf1soYwwI2+FqBWATZ8tUQ8M1+uabVbRh/QZqamzi72BxUdZBjAAWwje47MRIQhp4uExyxkcIdKmEsw6nubQ4p1bn+mB5+mSdlTKu3uwyCoB15MhhTlIBMIJsmgCEy5YuoeKSUq3kBLuFytg0zBHACAASbpJIuDJ+wjj64+QpBoSrf/6Js3wiHhHZSl944QX2VgFQ2rRxI1Xs28dADYBs4gP304yZMzlGDla21rZWjvv7cuVKtoL16dOXBg4ayF40iD8EqEIWUIwT2TsXzF/ANYjxYWsm1oNiDO6QBRUg6uiRo+yeCQX561VfU+WBSk4cM3LkSBo/bhw98cQTbAXBoYmwDgDQ//3f/yVYT3FWDhlyB7un4lxFQheME2cqLKiIkXzkkYc5qygyo/7w4w/skoo4P4A1tMvuoilRNgNun4iRBKh8+JGHadnSZUwHAESsDZKGXKqqou07dtDmLVvYEgrQiT8AzKiJDDCLMQIwP/TQgzTn1Vf5OYBpAEuM2fbjtJVy2GaFBoTm+QUfevA3PW9dF0BoHoH2b3UMcWJ8+EQLQHju3FlhIVyzxhoQqqQybCFEpmBVhxOA0CirMnhYAkL59YYNiKE9Tk88+YQAhL27g8uo5xURNFGPW7BALGWV8tJf+7ZP52Yh9MewhVbqg6iwbkDMjpCe3wsjqYzHNryyiErrK8pTEMc8IIOYAoQLF8BCmBsg/ExmGVWAUKu5JNN8AxBOigCh1yUL6Tk/4CLIbsIw/cmIkCbWg5vxs2YRIMw/I+TA3zaAkGvTsqUrzhkw6xsa6NtV39CGDTaAMBZjSxQA4chRoyQgTIlszolMUXUuSqIshG4HVh4BoWFNlKXBYqEAuhDzBlfGAwf2M5ACwEGmwv4DBlJpaRlbA1VJKAY2KZSPaOI4vNNnTjOYmzBhHJ04LlxG1679ha14AE7IyvrSSy9xuwCEcMOs3H+AgRpcOMePn0DPT3uBBg0ezM8gYcbxE8dp3a+/MvDp07cvJ6VBwhRk3Tx/7hydP3+BrWGw+C1csJDBHsaHOsEN165xHCRAUbojRVWXqujkiZNsaUSR7h9++IEqDxygSxcuMiBEbcnHHn+Mht55J/MCzk5YjP/x//4fA0KUvBg9ehRb8/AdgN6pP/5gYAhle/qL0+j555+nxqZmTl7z/Q/fM9iFG/IDDz5Aw4YNY2DMWVrb2mjfvn105OgRfh8JO/7617/y3GBhBNuABs0tLbRlyxb6afVqfgfg9+677+L6mLAOIdZQJJW5hR5+6EF2EUTsIFtHGRDauIzaJEIvtM6Yf3nRxXrwAAjdcDpjiFSak8qcPXeO3bLXrPnFOFHZiJZl1BcgzDSFuy3EsR47dpzjZ8HDvXr3KkgMYSFXzvFqPgKEwZYiiArrdk72TEAoZgV6MSDs6KAr1dX0z3/CQlhOiwAIB0WAMBgXduW3/ICLILspAoThr76fNYsAYfj0N7eYH0CIS7oExampuYnjt75Z9Q1tXL+BLTHKQgiQoD5I4IEYwpGjRnImxw7UhyMUVk9oxZ67GyCE1QogBIAQCVuqqi5xXN3jjz/OpR2GIPslrAaIF+wgBjKgDzJm4m94msBdcejQO+nIocN06OBBBn2w8sH18+133mbAAjBz6tQpjnU/dvQoJ0a5/bbbGKg9NWkSA7/m1hZOmgKXztq6q9S7jyhCD4slLHQAaPsqKtgqCZAFi9+CBQtp4oSJnF0UbqjHjp9k91OuLdi3L68rxoJ24GaK7KUAhOfPnedyDffeex/PFVYQACmUGwHY+uCDD3genGRn8mRauHABg3+Me+WXXzLow3dwJZ0xawa1tbbToUOH6d///jddrbvKLp6IxYS7J5LFoUQHwCQsiHBFBahDjbe33nyLz324mHKsJpLPdaRo+47ttOaXX+jGjUaez+uvv8bvbN22jc6dPcdgGesEC+Fzz03lOoRc35BLpdjfNFh5k0aAMM8SLFdAyLGqcBntYAshACHcstdKQKjd94QECEENAQiP0VNPPcU1QnuVR4AwNC4JaiEUbh8BD8OAr/mddBAVthCA0Nc8rGgVuoVQAkJZBwuA8PIVAQhRwHbhwoU00MVCqIap/c3ER7KaDtq5YxdFFkJfq57jw0G42OGqXrsuCLJxg7yT4/S75ev5WLMIEOafFXLgbwtljC/k2N1TJEpBfBeAg2YhRAwhXEaTRWJqXK8wxhkdexogTKdBhw5CmnnE6EEJLC4u4ri2e++9l0aPHsNgDy6bsA7Cgnf2zFm6cOE8W8+QeRUWwj69ezMYRNkFlFbg4u6pFAMpxOgBbP3xxynatGkj9wFAecdtt3PpiCefeoozjqbSHRw/h8ygdQ31bDXEGEB3FI5fs3oNl3aARVPUBhxEDzzwIGcZRSmQQwcP0S9r17LlECDs9ltv5edgNYNbJpKrffvNN1wiAq6nsAoCkCJLJ34W4FjQ46OPPmIrHfQv1O5dunQpzwfzX7lyJZ05fZoB4YwZL9OLL7/EZSbgLvvZZ58x8Bs0eBBbRlEfEGMAD8HyuPKrlTxHPPPII4/Q3//2dx4rgDbcd69dh4WzmA4eAh23sfUQZS+eeupJvkDetnUr1ym81tDA80QG0pdffokBIcaOOeovMbKuViy2UgQI8yzBXAChvvcsfZrdRcE+AIRpulYPQHiWL07W/pKxEOpPNrYQmpLKMKDEQzLeWYo1A7zAZQG3k84AQuwNWAjLyssKYiEMckIr+vk9JbqdhVAM2O8088zcWvOZ0cFn388n6KIHfc/P2PTT8zcrb72oDa8HhLi5BCB0tRBKkBoBQm+0zu9TQbgxAoT5XRO31vOxZhEgdKN67t/nIIlNypgmf9MiZgbOdQCE7DL6zTe0ccNGkVQmnSYk4oJbKcoFQMmGtaenAUKhAqY58QpcHisq9rFlD7F0cI1F9k0GZP1uYesZwByeg6spzqtnnplCtw6+lePk9u7ZSwcqD9Du3bs5IQqseNOef4GefPIJBj2wqq39ZS3X2EMfeA/1BJFF8/Y77qCycmHBgxWw/loDg1IV+4f2f133K4MmWHT79O7DIHHQoMHcxiOPPMrWx3/9619snUN/Q5E0ZswYuu/e+7hmH0DXt99+x+NvuNbAYAvJZCY99SRbQltlwXckzfnPf/5NO3bsYJCIGEOUnWhra+dyEP/97385C2hpSQnHR0L5RgwhkuV8+eWXDOpAGwBCuJoyIETSm9Y2WvXNKi47gfnDQvjO2+9wchxYJQHKYYGENeb0mTNUebCSnnjiSea7ESOGs6UTmVbxNwAl4gbRPkpXwH0UHyT4sc0yGrmM5i6KgrTgBAhN7cESb5B2Il+VtBAihrCB9xFc23H5YYUQ7LKMsoGJBaDowWxvgmGZQ5s6iNs/dvwYX5ZEgDDIoju8E9hCGAFCA1WDqHOBlzJkC6EaRwQIA69IF3sxCDdGgLBzFzEfaxYBwvyvaXiAUI0VrnngBgBCxMNBwUaBdiQ9QZIZAEFYW1CPkIvUJxM9EhAC+AH0ACwBpCDBDLKBQunEB9YquF+WFBdzLCHAMkpAPPzwI1xI/pb+/Tn5DpRMpMEHKITni0q+cgcsXMNHcK0/WGFhHUMyGsQhoowD3ELhEomEPUjCArAF19WrdXUMjJA6X/Qt4vuQdAUJa/BB6YYxY+6mu+++h4Hxv0OFAAAgAElEQVQj4vNWrVrF6weOGTRwIP3pT4+zBY1rJB45QgcrD9LlK5d5HngfwPKeu+9mKyfGI6zF9bR//wG6ePEC9wvgCGAJ11p8D0sd2gfwBJgFYEbbhw4fpr179zIgBBiGyy1cXfE93D2RbAbZXAEq4W4LqyXcVR944H66c8gQ+nrVN+wOC6UcLrMY54IFC9gKeP36DTpy5AiDVJT0QEmNPn16s8srXFPhPorxCJdR+/0SuYzmX1pl9RASIEwjqUx9A509e4bWb9jAlythAkIGiZyYqYMBIfiVASFcRgsUQxjkhNbr1n5Wt2taCHWjsjbd69C8j9nmcITq8+849phxYVQ/eV3OYHPy2roPMtk/GjIgVGPHzOHhzxbC6mr6+GOdy6hNDKG2lqYxceUIncsosoyKOoSZshM4IPR1CLWkMvqTQXZgSd/cGCmUpei8RsLgOHMbjmIooEfATb1IJvYo9JrZcWeW80/nsXG37zkH/jYpYyr7JmcHlR5UjTcaqa6unr4DINy0iVqam1kxKkokGQTgD2QoQEdPsxACEKr5wUoFEHThwgWuE4hkOzhLUGMQ5wjqCuLYKC4p5uyaKKguXE5hbU0zWPnjJBKutLILJdpFNs5+fftyRk1YyCoqKkTsYQy1DBPcNmrnjZKWSFgXYUG8dv0Gg3B4z+CDeoCoR4g2G+rreVx4f+jQYXTnnUM5myeA7I4dO+n69Wv8fe/y3jR+/DgutXTi+EnOolpdU0ONN24wqMUHyWcGDxpEffv1pfJe5bz2AK41XJexkd3kSktKubQE5grrIfgGiV4wnuHDhjNoRb1DWO6qLlcxIAU9AHQR5wi3WABZgEHEBLa0tlBbWytnCQXYvOeeu9ka+ttv6zkBDjKtAvzCRRUJa8aMGU3V1TWciAdzACgFHTAGvAfgib9hMVV1Im2lksVWstY7u73Q6DoT8HAk2el4qjwN77EUaUmNUI8SJXJgUTR/4DL6rF0dQlgbrXQ/KRgtAeGIYXnJMuqBLKGtodUJ0u0BoVcC5q6KeOvJChBmqjE5K0puthKrt72NKiQeyjMgbE9nYghx6C2Ay6hNDKEWIq4jgFJmIBGQQh11CD9dIQFhW7twFSdxkEOZSRbLshOoQygLLvONkO6KKQKEZt4Jg+PMnG4WTfo+gu7cHBTmkLZL12km32tmbt+J9tG6hMMXOdDRCRDGiBIxYiX9am0dff/ddwwI4ToIxSgZTzCwwB9Yyro1INSEvbOM6+hIZRKcwHdMVGLXfVB/D66JsNqJbJZIZgJ3Ui7Dgcwzxsf5fba2ptPU2trOz/NHofNYTJxRySRflKJ0BP4H0KhZu7COGAcntxHvc1IgrqmbEHURZUIYlTAev4elDjGRDOzbU2z9gHU4JvtmYBqLc4woflbglhO8yEsDTNhsdVNjS6DvRJx5hOkg38P4cPYykE4kuC2MgduXCe9Fm6JPvAcgCrAHYA4A2u+WW7Ssoapt9KPmJ0C1ON/RhxiT7kC32HyRhTAcieSrFQ9Hkh4QqrYZDEoPT+XKWVt7lY4eOcIlSZCcSNoEDMN5ZfYr9OyzU4XVu6xM2yvaQw6AkPdHOs3ld+AeDgvh8BHDQ69D6IEkvkjs9nA3A4Qmi5nNLY5XIgZVKzNEFT1ZHsNKkGa4S1cINU3xTHUP2zXCHZvqweucbM8zN04I+n2+AKFMKtOuSyqjAUIrCyESH1ic4RogRKFgWZheA4S4PeX1sweESKbAh7nNQke3hmFxnBUgVDvL6Tsrxs1BMQ66D7rde34kit3knNbFpPCKI7nbUal7DTgH+mYBQl0BZkhIBoQ3GBB+9913tBmAsLWVXUZhEYMlCdYaAMKJEyd2XwuhJy41EUucDvKj9pX6O8P3AIEMniRwEt9InUYriCjonpZFGrOqfEnNl0GSPJv0IExLiqFGo7ULQGUtq5FtU6sjqWchUyx+p+wFHo+gCcAewCIsqwCD+BkJaxBTaQDFHgcauYx6JFRXeMy85UxjYt2PYwjFH7hLHzkMQLiZtiLpkYWeyhZCO0CovzDQ7Ql1EaK3EGqAcPhw6t23d6hJZcI4pf0sX48AhGaiudkaFIHcjk+371XJRjtACDgnL+sEt+puHAQgdF5uAQjl7ZiPVS0oE3UCIBxoAQizgoyFl6jm7gRaewGEKHz7JgrTSwthBAi9MJ4Tx/nhRjsrYAQIvayCv2fyvWYRIPS3HmE87X5i2fbiBAhhYSEBCHHz/v1339MWBoRtwvoUi1Fbq1DSS0pLbyJAqAd/+v1klmMWVNfOTbs1s79AkVjRcinzAQiDcGYOnGjszqg2Mb+1tcHKivITnP6WYtLC6JQ11GoOESAMsrKd9I7DccWX/hIQgiXwASBEAqgtmzfLLLi660i591wBoYWZWAFBBQyRxVTFEMJCWChA6EerMq+Y097sMYDQDhQGuZdWRHEXasp+ZyXwM3BOe0rXoLBmOYFCAQYjQJjmGMJ/fvwxlSHL6CLrshNmH3Fed4+AMG5nIUwk2UUGn8hC6HQQuIGLIOJLv3MjQBj+MZzvNYsAYfhr5tai+4kVBBDiUgwtKwshXEahaLW2tbFbIQAhkqPAYgjXK1gIzYXp+YY+iUJ92fJUM2LZDa6Qhel9WQj1csn9gtcwPd5+TtqJw3cOy+wOCJXekRmNk4XQjeMsgZYnGnps2QIQCrdAaUmFFmVhKfXSegQIvVCpizyTKyCUbqXCJi/kGWcZffZZuvW2WzWXUZgXM11lbzQzIES2ZZVlFAmLyvuUF8RC6FPaaIvohod6BCA0qx56qOVGADt29/aeH0Coz2UMl9FswWwcy80JCBUNlF94Kp3mbGwfffwxB84vWGQqO2G62VZk9QQIEUMoA/Hh9oSYQUMMYQQIPZ4G+QYXESD0uBA+HnNaMyuJ6qVpvdSMAKEXioX7TJiAUA8YxA28HhAiLgcWQT0gBCiEjEZNOQDCEaNGUiwRp3S7jLHrEYBQZxXUbiH1lkI/KxoQEDp04QQIlY1EuKHq1F47l1E/U9E9a+WtE7ApOWQLWSVdA/nSXJUb8NlJBAh9EqyrPa7T/TSXUTlGWAgPHTrC8YNbtmyWLtEixtUMCG+7bTCV9VIxhMTlJOw+ekCIZ5Bl9MTxE/TUpKc4g23YWUbtTumggBBjdrpf69GAUAMXARg5/4DQzWpycwNC9rCFZQ6AsLqGC+Bi0y5ctMhYhzAgILyELKNt7dKlVGSGiwBhgI3ierERVHRZWQj14sqv40PQufXU9woFCL2uWU+lcyHnlR9AiBmIpDIyhpDLTmziBCHKZRTWwZsHEEqZppHbr4zzsie8aSBm7upxgFAmxbG0IjMZI0BYSAnTpfryCAg5qQxbmgEIRbwsWwhnCQthLoAQFkJktJ08eTKXnQi7MH2PAIRuUMcBf7t8JQSp1r6Uq37FsRem9iaOnS2EUlxlulOuDdIZ1H4cap43n8uoRhMNEBLXM/oQgLCsjBYtWkR2MYTmCwA7l9HlsuxECmUnpIXQMsuozkJoyWO4mczl1sELI3aLZwplIfS2K6PkJV6YJt+AUN9+DkDFy1SiZyQFfNLZggUMGEcq47zrYkSq7MS3q74hpHNX8jOZSLC7KP4gxf/9nFTmDRoxaoSwEKZgIZSosiAuowE1EKvLRSveYsugvg+/GoibHFOr4HM95XrplaRMUppMn0YLobSaWNbkEzEXvkfBr/l9y3rN+LdcroNTy/DUuG3+Tybdk1lP/YqByELol2Kd+LzDlganZVkIa0QMIbIhb2JAKPhc1Z/Ez7NnzaJnn8kREG7cSCdOnBCAcNgwNlogm27WRU0g0tlXZvcrcfRqqt+rdCdpGktlpb3KnmlAceycZIUbtQaE+hGYCWUnet0I6iayRZ8OgNBAFuEiGkRE3mwxhHpAqH6urq6m9z/MAMJBOWQZ3bVzFylAyHUIWdnJZBlFUpm3VFIZHSC05LEIEEqyOANC9xIrRhmS2VV+RVcgqXuTvpRvQGipSVv8MvhpUdiFCyK9CztC3yeMEwCSWZs5cYcChI2iDuE3q1ZxYfqOthQrWShZgJpwAIQoji6yjApAyKbFdtbmubq9ivfSx2SHH0OYG0+5r7ST9uBVA1H6jHtvQbjIbCkUZRvsW7IGRxIQ+h2iTlfzPvZsZlRzUCqnArL6mEfRfvhBplHZCe8rV5AnXS5rWL/W8WltjXAZ3bhpE23cvEkDhCg9osDhKzMBCJ/JshA65XoED6LupfoAcKJupgKEJWUlDDrNnyASyR4OOmcfyUWyWG31CBC6hHtnFjsChFbpfEMREBJsgUEZEH7wId++LFq02OgyqjpzKjvBz4gaRgIQrqBLly5yDIyWAjwWY5fRomQRvf3O2/T05MkUR80imVQmAoROqxoBwlB4vqCNRIDQH7kDacX+usj5aZ9jDAAI6+vq6ftvkVRmE6VSHVybLlmUZPd7gELUmxs3bhyXndAAYUoCwngECI1L7O3aOQhb9BhAKI5uraagUIXN9Q4jQBiER7rVOzkCQr42kLUulZVw9iyUnXiGBg8epEsqYyj7mQ3sLAAhLITPTHmGhg4bSsWlqDsaAUID4YKgYdGAw5uRhdDz/g1Of89dGDCxTzXEcye4RcbWqqmppn988AFnGQ0DEK5Y8RldRAxhexuPRRW+xe0RbrvfeedtvvGJJ0URW6vbHsWOGq3zRQTP1OrMByNA2JnUD9Z3BAj90c3vBi+oFJZT8TlGn4CwqbGRAAh/+P572rp5C1+wIeU/ZCYAIS7Y8Bk7diwtXbo0AwghyIUezwlA8IkshHzyBPAb8sa1PQEQqplmz8VMgwgQeuOKbvxUPgChzDI6aCAAYanYjjJZkR2lYLVD/Uv1ges8LITPPvssA0J4mEWA0ES94EdhBAj1pBTOJ+LQ8ENTP8/mLCJCrkOojknMAdsOor5WBwgXL15M2MBmOoFAtoXp+eGMhTAChDmvuo8dL4qn+Plk7O6Ry6gfuvl7NgKE/ujlE2z55Hl/Y7F72ucYHZQsBVVUen/cizU1NlFDfT39gDqEmzdbAkJcoN039j5aukQHCMVBJqRwBAh1ixcBwgwx7JkxAoThSIdu3UqOgFB5guldRl+dPZuee3YqDRgwgErLSoXLqRsgTKcp1WF0GYWFcOqzUzVAaOdV5pf+kctoZCHMAjoRIDQCwiUAhLoYQhFsLjayHSBUkadIbrBr1y4CILx06ZJmIRREj1EymaBksojeffcdmvz00xwcHFkIvYixyELohUpd6xnnNXP01rCdiJuC6zdCoStRzCfY6mGAEF5QjY1NbCH8/ttvacumzZSChTAGuZmkVHuKs45CZo4bO46WLFlCw0ciqYySvsa1jCyE4szxHffpcUtYWQj999W5MYRqqhEg9LjoPfkxK0CoficTH9nFEG7avIkDDJWsUuBwzuxX6bmpU6l///5UWlpCMSiQaedYW/CiARBu3EQnTp6g56Y+x4AQ7vMRIPRhL3Dm2chCqKdPZCHMthAGBYR8qCCGcNdu+uwzBQhFUhkVrJ5IJKioqJgB4dNPP80Z8iJA6OWUcbYACpXQe227yELohea5PuNmtdWZdTx35abgRoDQMykDPegTtHpwGVWJSKAsNd64QXVX6+m7Vd9w2QmlGDEgTKX4D9xHx4/TA0Lrirs9HxC67YUIEBpZPLIQBtryN8tLNoBQ22VcViJDDJVUBklfUHaCPRPk5ZXS6V6fM4eB3C233EIlpUgG4x8QssvoiZP03HM3KSBshw+JzcfuC/Pv3Y4ty++5EdM38p/m9vX/durLTSVyG6eXW3TVhr4tVUzCbS93X0CYoayy3vFcHVNYZyiEfdkBX+10mhKxGNXW1NA/3n+fYwgXL16SlVQGfWg1ghnhCcrqac8FRTs6aPfuXfTZZ/+iKrYQpmQEMb5LUwIWwqIkvffuezRlyhS+6VHCw1I91mcZdVtML9+7M5yXVgr/jEP6Op6SNi/jjjNP1+5b633aVcBFt100Fz5xk452r3dXerhtG7/zCko/t3GE+L2FkqXfqvjZCAgbqe5qHX33zXe0eROSyqT4Mi2uNniMCJdqsBAuXrJYWgglIOTGMmMPHxDmw+Ktp7Ue4DldllhpH06845evPK6/JTlEX5pXjRLNhnPZ4kV+Tf1e/e0AeF3DSNSc7fpS/Ynv08rP2HbqBaZvnpbMOL3OkB8FmZg9A3uYslk+aeqFSbdUhekVIGTdE0ll4iIvBMDjnDmv0XPPTaV+fftJQCgUOrM6ozcKsIUwDbknAOj69Ru47MQLL7zAZSegQ+J5V5b1tI3tCeKBVL6rGlggLLH/HMYaswOEfsSxgyiRirw1Y9qxqxfimOcU5B1Pa6g9JHowAsGMIIx7cCnSA0I/fXu3xfhp1f5Zs6um3vfZ4O4hi4NataSvW8S6Q0cHA8I4AGGtBIRlvdgVadCgwbaD4c0sDySN2nKH40Z79+7d9K9/ARBWieDgDtQ4AiBMcVbRRFGS/v63vwtAqBuvXoEJh2qZVjRe7GR5HHheFoqlQZWymVcQFctpjE4+94Hn5vpid100Z0q6TrtHPlCotcz/6WNeHteZ2chM1Q7kcyPKTly9St9/+z1thstoKkUdXGOwg+LxBINBJFQYe999tGixDhAiu6hJs+h+gBATUCedEyC0orwr9W12U9D3nDenHhAqHSVjXbHjTas52ydzsRx51kHnhBzNWoy11ui+k/JDw/yLP/eZhT+GTqaVix5h0CnMrGMBCA8fMtUhjMc0QIi2Xnv9NZo6dSr17duXSkpKKBGPi8sSqS8qIGgGhO3pTAzh+vXruTD9tGnTafjwYSwDheIY/uoYWwzOH36HFgHCUNYyAoSsA5iuI+2KweYbEDLoS8NCuJv+/e9/U1VVFce88I1QRwd1pFLsIposKooAoV/+jwChX4p18eeDHzZdfGIuw/N7VAadbeHp6zozN0AYi0mX0ToGhFs2b2H5CbmJP5yhOVnEt+P3ARAuWkTDuTA9FCSZTEY37QgQeuEd11Xz0kjWMxEgDES2Ar9UeBlRABTjclMhvvbC9fAIMzxnBwg3GwvTKwuhAoRw9ezTpw/XTwWYE3oiMndkvMO8AMLp06fTsOHDRd4JZ1e4kPgoOH94oa9+kBEgDGXJIkDYFQHhnj17hIWwKmMhhCspbrtxu50sFoDwmWeeEcJJ7p7IQuiwKSJAGIrE6DqNBD9sus4cgozE71EZpA+WikFfDPye68wcAKFSiBBDeLU2YyFUgBAJZYqKklRcJGpwaYCQk8ok2LDGLlQRIPS5fq6r5rM98XgECAORrcAvFV5GeINieSRDmBZCLkx/mOMHN2/dInU5YSFUn7lz59Jzzz9H5eXlVFJcwkkFrQChGRx1wGVU/vK3335jC+GLL76YAYQWpcrCp1pw/vArVSJAGMrqRYCwqwFCuBRqLqMRIAyFy4WGIZqyEzR28jFyGQ1vCcJtKfhhE+44Ct2a36My6PgKT1/XmfkAhN+u+pY2bthIqfb2TDKZZBEVFxWxpRCF6RcuXEjDR47kWq4RIHSlvg0jBX3PmS+tQr4jl9Ggezlf7xVeRvQkQFhTU0OHKg/R5i1baMu2rTJukO1+Wl4IAMLnn3+eevXqRcXFxXyp5Q4IhQVRhaesW/crA8KXX34pAoRm5Gy3Ncze59be4Jm39e6D+jbtxGOQrRPkHX9bPwKEYQNCbFxzDKH5cHOKIVQuowYLITZ3qoPdn3CbjaQy//P3/4kshH6YPSRAqMOWht697tUohtDPojk965XiYfXXVdrJjwKePbvC09d1Zh4A4Q1kGa29Squ+XkUb129kV9FUSrjbs8toURH/GTd2rHAZvekBoaK6K/ULCghd4KLN12YtDo9FMYT5k1yFlxHdAhDqdA1bl9E0EQBh5YFK2rJtG/2+/fdMXKAOEM6fP5+TwZSWlmYAIderNrqMGnFOmhMeirwTaVq3bh0DwhkzZtCIEcNtM9OHzyfB+cOvNMrZQmjVgP53NxMg1FtOMkDXe7FuVYfQD0P11KQyjoBQMhj/ZVJuFDDNAoQAgcho2pGmtrY2zWX0f/4nAwgV3bldvzvJ46JpeyNP7XscRvDHAgBClgEWggKuZeZfexV9ESAMvoTGN71SPKz+ukI7hdx8haev5exMwzBY7KVfocrIhxW6fh0uo7W06qtVbCGEqz2SyiAhF1yxAApx046yEwZAqGIIdcuc3xhCNw0kKL/5SSrjpuV4GUMhedJw0sl/uElie0BoObusgy73pDLuVOwMGrqPyv2JwsuIvCk47pMVTzjpETpy2O0szcqdJqqurqYDBypp27ZttGPnTi6Ro5LFxGNxisdjNH/BAgEISwAIi9gYoICe3pJoBQhZ9nWkae3atXT8+DGaNWsWjRg50pCZ3vieMxH8c2lw/vDbV2iA0K4hN1FZCAuhjv+8sqvP54yzF3NWS+F3Mf0tYU8GhEvNWUZNaYL1FkONahxwLG50DHUIU+2cxVQPCIuKi0gBwqxV8rcMnvmlJwNC5nsbutkBQvPe9LpbIkDomeVcHvRK8bD66wrt5GlzO2vGBZu4HSA0/147oRQg1M6tNDU0NLCiJcpObBHJYnBTnhIF6hE/CLfR8ePH0xKt7ISI2TGnYS8MIAybj/WA0MvS5cpTub7vZYzmZ/Q0w89ONIwAYRAKe3snbN710mtn8JtuXC6AUD86q5HqAeGVK9W0f/9+2r59O4cJtbW3GeRUMpGQgHAaF6WHu2iiKIGEyfyHPxadYIgdhJwTIu+EAoSzZ79KI0eNFKXVLBQep53khoesVy44f/hd5VAAoWMjLsYWv4DQC6tbib3gJPXfY7BF998P3ujpgHCwruyEchFVlLKNj4gBEBLt2rmLVqxYQZe4DmE7KzFQapSFMAsQ+t09AZaspwPCuB0NrTagtBCa1RIvZI0AoRcqeXmmkJLRy3jCfqYAm9pxyIWnrxMgtP4ON21SL2JtJk31DQ105cpl+u7bH2jr1q1sFcSeg8uo0qAEIERh+qU0YtQIooRI5a59ZGf5B4T5oLFPAGSedNhsnJf28ggIs+jhtEbeyk64k6Cz97r7CMNW+IP22NUthGYdOmtllXcRLISXr1BFRQXt2LGD9u7dS62trQzgANaQTRTeDAsWLJQuoyVsHYwnZfarDriF6kSWDuBxHUIGhCmuY7127S907NhxmjNnDo0aNUqQ0AZIBjWQOfFHIbg7AoTBd5TtmxEglIXpbcxFXspOwGUUFsIwAOHFixf51ojrxqQpAoS58LzDzR74PgKEuRC3M97NhzLdGfOw67MQx6jTfAtP33AAYT1duXKFvv8OgHAbJRNJAQg7OjR3LPwOLqNLly0TgDAeE4AQf3SHYAQIu9J+0I8lAoRdY2UKLyN6DCDsILpy+Qrt27ePdu7cwX8DEALAQf1MwLW9qIgWsMvoNK5BmCxKZAAhl55wB4QwIvzyyy8cQ/jaa6/fnICwLa0nlT12jSyERtp0fUAYXACh8orxSMm0FaQOIdri2oCmwvS5AkK4AuyUFkIDICSi9rZ2riGDmyODy2gBdEfNshW4L78vBl9r2+svB6u/HSCMXEa7huqRPYpc+KOrzkk/Lr/7Jew5FZ6+doAQM7N0v1LhXWwoFH75DfUNdPnKZfpBBwjxvj4+pygJQDielixVFsKYcMEKDAjTTrlLbBZGIdCw1y1MC2EuPOCXf4P25UbHXOlxs1gIg9I/bP51a88vX7m15/N7h4tlc3yh5UjVLzuILl++THv27mGPsP0VFQIQSguhqJmabSGMJUQWUkAcQ/lsk4UQSWXaU+1sRAAgPHbsGL3++txOAYQ+KcyP+11lRywXAcIgS2BrSQ7WmMtbwVxGgwutfABCdeuMGL/a2lp6//33OT0wsowOHjRIo4B3l1HhG75r1y5avnw5mQGhqkOILHl//9vfaMozzwgZ5Hf3BFjRng4IrYzCdhckViqIV86MXEYDMJ/lK14pHlZ/hW6nAJvacUqFp6/nGauEXLp8HyoZQ319PV25fJkthNukhdAMCIuTMoZw6VIaPhIuozImJwKEJo7IhQc8r6bsM2hfESAMRzIFpX84vXtvxS9feW/Z05NOgFA1YJEwUGtbDT9NXGd61+7dtHvXLqrcf4Ba29pErelYjC/98Wf+fJlUprSUXUZjCZHng+MIXa6aBCBspTVr1kSA0G1x3cRIUGtZ2OwqFj3sVq2oU7ie0Huw3oILrTABoVLqcUujstcxIPxAAsLFQQEhYl3SbCFcvkIAQsQQQjCwUpNKSd9yBQinRIDQcqPbOMhHdQjdxGI3+j64LOgekyyEzHeiROHp63nGOkDIM9AFABoA4ZZtwt0+RhxDCG8OKFMlxcU0YcJ4WrRkCQ0fAZdRU5IGORDvLqORhTCbkzyvZgQIC6LfuUm9wu93txFZf++Xr4L1YvuWR0CotHan0SpAuGvHTjqwfz+1tbezaztyRiChjIohnDbtBSopKaVEMmEAhOwUoQaq60hhGwDC9vY2+vnn1XT06FFCTcNRo0UM4U2VVMbOQmhmeUczY0AYFia7ZsYXZqt2rB4MogXdbt57c1olr0IsRqECQln0E7fScBtNxON0tfYqvf/BB8JCuHgxDQpkIUxzZqgdO3ZyUhk9IMQGhrAQwcZF9Le/vUdTpuQDEFrT1ErwBF37TnnPYQJ8+eOwxfRfqWa8cp55rpGFMKzVD7oCYfWf73YKJ/PzPZMw2mdq6JZcf2GrIkTwu7q6Oqq6dIl++P5H+n3r75RE0Xl2Ge1gNyt8ykpLacKECbQQWUaHD5eZSOUodQ0bAaELv3nyTPSjgQShWtBr7CB9deY7fujoaWEsJqMz5TiiA/1YgtK/EHs9+ySyX0G/srWQ4y9kXxYU8kAaNUKEm2hcpL2X0XyrLl+mnbt2EQDh/or9fOGfTkOfTEg9L0ELFy2iaWAkIfoAACAASURBVNOmUXFRMcUVIExnYp4Nw5GdKUAIN3kYFH766b905MgRmjt3Ho0ePZovwLo6IHSSLlYc4IjlnAChefuqjs0NdoWtHQFCkxaQxSWK9d0OJwBC48GgV8z9xhByGvO0UjDSGiD84KMPGRAuXrjINyAUM0iz4rJz507NZRRxg3ARjSHILY1g4wT/+9133qXJTz+dBz/fmw8QgvK2SWVsWMvDuWD5ZgQI3faq1++DroDX9jv7uUIoPt2HhgoQ6qmSUbbEVTn+jWLPZ8+coZ9/XsOxOXyrnhbeFQCEuPiBjJ4wcSItXLiQhilAqF9uSwuhy1njSYCY27C6alIDCbr+Qd/rbH73078fOuYbEJrHHYT+Qd7xQy+rZ90u2r3KhqCactDxdwatdGP1QBYnQJipMwiX0cus6+0EINxfwRf++CDpFSyEAIaLFi+m6dOnUVLpgABzChCaC67oACGEoQCEKfrxxx/p8OFDNG/ePBo9Zky3qEPYaYBQfw/k6a7HqmZAUN729B7bdz09mdND2rw8cHxOHekOPE/zchqP10jEPABCWUQUGxybFxbCDz/+iMrKAAgXBgaECCqGkGAL4YWMyyi7PlEGEL7zzjs0eXKeAKEFuxWKK0JhLcdGrPeSX7UhKD0iQBjWCgddgbD6D6OdAsh1x2F2HxrqAaGZasLyB7AXp+orV+j0qVO0Zs1a2r17j7AQpoXLKGQ13u1VXs4WwgUAhMOGCQqpdPDyZ/yVbSF0oFdgQOhbA8mB8fzerefQVV5ftSv3YAXanSS73/2Xy37x21deCehSu9HrRbvaLIWcWyH78rkGkj2cACEMCZBHKDp/uaqKwSA8wgAIWT7FYlSUSLKFEIBwydIlNP3F6RSPJ4RVD43rXUXlELlrEyBEX7gI+/777+ngwUM0f/48GgNAmIhbWgh9ztbD47nsF/vm/UqxmB8LoW9xrE/t44EkOT/CTFCATcDzys8CWtLA87y6JiBMpdq1NObYuHVXr9JHAIS9etGiBcEAIdeP6RCAUCWVURZCFQvD2aeKiuidt9+hSZMn58dCGAFC120bdKdEgNCVtB4fCLoCHpsvyGMFkOs3ASDkm3VWsjKA8Jdf1tHuPXv4th1U1gBhLMYWwvETJtD8+fMzgFCvUMlliQBhQTZBgE4iQBiAaKZXIgth7jS0JqkjIOTM9B2UjMc5y+iO7QCEOxgQ4hOPIYu8AIPQ+Za9sYxefOkl0ZFuycyrpweEoiHifhCC9O2339HBgwdZ3o25awxnqrdyGQ2dHrZpb3LryTcgbPFQdsJ8t2HlhGB5XEeAMLfVVG8HAoRqG+i3g3lr2FmAjL8Xb+H/dTWoJFPYbRZVh5CBmw4QKgthvgEhFB7Up4HAACCcPHkypTGtUPVKneO7bqUzQMavIq6JR5984+eWUmMq+YMTQay/C5WEDjONAKFPNrB93C8fhtVvmO3ki+t6Am2y6WwuAaNd5uJmHWIrHuPaXqdOnaJff/2V9u2tYO8NthDCo4NdRgUgHDduHM2bP4+GDpUWwpwAYZCkMoE1kBwY0K8qZXXeeuk+yKEUtC89HSMLoZfVyUIXmi5kBTOEjuRfyQh67rvNIF8y061fD9+byJdVsgo2FwUIE3G6XHWZtv++nQHhgQMHWDZBx4OFEH/jjwYITW17AYTCwABA+C0dOFBJCxYAEN5VMECoJV/0QDr9I27c5leKxSJA6HMFGBt1BwuhWeCbDxF7VrJPKhMUEKa0KxuVVAYuo1A28mIhTEo3ArgSJOIkXEYn5yHLqBMgDKpoum1xK3716g5sftetrwgQBpAOXfCVoLzYlaaSL+WmJ9DGfp30VBMp2DuEyhqLcVH6P/74gzb8toEqKvbzLXsMMd8pUZgez5SVldHYceNo7ry5NPTOoaIjndhQ1PNuIezJgDAoLwVxwg/al1o8z9f6Hi4Orfgv6Ph0tw1dRvyY56I/b73rVc7TcTuLgxAjXzIzyFhs3tGRVhutZE0NECbjVHWpin7f9ju7jVZWVrLLO3TJokRCuIjGY4EBYQyZkwEI00TffPMNA87OAIRBd4xfR2+nfnIGhI53G5GFMJydE9hCaLYO6v9dOEAoahAKIaoA4QcfARCWBU4qY+cyqmrS4G+Y+3Fz9C4A4dNPR4AwixvdDqEIEIazgTu7laBHTWeP23wXmo/x9ATauANCsdNF9mV8UL8LblgAhBs3bKIDFQdYVvJ9p4ohjMWotLS0iwPCQlpXnHgliJeGWrfOBoReaOgXXOSyr/z2lQ+5oG/TDRB606siQGhBARdAmCZkixeAcNuWbVxm7ODBSmEVhMsoA0Lx89I3ltFLymVU15WbhTAChBli5QQI3dRJYUnL92bVte8ZOOU4pm5rIVSL4XwAhG0h5JITyDSaNmYZRVKZJYuCZRl1A4SIHWQFJ0b03rsiyyjPPtSzpju7jCpiOBEkP4DQu0jw/mSOO1ovRMJrqsu01Bl0DHvyoW5cB3Uh7HF3bnt6SQ+5ziUlcDGnA4SbAAj3HxDx96gXm0ppLlkAhPeNHZsXC6E/rgScVbNR4MtVA8mB+H6drbojIGT479HN0e/+87e6xoXy21cOy+zp1QgQuurxuS6ZXpXCz3BdVzpjIk6XLl2krZu3cWH6Q4cOsYUQl1rwasDf8GZ444036KWXXs5iJbMNlx/QJcaCmhiqhdCK9UEfu9/zV8ECZNwkoF8pFhgQKqo78kEECD2JG9eHPANdJ4ugAzeaBhA2IETzovREOHUI+RizSSqjLITFxcVa+Yl3332Xnp7SGYDQdWVtHvArXfN1+OYPEHobsXjKLzWCUl28V9jechur17e9Udtra53zXL7WpSfQxn5F3ADhiRMnaPOmzVS5v5I6AAY7UuwyCk8OyNLwAaFI4qCgiFfqKwtn5k1PGkgOrOpXlequgNArHf3uP68ra7VEfvvKYZk9veoGCM2NBBm/m2rvaaCmh4KMw6Yft+XMtSszIISOJzMiI8vohYsXafPmLbRn9x46evgIA0D8wcWW+vmNN/5ML7/sHRAqN/cEwGGYLqMBAWGQFXbTWPxKsUCA0OsWNtSsCzpbP+95Bk5+GrV4tltaCL3POQxAaO6N/cElIKzlwvTvUy9YCBcvMZSd4DTBbsJHAcJUO+2QWUYvXbzEhUW5GH1RkgAI4UYAHnzvvfcKDAi907prP2kt5b04ODktoXfVKQKE4fCHhw0VTkd5bCVXjcNuaD2BNj4BYTqtuYzqASHSrgMMwkLI9b2KBCAMN4YwU8jUuxzwkqojX/yhp629PBL3+0F5yYtENY8jaF9OwKMQNMyjiMhb006AMKxOuz4gtOMOpk6urGNhIdTqEMaJLly8QJs2CUB4/OgxJjq6hBcYUy4Woz//GYBwhnFBdJZAzVIox6rGzYCQ61qLGML9+/fTwoULgieV0c1F4xydhVCRyki3oPs5m//clsKppwgQBtnPESAUVOMqH0g0k81i5uyjuO3B7TNunmtra+n999/nshNLFi2hwYMGa6tgbsq6bfF4W1u7Vnbi0qVLXEcGAiIbEMJCOKWALqNBmKorvhMBwq64Kv7HFN5h47/vsN6wP+bcLpCcKxH1BNp4B4TtHM+dZiMdYgj1gBAXagCDHe0dLEPhdh9+UpkIEGavVgQIw5IS+WknAoRQngoJCMX9iqA7XDrPX7hAmzZuoj179mYAoc5CiOf+/Oe/0IwZ3gAhZ5yXHwEI2VueVq1aFQFCL5vI7f7C0jQZuYx6Ia37M54tn3rBFfzG0q+FUANtqnsJFNXE+HKkQ6T1FYCwhv7xfsZCGBwQtnGhUtQhrKqqYkDIFsKksBAqsPreexEgdGcyqyciQBiMbl3trZ4AepwBod0Mxe2x03r0BNp4B4QcQyiLzkNmnjx5kjZv3EyVByrZwyIChO68Yu2GFfy81XxoPYuNXPqKLISeyaw9GAHCzgCEMWlxR9KX8+fP04YNm2jvnj104thxkSIrJEAYl4AQcGXVqq854/KiRQvprrvvohgskH5rm0cWQuvbg8hl1L/osXyjOwBCs8yUpyab9bl+IdL6ClclMyAcNDBjIWTjvYuOpvZnaysA4Q5asWJFFiAsKi7SuYxGgDAYJ0aAMBjdutpbPQH0RIAwCFcpqik5bAaEsBBu2bSFa2+l2tsp1Z6idKqDL9UgQ8OyEOpdp5SC5QfWuF1I5+6z5oW6YhYRIPRCq570TAQICwsIRTJKsc9iJADhOVq/fqMGCDMxhBnAZmUh1FsC9S6j+t/r8d5XX33FFsJFixZFgNBpC7sJ5MhCmEcB2B0BoY4cCPy1BYSLEEOodxl1V14hIPBpbRGAEBZCuD8hRpFdRqHMyCyjUQxhLnwZAcJcqNd13nXfU11nrHYjiQBhkDUyA0KOEZQWwktVl+jkiZOcVEYBQmEhTFGyqIi9LMIEhOBCcZSJUfU8QKhWyO9+i1xGg/B24d6JAGHBAaEs9cjATwOEG2jv7r104jgshKJ0TgI1CKU8cQKEBt85WAR1x4kZEFZUVNDixYsjQJgLILR8V5l6/MrHIDudF5hPmyBv+3tHm1chJqZOUX9DzAS4+x1jTCWB0zo0bCa75jgZTOZL7dBHoeOOFKcMjycS7JKEgsj//OSfVN6rnBYtXEyDBg7yNTkBCNPUAkC4XQLCK5dFbEw8TolEkopQh1Ca+znLKMpOuN1q+BqFUmmyXxJU8Et31U5A/vX7mqfhZTfq7oIn5mHgGROJPHUtW/E7Ld9LmPVC4XvMfcxuLXinuFtLnfa9/gQ385NDdSN3fu0BtLFYFDMXs4UwFhNF5zl7H7FXxYmTIsuoFSDEpVqvXr08J5XJLJHy8sjQlsEfjmeZAMKvhDSIbqslszj3c1lZjX6GRpwshHIRkC/fl+wPcihptg6f21F/PeDjVe6uB8tF31Pzu8ZutA64LjbN6rQwt44tv+fRWGweOzLlss/0A1Dtsx6pA4QcQ8gWwg0iqcyx4+x1xi6jqEEo66f++S9/oRmmpDKQOdr4ZAdKFml962ADLIT7GBAuobvvuouQ4TQI72tzcZDNRrrJf/nmxewO3JpwWq9YmzodArFOV3zJjRxdccxuYwpjy8kdpt8FNkLeHEOoXrGqlKJ3C7YChIjra2ltoWQ8QWWlpdTY3EwXL12kz//zH+rTuy8tmL8gB0DYStslIATI1ABhPEGJZJLjCVHU9B0Upp/8tJdUdW4L4el7QYegaxZAAMXS/u9BzFLS08zEQ17uXMyAsIDU8DGTzn20J0qqfFFU70bu5lLuZQxeeNhLO132GelypecxXKR1pNKUlkdBVdUlkVRmMwDhAXYZ1VsIgwJCK+mXETfpQNBCSMWMRpelcFlspqBS2Ap8uu/V8BS6LsdTESB0WBIzlwU4vwMuuN2ZmhmRO9eau9ZG34nsLOpWK10jRsBkFyQg3L0LgPAYA0JVh1C5jzIgNCWVMayOAyBUokUAwv20ZIkEhLoLrIDL5PE1I8H96Et+VzkChB6XpOs+5oc97GZRWECojYI3t9BOsIHb2tv5ZvrDDz+k3r370BtL3zCWnTANn8sRm7Q3ZSFsbgYg3M4uo9XV1SZACDAo/kSA0IInIkDY6dvdryDv9AF34gAiQOiT+DaAMCUthDBksYXwxEnatHmTBghxgadiCIuLioWFcPw4T4XplYVQr4RlnVy4vPI5Fb6EigBhAKqF9EoECCNAGBIreWkG+iJqoorLZ9QaJDp/7jxtYAvhbjp29BjrksIbTLiMctkJHSA0X0iLxkTvVhZCdi4kopUrhYWQAeHdd7O3nO+kMl4mmfVMBAgDkc39pSDHjXurnftENwaEch+qQvLYdtXVV+j//t//pfLycvrLG3+mwYNvtS1dod0K6xYgDglBaWpubqHff9/OSWVgIcTGRe1BCIp4QsQS4s/bb79NkydPVv5KeV/KyEKY7TIalIMLd9+ad7bI6qAnSqp8UdEJEFqVphHjEBS2sgberBbC9nbhMgrKVF0CIMxYCNtTGQthUVLEEIYGCDVmjwBhvvZI3tqNAGEECPPGXNkNC0AIA4YAegBlF5BldP162rNLAEL+vQSEKjQoCCBUrA3xhH6+/Gol7d1XQUuXLo0AYQHXPI9d9UQ1K6g6rSdz51gIsbHb29s0wAc3pPq6Onr/gw85YcGiBYvYQuillqGaDfy6odA1NbUYLISOgHDSZLHjC6AJRoAwAoReBFxPlFRe5h3kmQgQ+qSajYUwAoTudIxcRk00igBhBAjdt01oTzgBwt07d9OxI0fEpT9CgxIJkSsiHsxCqLwZ4JbKgHDlStpbUUFLly0TMYSRhTC0de2khnqimtXdAWE7W/RgvcPq1NTW0MeffEK9ynoxIBw4cCDziqiPJWz36m8rJtIAYWMz/b59O61YvoKqa6o1CyGEA4QEbrmROv2tN9+iSZMmsdCwNheEy6oRILROKhOEiyMLYbi82Z1as4sVNP/e6jIpE4Ni7fJTgHuhziW1LSBMCQuh3mV0k3QZTaW4lms6lRK1XOEyWt6Lxo0ff/O5jJqElbtW0YlBV/nmtAgQ3hSAUPE450WSH3e+D5/5YEQQMl3ECQKUnT93jtb/tp5279olXEZlMhlkGVUeYcEshGnOX4M+4Hj2BQAhLITLltE90mXULqlMuGdI5DIaPidxi53BwnmaitZsEFXaPKbOsRCKAOEOBoPJRIJuNN6g8xcu0GeffUZ9+vSlJVx2ImMh5GykMmuUVRIbzEoBwsbGZtr+u4ghBMhU76k2YI0sLimmv/71rwwI0b/eH1yLdQmZZSJAmOE9sy+/X06OAGG+ZUvXbT9nQAhQhDsgzhRn/IR7mHdBGjoAQiSWES6j+qQyusL0qRRnaWaX0fLynAChokwmZNmfy6hx/2eCgNSKOoVC62MZva6Q1p9vfOf7Ba9D6vznIkDY4wGh2Soeskrki4cBCLmEWCxOCVlj7NzZs/TrunW0Z88eOn78uACKUqdUxeOh582YOZP78hpDyKFMhL5ilIzF6PMvV9Keffto2bKlEhDaF6YP9wyJAKEvJvH+cGeysvdR+nvSrxpt1bpVG9a08pNlFDuPgZup7ISmCGDDobZVB/4IUFpTU0sfffQRxxAyIETZiRhxRtCYKjKo2tUnE5CNajGEsBAihpABYS2/y/c9UlgAELKF8C1hIWT3AtMuDoOyZmqDHrbtetIbfPIwrvR8vqKkplWMpn4+EJhNzU18Y1dSXEqJJFw13DtT87cSzH5oHgFCf5KiJz0NQGht/YNMkbfIOtTIFz7xuCZnQAtOOGDaHEIE2PCwTC6Qvaflb6xe87Sn/a2MrQ7usy/9cDHvdhSeV2UnFCDctJkqD1QSYghZVusAIUoDwUL4+ry5NHToUDEJ3aZUexmS3VAEWrfJGZhpA8lkRDbLAcNYdeTKWCwyT2QBQj15M7jRQHSn/gyvK76TCdF4usxHcem9kr2WLPF7qrCKAKELIDR/7X4+epUGGp93ZJLzqdg68JuSj9nnbYYZDcvnID+4L50qof7tOlYbmen6ns0DHWkdIJTGgTOnz9DatWtp75699McfJ3X5IhA+JEDbm2/+lWbOnKVUG61186WRXh6xe2q6gy8Ok/E4ff7Fl7Rn715aBgvhPfcIr7YAyM//KxEgDMovLu+FtxnzNMAAzfpRoQM0b3rFDhBatczghzU3a+UNILCtrY0aGxup4VoDg8Cmxib6+OOPqVdZGS2cv5Czjba2tlJ5715UUlJCyURSc+10yjLa0piJIQTIxMbtoA4GY9jIekA4GYAQtQnlTgWX5IuqaNdsj9VLp7D1hkD1FT3oLyhgnWpPsTsu1rB3eW92ISsrK3FlMha68ikznfXfuTUUNq3c+gvyfU+UOEHoEPY7ChAi4xy2LfYu762ONLW1tTJvpnGTzMkF4uziCGsgwCLjFgkGrQ50p0Pe6jDXeNYGEIbJp/nqC/MSNBM78pIEhFtMgBCgUFkIe0tA+JoLILTb75Zz0QE2JRv09DPQUic8vOwzO+xiJXNsy8F3iLOMLzA5jEGcJ5oHisVA+BwMkwnC3ky5tBcBwlyol9O76q4XexbnMdfylFk1BX6Tupc6bzXe9A8IDXcaHvQD/cT8AyB7smCebCGMizqDGNfp06dpzepfaN++ffyzKDkuXEqVLEdo0KxZAQAh6mQjm2kiTp9//gXt1QDhvdqetxqt3zPEmRF83vTlwFVOem9UhzAHwhbu1XxBF+sZhAkIoVwADJ44cZw32qDBg6m0pITWb9hAfXr3oekvTKcLFy7QsWPH6K677qKRI0bS8OHDqXfv3roD2HgCa4XpLQBhKg1AKOIV2WW0uJjefOtNmjxpMhUlhQWBlcUIEDpfaMeIQWBTYzPt37+fy3oArI8aNZLuG3uvK+tHgNCVRNEDLhQQgBAXSu1yPyf4jVRHBzU2NlFzUzO1trRQ797l1LdvH+EhkE6zFUzveh4BQkHofAJCoZxm/qildQOEBqVSZ7fVGRS1RwoGCHnQmYtOVsp1iqf1hUEECLufQCucEh6YNriQ0Kl/HTaKS/Y+676AkMEvAGEiEz506tRpWvPzatq3r4LOnD0j5ZkAg0ouwBPslVmv8Hd6jVn7WX8RpX6WHmwKEH7xxRfslrps2RvCQoiENTZoNwKEgbm6kC96OTYKOZ4w+uoGgFDuQuXCoDYL3JAACPft3Uvr1q1jCyFA2qHDhwnuSA898BBdvnyZQeGTTz5JY8eOo6F33snPwcXT8maGMV2arCyEChCifwDCkuISevPNN7nsBAChuuXVtxs2daXB1NYCabxIzr1395tpyyttB0AoxtTS2kbXr19nVw3cysEC8/DDD9GUZ552ZeoIELqSKHrAAwVEluKUsNTEYsyP9Q0NdPlyFd243kgd7SkaOXIEjRw1km+UsffYoqiLRbaUIQ5X2o4WQovG1O4K6+Sxs6yrroMaovIBCM3Az2yJcwKEZlLyvCzEodXv7Dx+nSyEekXRkYbgoVSKrl27Rm2tbdxVea9efCbZfSILoYfN3OUe6T6AkF25cUmBPcKWM6Nu5AoITbS3lFV6q2AnWggBCOH5ETMAwlO0+qfVVFFRQWfPnbO8JHr7rbfplVf8A8L29nZhjUwk6PPPP5cWwsICQi3IKMAh4veVyELY5QSR3wHlDhr89BjIQqjTDDhbqNSqoNC1trbQzp076ccff6SrdXUMEAECIdQGDxxM/W/pT4MGD6JXZ79KY8eOdbyVQTdeLISdDQj1yoelQqr90ta51POSpRkgO4kFf4BQJAIiam1rpYaGBvrXv/5FBw8eZAvh1KnP0uuvv+Y6tggQupIoesALBaTLHi4nmpqb6dix4+xNsH9/BV2/do3KSsro2WefpSnPTOHMmDjU2c3IJajW7+2uFwns92C2BxfuhAnSV1cBhHrAraerEyA0z1cfr6inlhsg1D9rR0MA0JaWZjp69Dg11NczJw0fPow9V+xu+SJA6M6zXe+Jrg8IlcsodKbWtjZmv+KiIg63MZ+xRt43WQh7KCDUTwuAcHYECF23WQQIXUnU1R/woo6ENwe/gFCDI7hZhcOmDIDOgMIUnT51ivbu20cHDhygP/74g+rr66kj1UHFyRIaMXIEFwF97rnnaMzoMezLzYDKZtpOgBABwjicFSAsLi6ht958kyYV2ELofTWQBMfqaavJW6swwkJoDfpEy/4AIW4jOflEOs1ZYRHvWVlZyW68zz/3HM157VXDgBWA5IyOchyWh5Vpmq5crTuv1fS8U8X7CiiLrnqDqWVBMlsF0qYrPf8alGAJuPGaipWwslw7zcBub3iddZCYj1z79Do2Jr8itlxwxBg3NbfQkSNH6Mjhw7R7926qra2lokSSZs2aSTNnIbucTFOeB0DoZ+xd9VlbQLh5C1UeOMAJZVRSGQBreFggbnj8+PFkF0Oo5pp1ASTXjX9v2jhZgFC31lnWVnOSCxtXf82q6neTZqFJsfWvXWugtWt/pQvnL/C/H3/8UXrssUcpnXV/lxl8h0tyryDJKSxPBrkRhcqPuFoRX6Z3aw2VB+1QdqiddEZjnQsIsxJmWRxuKSR6amunixcvss6ER/r160e33XYbA8O49KISe0xmd5HrpTXndntkIoNywnTLVZfhZ/O1jnEt/Z41wkKYlhZCMfhTp07R6p9XUwW7jJ61ZJZ33gYgnC10R90TZjposkLGYHqxEGIOSs8R51M2Uf1eMhpFT3BedFteM7EiQNgZsibUPl1V51B78wMIRccylTgDQii5QrFA4VBO+ABXrxs3qPZqLf3888/0+++/s5WwtaWV2ltTNGHCBHr4kYfpoQcfoiF3DqHiIpFUJp2ynlYM3hLIftnYRDu276AVK1ZQTU2NITIQmzOJLKNFqEMoAWFR0jVjlDXgkFvObufxS5k3WQkyNaSEbHb+UWg8duurV7MyN35ZVAGtbMbG/XIkuuktpWjpulaPwM23paWFDxv8/Y9//IMBISy5zz03lV6ZLQO3ZVp/dtNLpdnnXy8Us5RE0/W6XjBnRodRGOkh8K5xAlqdOfms+FYkHfGaLkicoTFWpmSeDVGmQLal2nHWMU3IJXtxtNbUDyJhhQCDChAmk9bu0U4bOwhAsz6cJXfq2VzkKrA0iGT6FZZkSUaLoVrRxkhNO2Uh86boA3GEAIUAhIcPHaKdO3ZSVVUVu/bNnz+P5i+YJzKPcpJhIx9a0dD18NYBEavd6ZBH2LcstlAtjG24nviZdbCcq9gazNeCRmJGSCqDFO5bt2yhg5UHDYAQchsW1769+9D4CePptblz6U6ZZTRtI6+y6SQGzhhKNwc7C6HITJY9ddWdFi1kQQ/mVRs6Sf3YfV10a15bW0OffLKca55BqsycMYNmzHyZ+SvD8/pJiQQfer4w8JjDGvoBihqIkGNFUg1cgiKuFvHxfi+W3ImSla3E0yvdrBVLOwAAIABJREFU46HgSngY81PJ+BRDCTXCuAGaW1qo6cYNOnz4MINCfIYMGcLxbbigRRb1jAA2nZE+TkI+Y1XXKhmXq9+R6M/A8xphMoeJo/iy2susUAhPMLiN4nP61Gl2GUVSmTNnHADhbAdAqF+0mJBLqY4UNTU18bkPXXHlypUcp7h48WLOaYG9WVwMPTLJZ7VYnhzOF1ti5IcXrbqLAGEYu7dT2+jagFATCDLTKDYONhrXigEgjCfYbfTGjRu08quv6Ndff2VAiMLx/frdQk89+RTHDw654w7q06e3MA/gdLeZNgQFQGf1lWravWs3ff/d9xyD2NLcTH379eW4QbYU4qaJ0vTXv4g6hKhJaBdDaD7IWfng/0RaYy3gzmqHcc71DrZ48txFNgwhOOKgQUKLhxRgQJTg4AMhpqvLxW2L+CeVRcugPNletbE4z3AotysEl0ibbJMuXQ1TdKu1gLVLtbeziwriaFDn8cD+/TyHF6ZNowWLFvJ6YvxlZaXcDyyKWGfNumtS0NRhp9YFdly0B4ELQMaj5fkhDkzQCB+R3S9bAGtxmkgZTcQ1hEA5cSGBtTde5WMdtHVE+ykoUCJugIGZShyhWafEzbuWPVc7DMRNvJYBTYJQLujN7o3oRyyFIWW1Apr4DolPUkKJw3v8bDwukh7F4kxLRRPDGaZlmBM0cQeEIjGGPq5XD5aYTTQez1jl1P2G7TWF/MKqJIRxvFJh0NZX8KR5Tlmi1VBFJU0pJBmQVuvKygN0oLKS9u7eQ1euXCHc7s6dN5fmzZvLGTTRfrIou7xMVh92e0l3SyG3ozUotgAvxj6URFHEshZnaueKPa+UKCPQ0Ehmp0xgjXWZMQV/xhlAQwaCHlzAGbwak8lP0kRI5b6/Yj/t2b2bgSFoLKyELNBYbt1262CaOHEizXzlFbpjyBBePrG/LBQYleBBzkPzFtCP23Q3pZGbEZ0AtkgkpOmm0grG2QQVqrWig4PW6QQWDWummxIA4aefrqCjR4+yLJk2bRpNnz6NioqKbWPbzUHZnoCezqvCi4qhvG+EfBEW8QgQeqGc1TP5UcK9jsYACLXyXUapixCb6itXaMeOHexZhf2JC3R46sB6j/PLWlWSZ6kjGlMiRzykv3jhc8I0keym5G9kbKMm3aXuoV63HYJJbdG6k/LMChBCXqEmodUHSWVmObmMGg4eIY+RLG/dr+s4gd5tt95KO3ft4nwJTzzxBFtiEa9+//0T6aGHHowAoVfG7lrPueyArjVYj6PpuoBQKYWs6EstnZVQZTWUBzoU/Lb2dvr6669p3a+/cvwPyk2MHD6Swdpjjz5KvXr1omRRUigbfIpbkweWqPaOdrp86TLt2b2Hfvrxv3T+/HkGmX369KHS0lIWlBCe2OizZs6kBx58kF0stCyjSmlh4CIsbEKOZVIZK4DCfyt9TYdTlcKoxgrFgcGMBHVK+YZyJlw7hMIjwKB4VmIgOVHxbzE0ATo0pQK/xL/lGNXv+W+ZVcasgAihHuc58+sSFKlxGUR+OvMvYbkSN2dXr9bRqlVf06FDh3i80198kRYvXcKAEM+VlBRzH0jkASuXSgSkLR+7WojpYc4CfIlfJJDkRwJCPbjhd3HjDSok4obU0oojFCAEIMCzuEjkjGDxBAMtM6DS5ix8P3gcTOu4yEwpyCqUTn5EAlM5cEpLJRmPgo4MCPnEElZJBoQdyG4r1k6soxi79pFri/4YDDIgVLeOiA1J8hywT6zAlirBIuYpAKF6Th+3m+lQzEvtS1Gg3QiuMW6+HeUafoIHBP2yLW1WlkHzODN8KS5TuH/J94bzWCOLtZqhSgIoWikQUlGxj7Pe4hYXhznGP2fOHHrttddYXmBdAIAwDicrnlP9TWFV17akUQxpOpCbTFZWO91zdhdcUkZqZjwLnhEMai0PWd6mwNOiphbLm3ics7CCbkjihRpbuKCghBAXuBA5/ccpvnHft3cfnTx5UgcIcWEFQBijIXcMYYXopRkz6I47h4iyHm3tvB+EXJRWeQOw0VmcrbRK8+/S+ssN4f5o4BV1uaIAoQMtrGikb81t1dR+r62poeWfLqcjR48yDQEIX3xxehYg1ECv/kbNp0uZ2JfePuJslDc5yidGnbdyPQy87b1p+wEw0cJoyNscC/dU1wCELLvlxZ1ZnuLSC7rNpk2b+NIG3z/+2GM059U51Lu8XJxfmqjKcLeomak8ZnQUtVhGTdxoiWTEvpYwUX98GZdGu+vKtuwbZb0N7+juwPTPiyyj1i6jB/dX0sULFyxZ5C82henND+vZGYaE/3z+H6qvq6d+t/Sjs2fPcigC4oWhs9XV1dG06dPopZdeEgop/2c9H2evE/mOHQi2U3Zz3AxWI3WSgVHZiRwJXpjXPR1joQ3Fj8uosnRBMYcyAr6GqxH+wPUQv29rbWXlAb/7bf16vu2Ci+eA/gPogYn3843XmDGjWVMRF8Ui1bLdEQQ3AjxTX9dAu3bupK9WfkWXq6q4L1gJUW/wlltuYXo0NzfTsKFDacCAARIYSTGngB8rTzGKSWsVxqksV0KZzSjdSnCyvqLLwqVZAWENxdyR2ILBjlBrhcVUxDbiVbSfsXypXiQQ1AHChHTBVOCCC7AyGEDdNeGOqyxf8Zj8t75GkZR8CgyhthjcIsQYsUbCIgVC85rrgBtoiSQeiFuARReCsqS4mKZNn04LFi4UKew7UkxfNMBKJ+atYhp0nkZKv2M6AIBAaUffSqFhEAKrmbCWMa8kTOmezRYdeQYBtLa0trIyW1pcTL3LexGgJFtpDR/1bwGIsDIYP/pUCjTTV9N9BI+pf+rluMrhw6BJWXMNrquG49AwCoFHFVAjHqcaqgDs4nHz8LX+dRYW9A+6KSsj3tNfImSAv9hLbPdRxbahLKSJQT8WHkkK1Jq0tLVrAF9vUc8Aex3QNBxkMg24uLswAEJlUNLPS118mAUXxmoAhMiwJ+OSKxCHDEBYUcEyBOBh5syZXH+qtKSU6+eBpaFUYH2tPmaFWVnn1GVA5hJGroVqxCCQQpDJdixqtqLas5PkFXHBIeLb4Lot5EJLcwv/jve84m14V6TTXK7j3Nlz7IK7a9cuTtSjYgjV36DHkNtvp4n3T6QZM2bSkGF3UqI4SW3NrZzdFfJcbwXUpiOEphhblqLDwkb76D0x1G2YuiSTdzc67wV7rxGrdbbCMTw0F2yDucEqs3z5p3T06DE+15CsAq7ygg9145cbVsxTf2hlezXYKYx+AKFWlw77mUusiAyJiKVl13dluTbVq7PcCF5/GQFCr5Ty9RzLYgXwdZ4c+kbgFn/mzBkGhCdPnOQL2Mcff5xenT2bs97y+W3xsQItVpZE092Thc7lslmYNzRkqAlMqz2SNUwbQMiXximUncBFuqhDiBhChBsdPniYrly+bDnnZW+8IYGbrS1ByqTM/QZbCNetY7ANF3pksUYyPegz2K9tqRRnLp09e7b04BEXpuJORk8bZzdSw5liSdIQzhMLqkSAsCffZPkSN8Ef9gMIhXufKD7PVhJKU3GyiIpLSthFFMXocQuD75ClEtkqjx87RtU1NdSvbz+6796xNGLECBo8eBDHCbFlSCovdqIIVkTsRdzqHDp4kNb/tp6uXr3KCqCqGaWSIiSTRdI6JuoSKgGqV5aZZVR9QgmoMje/GQVeo6i0zCglHUKL3SWTCQZaGliThzYUDAAPVhrYTVFYguBeGdMc94UyoWSMMAiqIHGdvVUbn4wX0f1bzCkDpITyL0YtgK4Agmp8GvBFNxoYFCmfFXgD2IKyiGx7pWVlNB0uowsXcrwgXkEcKMYN5ZCBlTygpHokkIgeaELQS0Coxoe/QR+sP9+/oWQI2tNAenYMoUrBDaUXFjVMFO8AtPLNqMnlRbNSaQevdE9TlkHpZqfp/jphrwAK3GgxTljysN4pzUInjl/Fr5prm7L8mICEsuwpK6eyKCpCadDVNAbFDrAqYhygOWgH1160odYzw0MS/Kr4MWmdFvG94B+4crcyzUE35YYKeiqLb6YYd8aKo7k6seXPeJDprelq2hl8kL2jrZRkMyDkvSMB4f59ykK4jy5fucJzf/TRR+lPf/qTAIMUo7Z2USrANp7KxBtKFijrqbhkyfCc5gYsbwv0aw0+ExvMKG+V9cwIMhXgNz6s5xsFkkVXArqqn+VGzhbsUikTezzOXhYc/8uAMM1yj/c9LpASMd7biL+GAgT3qIOVlfy3ARCy+y3RHbffTveNvY+eeeYZthAWlZZQa1MLu5Sr/anNX9JCzCczRz3wF+stn+Af1SUC3OuFVUPQX3pIaHaK/5+9N22O7DquRbMAFOa5ATR6ntjNZk/s5iyKk0iKFlsDJXmQPzis5/C979/4vU/+9q7fvdd2+Dmu5fAVRYcVtkO0JYqjOLMH9DyiMc9AFYaqF2vlzn32OXWqUECjKZJCKVrdBKpOnbOH3LkyV650YwcmAz+z+vlWzsViL7fyBBRZXloiIERPMtg+gK7vf/8VZqKjOqLIruq1kkXZ9wgQOpuCZ+O5u7zEecWZG2NG/E4DwjU611WspdVX29rfUQ0gBPhBhhBBWYAWgMBHH3lUTp8+LS2tLbThaa80BoQBwnB0QvtrOzP+s1UGJwEIw/9MO0tj91oGENIOLa8QDJISWyzK1SsKCFHrjOB/2uvHP/6xnP42xMWqB4Qzs7Osz0SP7HfeeYdgEC8A0qamJune0i0vvPAC7R9KOnDlxcVlmjAE1qPX3QHCu6lJrzRDab+rtDs2M4Rr38e/hU+s0cDd5R2uBRBy8xWLzBQtL6ssckO2XpoaGwn6bg3epiIgMhHYYIjq48/42Dj/e9euPdLV1cV/g/KpyqMKLsq9ECUDIJkYn5BbN2/KhQsDBJ9wYjva2gkOkOoHBbW3t5eOz/z8nDQ3g3MfbWI1yJq5s+xJ8jv5nsQPI4dYfwEnzEQYrFaHLoLL3phyHwP4rm4NzhSzOfSBPHzi9dTZMaEepU+gvyIjwKiNoxMeuKXOsXIuis+vWINXewKAxdoaff40R9zAPaideGg42AAdAPt4P+bopZdekh/96EdSizqt5BwZPTRk/DqLhNnEfQDMWAZw2VFDVNVURUPs3iyTWQMaKiiaCQ/QhGBIGS1qPSJHLRBXAI3UnhOBWH7G10nhwKllJNDGVKm15qwGDi1qFEWYMUWRf2tzM51sAEKj//rDzzlsRu+MrqdTxjEmvS9Sw9VscQ0DGp4ulwhMcFyw1mpEcvlFyecXpbm5kQAc6pu4dwRc0l7I1uEPWK8AV9inmFc8g70wP6VjqvdlgMljP0OyjqpmNiC6WLkjqjonuRpA+OGHH8ntwUGq4G7bto29S7EvsFZnZ+cYnMF6TXvpdkmAskRgxTKtfH7uKPVetJbNMsOKtJOg0AebHHWTQMyCNSn1sHY/BEGOZmzXYAMNH6wo40HhPS7IAgGExsYGUhsXcgtKGc1muc6huIznws8wRrDDsI03rl2T4aFhrj/bi1pHKNLfv1X27dsnp06dkq39/dLU3Exbjn0X2hHer6McG4shGodo3pXEHjmx9jmOLWnLmt202nNjQWD8Ofaupni94ilmaSuUqDN7CkD46quvyqVLl3i2gZL8wx/+sGQ5xdYRE5j2DdWtdY7hGiijtvY2AWHq1nY/rEAvqvSxz/l31QBCUJeH7wwRDKGeta29TR5++GH55jdfkpa2VtrxkpdjriRBIX2cRJI9DHzZGVMDa5c8BysMaTIomLyfNF9DjUcUAA8/o6yyJW0hhMx3oSBXr16Rf/mXf6Ea8uAtFddJvv78v/wX+d4rpaIyyfeFCW981/TcrPz6179mORNKZTCmuVxeent65OiRIww4Qmm5rq6G/unCQo52qr4xPG/vHhCu18sv7ymns+w2AeHnvNE3/uvWu1TWdyfrAYSQR4YYBv7GhoJziqgzIqyvM4M3zgMfm9uonYhuNTW1sOYPnyGoW9G6NO0llv5CNqO2rkbyC0ppBK0CIIaZN3zEZW7YmL6hgWAQ2SdkC0GtVAOl2Q1mmtwfdYhdbYwXB3HR6EAwITS0kTF02RInGmpOnjox+sdcBUIBfCcFZQKVUfqXrq7QnFAHuI0O5Cl/fFLn1CYAoWUJzRAb0MP8sJ2Ey7aQkmFZPQNuziFVRzjKlNj37t+/nyITcLi7urvlkYcfke7uLv633Y/HC97n1vU7MjzCSBxoGkugZTQ0cE5IEU5k6OCYbtu+TU6cPKnUGDtAfOZBXS+twcNRl+F6++ijD/kzc+TtFgihMxlpbmlRIFQsyo4dO+TAgQOqzqcno19w4SGGjMFibkGuXbsuN2/eouIYfo+xxLVUWEdfmaAWE5nv/v5+9wv3hhQqHTI58/MLXMvzCwsMT1CeJoGrABYQfFCJ+RrZsX2btLQ0S35xWbOqAcALdw4OueWlZRbILyzME0za3sDYWcACc9HQ2ChtrdiTDS4kEWa1NKtKgOTERXT8oz3E4EpJbaOBGqUUR858JJUfoxhxHO0JtN4ymSH84IMPZGx8XOnTDBrUMhiAyDICC/gZs8UpL53bJGgtzXRGoExrSwkSHRHWfqdFo3qtyNlK2GtyH51hKmPTvANGwBTVs3JNxbKQ6WDb7BZo5lifsIUAbvg5RLaYJayr07mm4JIG8WBzZ2dmZQHBOFfTSvo/ha+KXAcQ/tq5c4e0trdJtr7eB7oAvmPOoNGEQ3vk7aZtA7ibkW334+hqblknXcJ6CMbDfUc1GcK0obaZCR3j5OkK6jv2/MWLl7gnMVaoIUJWxs4qNUcKgv0YeEDonjUl6JC6HssAwmTgUT9rNYRuDIOzy6jvfpPq4imz4tzVfD21gnC+2wXPouMlbb9UvOxv5ZfGOCFdXZmGa36lj3niMrF62TV/hf+A2U26AAyOIuir/ofZmdnZGQa3X/3pq1T6xlmI8/eZZ5+V9vZ2qoymPWemWOrF0f9wy8GHLRLZdp76vpY+HhTlfdr7LTDmbGm0Z93OCEpX1goI4avhTIR/AptFQHhFASFaDo0Oj2rw1AnH2br/sz/7M/n2d5wCeoVpCccL443SpjfeeEP+/n/9L7abgd2D33j/oUPyjWefE/g8PT09rhbe0XyxBlx7NLNsZZ8zacNTtmRcn3hta2oTEFYcr8oGcG1DvcHvXo+FskPgc3ystQDCUImRwjFLS5oty2bZexA1KqA7jIyO8uBEpBrOidESl5ejJvbMEFKopEHpTWWGH04xs3KCBsKLFKhRWllBlkBhFKEjg8MQAFPBX0SnVEAXOLEu06GAMFD5NOPoisYio2cHZHANp6yK74PzilYb6sDXOrEVjeRhvMBL12wQaFnx7KB6ws5RdutFf+LyfLxX75bqNaPbUTeF4EqBrznfGNfFxSX+sYyYGVK+xzla2tjbOdhO+IbzVSyyBQUOJGR08RnI0CNbiBpN0hftsHEJzLjhLVK44rWfvSaXr1yW+bk5ymYDFJoSIjIYBM7FAiN0hw8flu9877v8Pr5KqH4uq+VqDpCJfu2fX9O6xpS9hnvu6kY2upnr69jx4/K1J55QuqvLMKYtudzCgsxMT8tHH37IPpoALxbYQCYcz2GvcM1+7YmvybFjRwMHIE4Jtig/DvzRkTFSq0F9Xi44enHJzSgowf5obm7htXFQaQ2hUkZT7z+XY20EADO+C/OIfQjnlmDRgSgFt01yYP8+6evtpUBP8pCz3DTOQv3cEqnb8wvzml1yf8JgBNcoKL0uQIP6XnWsFSDqnAe1ugEgBIUHmSxTzIRDMDBwXs6dO89nAkDJ5XMqHY4aZGeDcF2MkznrIXCxmsFwrNQ508x4lFG3elPdb9jTugwj0GIOt888uf3sQbIFdFyt0GrUIKsRswxz2nymHSMq6oXqWc2WU1Qmr0rArO9FTTMEiwDiHI2UGXsE8QAAneounCEAQgvAAPDjemBbwPn04Ju2N8+MO589Sh+rIJPVuiZBEQFvAAiDfc1MqweVifyG8aXXcSTbs8Tm2/1H6CTb760WFTYI+xxnDYTPnn76ado/jAXWLwIOCKJYtj/GGw++DGMOm2QOrLJOAiEO0M/cPsDHkNFFYAYjUJp90TPHgn4IZOHas/NzrhyghkdI7Mxw92LnQX0W2WIFEgyiwH642nkNA2pts2WMrWY+dS0GkRw7T+JBn9JPGXAL1bZXyzLhKqZNoFeMdkEYa8F1VN08Q0c/FChSO2Pj5zI6wX43NoQp6FYCMrgD00+I11nrfdnPYnYnAElmE+34h6gMqZJQZ7cAZVHo20xOTsjPfvaafPrJp9yD+/btl5OnTlJArzwgDAJVCVp/GBRxG07tWhAmSwWFAIQWsEnYwdAmeto7y1fsyqW7r3R89c5wrsCvI/3dAULQZgHa0H4C5SucWwcIcZYjAPanP/5TBm0izSUnjlMmKMJvc3FgqIv+9NVXqZWAIFn/tm1y8sEH5aUXvyk9PVvoz1ogDX5dGFCKnjE9oBzbASZAULIt3MmwRj9/tVBN2uUqwZBNyug6Dph1f+SrDAiRGXDZPzOI2Lio84EIBNoX4PEtY6Ybf1lyuUX+jSyA0ZCUYlU6yha9JDW1UJQmZDEKRYHDjo188+ZNtn+AQSWlzzmH2WwDD0vG3t3poX/phKhhiNQe/TcrbvRHj/okgaqHvTGYV804FrwoDkEhHd9IgEHpn5b1QLsCpYPqYaXtC0x63Rzw5IAUYZRizxKKlUQOqx3OlvFT2qI+u1dFJQh2EW8X3TfQjJ9SSbSmhlkmUNEAGjBXO3ftlP/6f/5X2b1rt2ZwXCLEDpPwyIbjCfrVz157jTWkyFa1sY9SveQW85wzfg9AfEHB5/ETJ+SPf/Qj2bJli6rWBpkddal0dDBeEC6COMbPXvsZQRU+n3zh8wBvuP+GhkZ5/LHH5PkXnneCOHVlI8oArxNj4/LGG7+St956iw6YqnPWUEgnRtsJqDWgmD333HOp5gKPgoMPtD4AQbQAQC0D/r1ABddSQRTdXyukQe/atUuef/550vnM6SjnwABQ3bp9S375y1/K7Vu3OHdKIdTx1n2YJ5UUAODb3z5NimBnewcd3tJx1JJbHNrTUzPyn7/8T9a3IKCDDCeotQBjNi5GB8b8QtzpySef9FFXuwcfLXcb0rY/sv8/+9nPZOjOEPfMxPg4sza4X8y51k8qSGtpauLamZqeIt0Zc200a9TxGj3cAKGuU32pk+72hW36QBgnHoKJsnb4XEQ3j2oqQ5BUct1VDhC/F937OK9lHAX/OxNAMrCKzJVzmIwKTXPmntOvlWKRDhBqgQF2EJXH2kbQBEJDqFEj8wPUbLfftL5XlYWZ1fDBsBXXc9DRR82xDZ5X4WDiYczYJ+n5zKzat5rpjh+iBujUbAXX5dw6mB7L/Dsv0PcsTZkMl60EMMQ1MR77D+wnmwDrFUGYgwcPklKGwIxX2C7jnYERcfHiBS2JcI4/gLRmhHTNQDHSKN99fX10+lPpgE6xN3xWrQW96p+/nJuB6zU2NJC1AIl9vLDfsYcwRAzkgmWDZy4WGXCZmJyIKSEnR4tg0pUwIAgL24rWUbCv5V5Wnw5WhIqCaWDBnqmcHUNgEFkxt2P95f3+cuehAd/ZuVl/DsBOwydAYAkAHecOQRuFufTMZdCDtZh6LwiMphtvBYOYT3wO84Zr6TnkyisaG4P6blcXb9+Z4jcAENIPWlHWCdW3V1bk9s1bcuXyZfn1m2+yJybGC9/H7CBLZ2r9SRgGv6guboEBR9nxv7fArQOAaqucSryzv3be+jlxzAWztZFBChhOKQvP+0zBQPI+eHSrwxCD9i4wiPcwAODYPDhzxycmZH5u1te92yUNjP74//ixvPzyaa5HlscgaUBbhb7WJctGf+D2LM7dc+cH2JMVgVPQRI8dPSYPHDnM4I8GYdQhxNyTVeRU0kvXq2v1lbJ4NHifDtNSsfMqZ4U9Qrm3bQLCsnmlKkb2Xr/Frfw1BgGCgvV7fYN6/TVlCINoJ+ln1l8PgiOLizSaKAKGw5HcB3YYKdVU66ci0BgBNr/x3T/onBQKNN54wXC+99578v577xF8YXzNSaHjzqxZLQvvYShSo65Bs+XQsHoBEGe2ys+do4XaeEA2OZguD5IcrcidXdR+1GixgzjeMLtqFOcUJWcegNDZ7uh5zLh64QXNGnlaqMs06gfddzoDHKvRc1FTfs4BHo3O1kpf31bZsX0njWNPb4+8+OKL0r1lC1UHFVhbLVF8pDAfcFwA2vA3DjZSHBHhdj0NrW6LTnahIPv3HyCgam9vC0fSPbcSK03EBmsCtaRvvfOOZsFypYAQE4LoOJwBOHZHjx6RRx99VFUYQTkss70gwDE9OSnvv/8byvQDCFl00sYx7aOnXz7N/polc+dyvIhy4qDDYYSAxsD5AQWE+Rz3UelL60kBCEF3/cY3npO9e/eWKJImPwdQdePmDXnjV2/w+gyoOOV6yypinyDbB2fp9OmX5eGHHpbent5U2iUPeUTgl5YZ6EFvUWROAcIBCJEtVECo+xPfpzWPTQJnF0X6yP6iPg0BBl2OQb9EW9giDPL89V//NYUVcK/T09MEMJh3BbI5rkWsz5bmZnoXcASxdpG99YCQyqnW6kXXZrk6tBBgh3mq2H7mWoedcYEcD7Z036879ud9lOibk4AwruAXZJ3dxNv7y2Y4wgVSVCVmjCWcec7r8jLnD4AIAkNGKTZo5pVsne1gHzxXm0uVS9oAR0dPUP+1hjBJcoq8tXDccP8xW+17tUUP4CP1IXg3z8qzLVwgz80ZoWIFwVIqNrv6Ynw/zrGenl6CKJwvaAz+2KOPyc6dO5mlsTiV2j+9t3Dsr1y5LL964w0GMthP08YqAIUtzQCE9XxeNMR+9NHHCNDTQaFuENaWr6zI+fPn5P33P2C5hmYr01+webjmiWPH5OgRZS5w3y+DNaIPhsiIAAAgAElEQVSlCshOwhZi39wZGpJLly7KBBgA81AjTrwciMFPsTc7O7soDodxQeAnzHqGnyQlMJ+X4eFh/kHPR1LlfXYvnQQHqiTGRl+RM+VtRxCMw28/O6MtChR7uJ6NZgNcf2ScaXTwMxk5/MADDD5S4dKJv6WNJGwegk53Bgd5355x5MRIENA2EAEbj3HHOtmzdy9Bp38FEwVAqCyeRfYbnJ6apnjZyNCwXGfpzUWWxjArb4EeiNI52iLXswWIidE0hGXgy/s0yQdyde0aKAr61vpItFvPZG2Ui0ph7cTVd20rJAM1GqbBRraau9Jr2vkf7qPIDug6RaBK2V+69kCTtwAsxfPqVDyP9bmsT0agwyUEgq9kgKag5RQjI6PMQkLRFEHLQ4cOyY4d23wphgnn8b4o0BWV1cSHNR0QevtQARCuwvAus7PL/3gTEG4CwjUvmuQH1goIQyoMD6qEhLJFHcPsYPidlM43yWwabxNySD/aeB0XjcN0w6H/2U9flVf/90+19qlYcFzwApWgEOkEYGhtbmMENE6OMDqmniZ2uFiWzhw+cyZXG1w6AkFEDpke7yxREAYWLKKvmrCMGj+9utowhmzVcQlAts9kuB546fejap++psQ5q3D0TIQFn6tz76Hz5psEmLhIgcDJ6tJwqKFRKySvn33mOZ9lUydGs70abYPxTbSMcH3E8B7MBZ4BxhqgEAdgfhlAZDEmKgP6KA7RLVu6U2vjLHhggj6I5U5Pz8jw2BivC2BT6r84UR4HBrb0bKEgiUYYyzPxkYlCFhoNcW/d0h5Ilg1HrRH6sqW9Tpw4IfcdNAfGuTHB3rBrIIMHxwhZQlCrF5fyqY3pQQPGfGBcujo75aGHTjLa787FsksTAHxwcJAZSPS1InCbn5dcbsFRuHWe7X4Aku+//37ZtnUrHZu0Fx37WtDVFuRv/uZv5ZNPPqUjCfrm3MK8P5DxWRMqQcZu69at8swzz8jBg/fRwcYzlYDfwLEDUAYghDOEe0GPKIBCvIyKp/V9NQQwWA9UOw72oNHiivbzUNnSbbrQgY9FxUsATXw0LLKeFKUKr6fBFucAVVl/pBXC6c5SDDQFNccl87TKd0WR+ogGi7FDlsPsIPYZM0fOwcL4WiYj/D5leYQZQghYOSXk4I2lgDAQY6j2foPruRxgKRDzJcGO/ZD0tFzv2bS1jewWAhUaJFmkPQGQamtto21DbTCy8/v37adNZEAJ607zo3yF8//Rxx/JT37yEwrV2F7QgKVmVxncdA3vsZ6QnX/59GnuD3xvmh3Dz9gaaGFB3nzzLfnXf/1X7mnY0VAcK/wsM0ttbfLSN1+SF194gb/CPSy59lBs3dPQSFCI17nz5whk0Xrjzp1SZUesEWP14HzYvXsPAdvJkycZqEJtdRqNHdl9gCqUk5w7d5bsAthAbaGh7J601x/+4R8ymOQsqRtoJ9Tl+tYSzIIZtLIif/s3fyNvv/222gonWgYbwkxhPs97s/HF/UM9GyIimCMFGek1yMj2QhvhszNn5M7gHT4LwDjGA9fWel1VN8fPAI4xHphTBMTs5fdf4JFgDv/7X/2/tNX43GI+J5Pjk25uVWgF90cGDEXpVIwJ//arD5uiEAC4BGUU3+9tiPk8gWJ0CLA9EIsksV2Qxq5gwnjxdW9AMASEZqej/RH5CVa/iqvaHkGgyoTm8Nxa5tDAPxhzYwFhXWMen376Ka49ZO2NoYJgJM6JxsZmH6AMAzf4rvmcslrwfQj44qyEavWePbulq6uT36sMpgb+wX+zHCllXP2iTLPdfPDKGcJNQJi69e/mh2vNv93Nd63xs1/RDKHPlgSRfst66eZPNBd3B78dmqoA6SiP9jslA6YOMB27oMUEDOLA+fNyYWCAxgD/TSc+t8A/uAwAUn0W1A7XmTm4Mu8VEa7YtwX0ryDyprWHIXBUqqnVhFgk0ouUWG2AF3NQxKc9BfG3d2nc94eZIY2mhYDQIsBs22734T6pB4ytf/3bj7Gj5KpghDoiANWePhc8u1F66HDn86RQ5PM5HlBPPfW0/N5L35KGxgaVXXYZEm0ka88UV9yyeig6WEuLnn6BCB+yC1rYrUqjds+gpVmdWxrFwuVVI9rPstZH4n5pqBltLl0+ZsTx5KBPMWLrMgoKDNVqhw4d1huyYQAiOIjsd5Y50S7upQ48MqjWDzN0AuIZaqXHwhEA/RIR5+WVpdLm3F5hUZ1zjM32bf0UgLGzmispsWXwPLg2smpjY+PcD3D8cNAqVUzrXBFhxWfxTLgu5hoZN2ZO3TUtgszt4kA13v/pZ59SKIiKcJhLR3eNxlBT17hvqFSi5rSzs0Oj6KKql0b74TgFgBABBGRA5ubmOdcQVoAzBoVhZCIBXlibCLETt9coKgMHgiAXQQCVMTfnmxms1Ex2FBa3St2kum20pPRfBgh17MtVCEZ1yWW5n26B2PXTJCHMzqjDZitKa6SjV/TvqN7H1UImlGvVVik9nz5k0G7GgkdwpDEGAEmoO0NGRYVpitomguq0QYbQxiDxXW5XuepnF3xJ7plUaqdR4e2ZYxwzx0qwPRuNgl97GRWcSgP8sa0S2Aod2yjDgufbtXOX7Nq9S/fd9u0U04Jzz3r3OnVsNUilVw2/D7XTv/zVL8lcYIbQlUhwvN25YK2IMLdHjjwgzz7zLNsKlMsQkta5UiDdEgJL6FM3Nz9PMRzY5bTssO7zrDz7zDPyzNNP8051z9j8LasAkVOuvHjporzz3nty5cpVZk9KXgEgxHWRGYQAx4njx/lvzdCUBtpg72CPoJoJUIiMGAI9pkANcJ32gtJrRMGPnCnLKGEKI0C4JH/7t38r77z9Ds9Zik0RGKjAEhgLoJFCZAwDgXn8oz/6Izly9Kinr4aK5OH9bCQgxL3DBTA7Mz83L3/9P/8ny2xQHwj7BvE8BCTZ8qheAxWk2Rqd2mXBwgSeisogcK53Hh6FyXWvx2XUJ3kjAWFyL8TYE8X4PJN54ttmQTEaAWwN7NKeNzRwfedzC1792i1i2q4D9x2g+JUqEbue0KydrpUlsNCsGW5yQLh31QcBGMQZD3p4B5lJShXFPsS+R6kG1jjWTbp3ahcvl00tDwh1rFKX/rp/uJkh3MwQrnvx2AfXmiH0dASrydMitVJqpkXj4UwGRfQxQGjNtctsNyzwFYAK9mEDPVRpEVYb0EQVyXoa+bm5GZmenpTG+kapr0O9VK3bcenbhMe5qdgFo2iHa/icNMZBDYgZUZNHDwvrDWCZw+idUSqPmuiNUc8cl98Z+8g4R6qomoENQWny36HIQ/Q7i+xbxrKI1FJKlItiAssrpFEgcgtJ5tHREdJpXnjhRfned18hfx7TubyokVEcOVQtpdpo/BVmOnxtJAGbAkiWdjqhFjOKqjLrqoASGWc6oc71Yu0G6khzOU2+GsUVVNmU0itznzl+PvNqTpyLWIYKaXwU3BwcZgUV1vuJgRBHcypHz0v+3OaTzjhpSZFarCppQtDBni50cH2rdpdxhnok+ssZdRiHWvrWt0OGNFGXgUZmwDIUeuAp8MMzaWbHEaE4Tnpdc7zwtylh4orWbgaOaA2cY7TQsGyc2891bKuhaxjPzOyCE2BK1qsYIKSz5O4NcwCH8T9e/09G/dGsGQAd94uMKf4g6g9nE2sBTh8ALZ+Tfa0sEGLKpo7244bM7zMHr2yva26vlAMa2gT7LEFVYj/FanPcGFYy0PZ9qjVqrzgtNWRkqMKuiZRYcMmt56BlCIU2ki0tXAbPngU21MA5M/f5vAYNINKFultHtebYOFoovpn2zVFLrRce78QPXkRhcxqqfLByeyZY9X7dhedJPKCi705ei/8dCHSZS2wBn+QchM40AkvLSyo/TzteWyMnHzzJ7EN9Qz3tIDJhyBj6IFJGWS5pL2TlBy4MUEjLsvAqIKLZQbOf9gx79+yhoAVVuW3zJS5c60ofMD+49scff6zBJNQHowYtBYjZOn3ooYfk4VMPeRuK/cbs7grKMNCrVm34jZs35bOzZ2Tw9qBMTk7FTmRz7HFOYG4wTsj+Awjef+igbO3bGuRL4zePQCMymwCCAMugg2Mv+3MkVG4NPvrii98kxV8n3Gy2O99MYCQDFWZkPZfYRgCq02AFmVgSQJa1UsI9I3OEF8bsO9/9rhw6eMjXb5djjYBSiDYIALPQSEBJgWUITfgmosIXmEUGkHjuG99g/anf1fQhNIMNm4u1AUD4v//pn9hfmSJw2IOLeZmbgVL6Ilk7BC9ozeCy8ibGFKIJtHYxQGitciJrUkppN0BoTAcNLusn/L9j69vWugtqJ7L7scygO4BC/0mDERFvW3+n68j+WIAK90CWQjYrc7MzMjE2RnsPEI9lwIDq3Jx0dHboObDoQGRdrTQ2IZDVIDNzc5J3Pw/HwTJ/8EPw7Mag6ujQWlXULCJog3k9cuSInDh+gtlDKKyXY9BqAKoM4yiwifFdUR5ephqVKn+4CQg3AWGVS6X82zYGEJZe3zaQZQOiTItKy6szFThsZUAhTB0U/2Bn4IjAIFBpCgc4FTPVeTRnjDUhyAySilo+BBNuSXUCXR2fuy9XjFDyYMmtjMybRv5coRbpn0HRit0CP2gOgROScTWElZweN0rBwcKbdcZbDW3M+PqC6LgYhmX31KkMXg5sImqLiBlEPZAlRLbrmy+9JD/84e/zQMcYg2LEp0CWB4AwEd0NDxYOA+mk+l0rywAl6sxaHzV13Gz+FGhq5DA+b8hCIaLXyAL8Gllg5lEjraSfVFCp5ZcHPeWiepQwJ63fp/bb1YUlQDjvyWUjPYBI3Gea08uDmv0ng5YOvh7Lu/cl60ydeu0liIiniXvo0ooaxyc/GAJC+50+k61vfVLN9DD37EQV4vslAk0a1cZ72beJjdBdU3EHphcJEKzGA42za534ChnTdNBA68IzYc/SOQ5OatwD15SIZOs144Ghfv0Xr8tbb73N9chawpoa0rHwB+9FBBn1Tsh4gkZkjrcCQicI4LKD+G6LjhslXJ0Q3Ysh9Z1jEmz0EBB6QaiEcnEkuuKykymBjXJW2ERs1AzFFZHtXvXnaucIHGiv7G9nvxx7wdsT5+jRPrkvN/AA2hR+BkcLTjvsqjlIeF6jTAEc1ma1PynWogW82HrI1cctuz6bkZHSNaaU0Qj2+ikPgokc5sAZDdddCL7DsQsdULe9/UUUHEYrPy0Kb1Aa70JmQltuaJ9PgKWXX/6WvPzyywyUwTEFGAS4iDKsWtMcfUuU9cmjln5uToMkzrZ5uiiDP85uucwGajlb2zQ7kXYO2Bhgf6FGDddGJp1K206MI6TrqvPtAJQI6eadHZ1uz5mN1QFSG6P/xnrAdbEOqE4bDLgNJ+y3rXOUD4Bx0d7W6s+FcFyjuVY7g2ujH6bWxa2oiq9rz2RrPLSfAFOoU9SXY2UEZR6eWeAiOFeuauYRTBDWf2VAT1d1bxN5w1lJYRwR2b1zF8VakiUvyT0KITCwLgD0jY1gABn7BWAdc4gxR60bmRFNTQTMUI8N13wICDEOaP8yOjIqs9OgROZISb1546ZcvnSJ34dgoWbL6qksy9pLa30TnJM1LkNo1HMVt3SnWYkLZAGn8v2YdfeG7I0o4OLno2xAMvjCmO8TBUN1nuN2zvxEs4Go9VtmsGaJDCVoSKjNRw/jPNXIMX9USUdm0PpZZ0QWl1C6EwVa7Va5H1G76ewdroHSBu6n5SWpcaseY466d9Teog9kR1dnBcpoaclMzDCkuqCbgDC5z76E/10eXKQ+zDr7pSql8fMbnrV8lWWqzChYECl5jbD438h1Fq1FZJIHpD9yoLCldAFfHOzaEbBPYV1WsqwFVHXJhYU58sOV661gCAcl7gGOam2NHtz0wmM7s8KYhg6Kj4zp4cnouDOw+rf/P2fUhBlM/1MHUOLfphG4yIEzYRlTOw2dC3Noou9V25w+Uz64F1BKNSOlxc7+U+opeFGb8KDCoQha3uDgbfmHf/gJFUJhbF/85jfl93//DxjJxBg3NzXzunTeHXXFDLg+X/AcyPZYobeTlyZtFOIwrFOKsovsl+juzbJp4fhZe4NGSL/X1EjeOUMlFNiUIVIHUR2fiBIYgiP1R+2j3p90QVON6gcg1QuLuGBGbKLjN2COK+l8USsxXQvmvJdZlhwHNphXh8pk0rHmdczjyzttdZizTXDu3o6fkbLtwJA9vQZd4lcJHUulDqLWNKuA0L6fRf/WJwpZUJ1313VTIT8pOshGKiBkttAyT87xMEetLuuEoopF+eV//lLefedd0tjm5mbpHD38yCPyyMMP8zsYZZ9f4FpiWw3L5PtehuYX6dwbDdaDQJtLF5ixjB/nLeXM1jVqYx8XZoCzR4BJRWEX8CpLK41PegkgdBOM7/MOqweE2j8VqVzCEtvXHkga68Ci/Q5oGEhw2STQ6Az4AdyBrhaCT9hizDUBYV0d6d8MCrgWBQqmNfOlzle4KHUdxQGhnRrqaNr7bY0mg1pR0CuiZob2PFyqbkfor33gJVigic0RBSMyAgCHLDNo0KzLW16R73//FfnB97+v9a5FZSKouI5muzkvrp7TauXNtoT7kpDd5jAIguje1iyuLv9A4CO2NJRFQBCGQIDrKaliHY4B4O7NroWP2zq2AAwpp25NKsXO+s+luxpJYGfgACEfDQiA9m2BpKjdUZBo8k/hA4IMKBldXLNkxgqxdRc+ekQndAbC1YmG6wSDY+cF5s5EXZAlxB/Q8XF2aC9aBNdA29U92lgP+q+Ki1nf0zRTjOvj/QiK4gWhMp59RRU7wVwAhCogRBmEMR2QuU3YU0frwLMDEOZzOVU3RW3n4pIKygxckE8++Vhu3LjJ6yNYgFYIM/NzMgulU/M/QtxV1MCLtrGJh8FDFoMHRi4wYWcu12xijzjM5n+sZTKR16bBX71iFMRJnkn+VFX5woTvxLlwTBwFhFgTgYK9aw2k7W/cXnFUd2Ttd+/aRV9QM/uqwKr7TfeA34vWFxrZZJSbEBAuslSitbWFGfEV+p/KhEJCYcf2HbJrl9KiwURLC9aE9ij1GI89b/gONxNrcb7L+An240qXKgc/M8vWdGWVi6/31/cG9673bjb6c6VDXnE+1z0YSmX8Qr5CJ9ajwfQ8XEm00J4p4VThOVlThdYEbW1UC9RiaqVQNNU3SkO2gcOxtJSXuXnUdaEYvU4a6pv4b/y8UNA+RA0NTZKtDQvV6d5VHk4zbJXeFaMk+odJY2Gm0KMcIAxqCDdqfpPjHIEyPRrsMHeWOwI/bn0iigoDOTM9IyOjI/IP//APLPzHXKCo//vf/yEjxji0FbBr+wU7D6ylBp2VIGoJA4/DLsyu2OGBv0PwYQcTezWmZAjphKBnpVPFA10r1UAnGu/GHAwH7vVndpClzILNs2fRuIHy51/037HzPjof/UV5ADrny+/pwC5YLWoM3LlPOxzrcZfvl+UapifNS1lAGIJduzPzwoPH90eDBUA8mgyOHPclmi21Gw0yEoGXHgOETiWRjGHnnOLTvn+Xo+9gLVGC3dXAvvvOO/LhBx/KJTQNn0bTcJHvfOc7/GP9MhG151oL+jJaw+XYOrN7Sw6Un87YxJQujLRJSlk++rYU45+idOn3ZloaK3ltd139y4R0IlCq36nfWw7Q6iXVHiaz3MwiJm8bATe+3fV0wzck7Divx8+lnY9hECbxQO5C5YYr2kRxC1fWuSmZi6DeMlVlFD+sYdZlaOiO/PSnP5UrV68SNKC/2be//W1hAMoFrngXyDDRgXV06JqMZN3vIztHxrl7laoxhssonPZ4sDXcqOatr80pMOdb9xwCSy704/7b7reS3YgNqQXIUtY2nXm37JPnUcRYiM8c3m9BzvLOthkct65dhtDWOgJNkEhjkNJl+aPnMk5EZL9Ccgxtj7s8z58yHHxlK1R25vRZ4q8oS2dLwQ2gO9+slMN6keJAvXn9BgEh6kSvX7+mNd7bt8v9DxyWBWSeURPuM8CBUrPja6PhvUWsosyysxXuHnGfnmEQnKNF6ipET6GALx6sIHCOCdJEjAUPCl1gOhqNFP8rDMS5QFr0eTtIo5WpAQMq53hb/+3Tp6kOGg9iapChYPMa2jvaLhsz/duE+Ep8F1eOwuwjzpVKa6As6AvOzRLb5MZ5bVt6NS825TSq/KPMymore82XjD6QFse7i8t94T5aiX64xnmt+GzhpgzfWNkkfX7DZVHy8BtLMgvul2mi2DSeMcpQkW0qEKVFlJ+ZP1LlIByyKLWZWipkkmq2onQB0AdMDUojc4u+D1c9VOPqnGKYH7S0GVrHrJVxJqsffQVNG/UKD9/SdeMMMaOGUY0AvztIQpM6WCiQbgPK6D/90z+x3gO1EFDX+973XvGZg1iWylFVTdTFXdYfIhoFT9Ipyq9iRvacK5X0j/Ww0KgyorOV9oJmDTdqhPU6djjaVW39RrV18TrO2Lcbsku5p+R1S+7aOQ+x91WpXJl2BqUczanPhx+GtxvSv6sdWa5NDx7UsTDAgbnGr2w94ZrqaGv2QV3FjLzxq1+xxQxqCM0+gMr3rW99y9+GyZEzau9eSUDo7VM5ULiaoa0SDFYam1TMFIDqSudLdF1zyBxVNJbxj++KmrKbJH0VJMGg3a85V7a/U4OV5pAmBoBzXK6+Jiw6rLioot5npY9UAj/cyqXbG79qqu3OMKszNDQs/89/+29y4eJF1iAh4HD69LcZ/NJG2FFgS7PAkYKx4mW9eLie0xQjKi2jNNcs/FnyjK12H2rmMn46GPsguc9XW78b7YNUHo/oblSMLeAxelCidoKZ24qngktmJTdhYJ+qHc9q35fcZSHAwjUIclxNoT3e4C30Ibwi7733rty4foNBr/sOHpRHH39UarJ1Tp3dzhr3xL7thCE+B+SM9eAYLsk1UGLyPDL1cNujXF9m4qYhWpcR/dT/LHVSbaD1b5+RNdaDidURhEb234JXyCIqYFemDPYlKJ279+xJOeZc0YfLCuobHBk0JSAf21cltZHufgMBqbT5T92bFX1Pd5V1+Cnr+EjZJbsJCKvdzSnv2wSEOihpgLCcXFJSLsMv5gAQGhUGG95nDIraMoGF1KBhFIpSV1NL2huME6iLaKa8vLxImojRzXD44UBXxTCr2UpMpndE1rG1Kn2kqtPy3gHC9KXtDkoDgGasg3vVAFdGhoaH6Hi/9tprvoYQgPC73/2uvzTm3ovU0IhntLEu6gldFF7Lm9RRizlISZpjiinXvmZVbNJVQJFSqqqakCq+rDpAWO5C3gdJyQJVCwirusnV3uSGtuISDtaHf99q2asyF6Q7nvid0Sptv1JQIGhoDicJFD4W/9fXy7//+7/Lm2++yV6WGCvQmL/5zW/KN77xDS9kk3YYe0BoypbuGSJguNpgud+XOEBVfq7c2yoMfnWA0KkD+si+o5T67KDLpFTcRqUCCIEvGO11B+hjwD4E+fZO1wMtbeuas546HOsAhP4r/QU1a6AHkzp+uugcIKzClgCwDg2Pyl/8X38hAxcuSkd7p3zvlVcEGQg4olgzbBPBdYrAhdF4lQJpapmWpVabp7dUSsEuv37uVaw+vIcYzTYRN1ttqJLQ+y53gvMlqr1KKSCMPplm50ufxh1JFb5wtRGo9l7d3CeDai7jRkaN7V+zye4RhgYHSRt955132KsWLB2IG33jheelpb1NarNZ3enuVvFv7l1HFeU3O7EyE3RjmUgA0rgeTEyPC8KVCgRVNqHf5iCRrmdHA48Mu954HAOmrZQkPA7Fa6Lx0PuMK68TzDmNCPoUZINEgnBJ+6SjD7/HidTxAcKCiWi9mO9jz5ZkJ5lNXpcvsQkI1zVsa9tlv8V3bwJCd+4mIkDq8KYb01L9RDeBvrZG1wwKh5ENhNz8PLjyszOUG8bPsnQaM+TYw9FDXcvOHTvYU47F+8srrAWg4peTvra+fKXOIlCLGad1HABfQUBIet7KMnvjoTH4v/3bvxEYojD+6aefYbQcEvRw5icmJ9nsHMprMzOzzNQ+9dRTbDqutItI2t5Td0IaYQWM5nIfm4AwtHHrzQam2ck1AEIuc5urjQSETrr+8qXL3Oco6u9o72BhPzO/FK9ZJtU4CQghKgMg+b3vfU9eeeUVgkY4EBAZwEFukv1aixJYa/47coK8Z1PNWeKxRiLDXs1n096zQYCQdtUcS2b/bbLizlj868pTO72zZ88bUCzDjGBpg3ejpes3RQE/+7dWEaa+7hIQ6rmTaMNBaXsHCPm71V/ILg0DEP7ffyEDAxelo6NTXvneK3L626fZcxTLv6mhQWuUilreAHvJFhQuc+jjKKxpMwGpqLbO7mKtGcLV7371d1QChPbpUne99LpfbEAYHizpT1M5+FbNCKw+1gnTHWdZOFqqBtStrjdO77525aqcO3tWPnj/fbkzOCjdW7bIw48+QnG3xpZmUGTEq4y6L4uSp0bbjcbC05AdjVNto26RuG/k7KMHmuUP6vhO11VhDB5/hvNnyfFK2AEHZLVswrKdxgZQaqj5agoI9bvwYw8IAfoCI+ftk7MDkb0qAwgVEartcgGS2H5xv1sXstkEhOsatrXtst/iuzcBYZlzPb1ihm8uBwiTKwXOHmoI0btpenqKfyiLvrIiLU2NdA6X8lCWVNWtbdv6ZevWPpmfmef3wKGE7Dx7nTFspoXBqYAwiHNVhz4qL7oKGMd/MLJZ1Tkp1S7z1Q/pMhnC4AvYnHppiWMPYQXI/IM6iszf8ePH5fHHv0YJbDhCt28NMnuInlX5XJ4Zmz/4gz+g6mPIw2eRd1pGDN9bbsDohFZBPK8AkvweXQfWrzTm1VBGy31eHdf0oMkXLUMYzk01Q+ifLeXh0zKEeBvEFH75y1/K8NCwbNnSLf39/dLb10clR6jJYR1BuQ/Bndf/4z/knbff9lL1sAk/+P4P5D+IGNQAACAASURBVAc//AEBIMbPagjx35qRMucmeoK04ETF+U78Mi17U834VLuPvUey6geUKkr9Si8q45xLn/GJb7AQpEX2Lv3uPW00BISRzxTLTvBWmR00hc3ghPSMhAqA0NnhVR/ZZT99fMJlSNSSVsgQrgoI9YqIYw0Pj8hf/uVfyoULF6W5pVW++53vsoYQdGQEI1FLiNtdXinKxMQEbSGWGc6blpZWnk8ISnq6swtKJNtBbALC+GxXz8R2s+8jVeEaT56CFQBhRSNdJnCx+gJNfUfyLmBDQvEcs/18n3ucSxcuyicffSSffoJeryPS09cnDz/ysLzw4otS39wkBeutlGA8mFaA/86ocJPrW7OEDvSkbv3SQzncbyGyTYR+2FvZQK4GqlIO+OgQjMYq1Q9wc2nMDqt3DjKECBxqmyS9EwWE+nwROMRcGk0Uv08HhOHEkUbtfrBWenZ17I5VHr3KdbaR584mZbTKQU972yYgTB+8SqCkWkA4NDTE7BSAIMAhAAgoOqgT7O7qpLQ1KKNQGZ2dmaYiKTNbiyvMZCFb2Nvbq43BrXbbardSbttpcqUKIax1iawGyuIHwxcPEJqAhzpHBQI+NGsFqEODavxBDyZkBfk7SmTnZUvPFtm9e7e8/K2X+TcbAjslSsp+p/TGUt+yVM3SmXQWfVf18gdG6bsNEFR1nSrftAkIy+/9chTfcoAQan1/93d/J+fOnpOmpkb2Mtu7b5888MADsq1/m7ZVcL3u0GgaAgtQvcXnsNch+PGt3/uWyygqhZlHPluPbBwgjLmcCSdnI/MJUSC5mqNeI+WqL0rNR99fkhoZiSCM959j01f+7kPntDQbGDpcMVfKq4nGwafb64mG1NEnqx1FtbBsOc9An8sM08NNZAgdVcxTRivubw1L5hfyMnRnSP6/v/97uXjxEh1Lisqc/rbU16GPnTJUoIQM8S300btzZ0ju3BlknfW+fftla18vG1ubpod97RedMurvs4qTcLVzrkpTGnvbJiCMZwgvDgzIRx98yLYTU5OTsqW3V44eOyZf+/qTBIQCASMLLjqxMiU/QFrHKaKHDAkPQhM17q5mz4CU1mxHOuZmY5RZYW2TjDIa2dkoG67B3DUBQq4E51XHuMzuXlh7rDbCi8q4DCHaTGnwMsq2ejVVXosdonWt0ShVAQjdvdgzrWU9bwLClNGqIra/ljH+wr03bdKrOcLX+iBfdFGZ5PNUCwiNN29/Q0Qil88TfNy6ddMJRyzwwO/t65Wu9g7paG2X5haAEtRw1FIaOL8wz6wA/oyMjHIbb9u+Tfp6+6S7u8vRw1xHnjJ0NyM6pWcI1zarq637uNuTDniqhEElS6ny5/SblZJhH9V/h0+odTAr7OWHublx4zpFFhAJn52ZlYWFHDOG6Is0PjYuuXyOkXPQ/Xp6e2T/vv1s3tzc0szP81qVxj3ptLr/5jgmipnKGVr9iItVxv6dLijjM0SRpxadFY5OmPRUoiHTHRmCQouCJleK3krUbzCi6ASHtXtP/Pvc2eWexZ7PP2eZrGj0fTYWAV0yaCNhNMqw06CNiT6XPiOHP5DEZ22oNTR3jc+Z+bVrB9k4+w59vLB+I75soRz8+uv/IQMD52Vqalpa21qlr7dXtm/fwf2LzDR7s7W2st0JekRNTE4wI417PXHihDx44kFe1FOvgq9QUBgHRyVAaRUabNKmxWxyFdTbtdh8W2fVKUurtTHHqyDa9gEURgTKZudm+Yc0WryzoM2fm5tbKK+OMdUa61CFObIHqNLGZyDSBXn2pZVlGRsbZ8sP2g22T9G+a0aZbGpolLZW7QeW3A81yCBuACBU26D3iUAhxgwO4Hx+XuYX5mRqepoBAzSpZluFWlWdxN84OxBYRP9M1J2jRUB9HVoWqb1DKcL42IT827/+K4U8oDL69Se/Ll9/8kk2IYdjjnY8CFSihcHU1BRtHPrkodfcjh07pK21VRobG1hfiLsEpa1a9kloyyLzVP4MWo3BzX3hskGBR5xYktHJEaNXx/ZR6SOknTchqCupVUt8a8m9V33w6RtVJVJ3vlEV4+DfaIbuiyt+YRCYrJq+XN3OToY6MC5Yn5cvXyYTB2cuz8+eHuloa2eGGfvu2pUrcu7MWTaqHxsdZYbw8JEH5OFHH5XWjnapbaiXxeUl2l+sZxS14tZrBS2c0GzdqXDW1LIVVgSkokAs7KM1fIp6qlrVnT6fZfz4Kew7w1aOfk+w5SmW0ZgYwyeaI7+iE9EkO6eDs9K/Veca92mCd/AVcU8MCEHlvAZsEDfzRfSaLFBwxz6XyYAdpiA58vUqM5B8llWPt9hL/ZC1+YWVVkrVyz7lIht3FyKbGcLq9nPJu3Q5pE9FuFSS+Z/1LKPyWbV13vw9/lhlQBh9ubYOQBNgjWqjrxVq0lCvdu3aVYJCvJDle/SxR2Xfzt3S39UrK5kVWUE7AjqsUSQLNMdPP/2UDmPf1q3S29NDIwuqqGanyjemD41E6fCsjTqyGs2x8how0FaeSbkR05cMMqjYlpolM7r4N4R8kI25cOGCfPbZZ3Lz5i2ZHJ/0t4BDC84Q3geHEJlAOEhonNvX10cggN+xKXOF8G8E0KJDmfeY8KPKA8vI4Y+ASHp2yJ8zQR/COIUQTm5wH66XnQUuogMyUMctI1HONequxT5j1gsy+Jn2AXMHago4NqptdI9aQB/eY/KZ2LPLfYc1qYbjbmMDZ53ALmUMPI2J3CIdB/T9zKIPXTZLxwN/Q9BA+7HpdXh9/NsV+ONzVlOlWdp0cI61cfu2Uo/Pnj1D+h37hInWAYKGjIz/nj17SFnet38/G2ADSEIJt7W1jTbCry8zy4Hceaj+mraGVqMEfd6AkDsx5XgpdRxUt5mAiP9TQIjg2NVrV+TmrZvMYMH5tOAMwBBouZCvRza2vb1DGhub4g6PA7lZyXLvzi7MytzCHK/z2ZnPWDds4BJzBEcWtrYhW89eXjt37JSGem0NxJe7nsbpo36jsS+t0gn3gSL34bBf5vD4iNwZHaYqMgJW02A21NVyPS0XVlhv3tnZIW3tbewl1tvTK12dXdLZ0s61ymuvCAMPH77/vgwPjTAT+MDhw3L/oUM8m86cOStvvPGGjI2N8Q4A9jCWRpUHyDaWBWwf9gdEaMoxJJL23IJGSTtWKVNRCRQmzW4qgy8pMhLcVCxZ49ZksMVKjiMXT9JpX+W6ZhLW69RyzbveEWqfXTsCi3j6jRTdeNkzJKaAbT3wosdba9anZF6DLY11gfXz6quvcq3CdwEjgvZt717WUaNedfD2bbl+9Zq8i7KN27elt79fDh2+Xx586JR09/ZIY3MT+xFi66A/KAEh2RGgz2dkaWWJqr7IbC8u5b0gH+w0Bbyg1p7JSINr0bPsbWYxefQGj6ObOVoX4VhFlrL0vLffoTY8Xr9srWz8OeaCiOG6wKcRmFqEcOCythSrwd6uq5MGBHQwf3hmWZJlgEL2DFV/Cj4gW0Ygc4pzyeilqDkPe4+E6z6WIXRGzP3eEeNL1v6X/QebgHCdM7gJCMsPXLWAEJsaRgrUT9QHjU9PydAIDvPLjMAiI4VME5yX+w8fkp7uLdLKRuiRaQYgVHqDsL4QSlyQo4cTiQaucBzRkNarjJYF8REHvfTJfncAoYFzOJVm8FnPOTMjE+PjcvHCJRk4P0C6KOYHIjJsWJ3N0ikECARdFOOPAweZChx2YbZo1S3nIr6M/rqwX5TVTM+X+6yWNYm2LFdaI3BfsO58VbeG1IHRqKE5saQrekCYbCVR9E2sY7V2qd5Z6MqnAyP7zmQowBwYKOxibaPJuYVjy4Eby4oxc+cOV/u3/9sOPPPZQ+ctxCO2oX2j8zgVyN+D9+6iYzx2f8gSpnh+2Lcjo6MMJMzNzhKAwHmGfcAL2SesJwCOxx57TI4dP04AWJ/Ncm7QGBogJ3zZHFovsa8qINSZ8PkRn/1Hxn5kakSGRpV6jywE1s7M7AyzWqhz6+3tIdDetXOX9GzpcS1hbDE4RwrtP5ZXJLeYY2++W7du83qYK2Qx0AQaDtnOXTtla99WzkNbS6ts6erm7/x0u+WvITl1x0qWwiqAMHA1mbr27qXrZYk5XsjnZW5hXkYmRuXO8JDcuHVTRV/oQBaktb1V7VNnh9Q3NEhne6e0NbdIcx3612YAp6WuWCPF5QLX5OTUlMxMzcrY2KiMj43R5o2OjpEhAZq8ZcsBgp944gnZsWM7aaN8dlxvZdmBovieCANQ2qzcsthRW564w+0y/WWQU3lAaIEtE1FyjAWzCX4WtNZL7yv8rnh2PZb1T1VujpS87VpYUaYubaA2vA6DSTHUudoJ4aiMCUEUz6JwPJjoKq52rERnOqhvi5lnFUIDiAgBykZkhGz6sB6xh37xi1/IuXPnqJrcggDFlh7ZsX27bNvaL/1bt/J8hao6gjo4hzu7uxjs7t+5QzK1NZqxn5iQudy8LOKaszMyMzcrWfRpzmgLFVy3s72DGX6I9WE/46BjNS/q7+A7LS5JZ2eX7Nu3zwVy7iUgtJYfNhpKTo2dDQBqBQ0k457hRyxDcTqfIyNpbn6e+w97GgFKBJ/geyC4o3ZBAwVUQF/Wdh6FlSKffTm/xBIk+CXwDfv6esmSiAc+As6YZ/hEi2QTEK62R1N+vxp1bh2X/MJ85G4B4VpSxOXGcS3X+DwHbk2AkD0E66SupkZuwuG4c4sNWBE9m5udk4MHD8qu3btk+45t0tzcROCYRaQHFADvQaOfmdKh4Phgo5MG1NBAoAKjaoAwzahHc1kuTrk2QGhEhHJjXjkaGrlK93J+S2AVxbxcCwmXsSUdg5HEOqX8FQty+dIVOfPZGdZ7DQ8POUOqnP6Ozg7WfD333HN0NtHgGYcZnHZVAUsfx8gZcPQf3+NHAaHiNbcLUgGe0sWs1kybRGvdWZjVs/mIqMpWXB/vnaS/19+ZJLj1VkxG1+Fkw+H0jkOKZ6aR0oja5EGngc/wb3tvsHhsvajq7hwzQJVefj1XWGhKAULJla6ycJx8FhHP4iLGmEcepjiYl1f0oHV9AuNATIOyyegwr5/aDFzrVBHIAVU8dA4x5rANpB83NxNsQHId/aa6urvp6DQ2NDITWu6lUWIVOeG7ov+LO3vBvNnVkvsv/O80yuhG2lif2EhcNHlPyJBEeF3XvPb5y8jc8pyMTY7K1WvXCGQWcgsyMjYqs7NzzOR2dLSzzhqZr907d0m2NhtksZRqhzYLuu5m5dbNW3Lt+jXSevO5HAE5lZzr6uTgfQdl165d/FljfaO0NDWnUkYRwXfVTaUrPPWh43PLZ3W9w1zDDc0UgDJHpzIjK8WCzC0uyODQoAxcvCCjOEvm5kVqitK9pZvZvo7OTmYX2ppbpam+Ueoly/2+JCtSX6yROqkh5Wx+fkEmxibkrbfepPQ/2Ce5XJ7jbBlwBL4wlkeOHGVQDFRctt6pqeX7jKYXiXiEADBSHtV9p4AwjU1hmcNS+l35lRcCPL7LFE8JCEN7XAoI+Xa3LzzY8tTraF5sL4QZtDDLGQHMCFzad8ffp89ROVvvVrsRDrxYTzR2prMSjYoBwijYF41vBAoj2r9eCz7GRp3B3qYYC6dQoC1HPfTFixeZeQbwAROju6ubgHD/vn2kzoN+jPuoy2a5flvb26WptUVy2JcIfoyPysT0NIHg4MgQ93iR9Ge1rdjjyNhjL0PkqOBsOWw6A+nLKzI9NcXvfPyxx6S1pYW+gCuySfXs15IhjMYw7hlGcdhI7AVrSI/eAnUhFleWCPzAHgOgBRBE9n5sYlxmZmdlaSkvtcgQNjbKvv37ZPu27c7fqyW7aAVgcgksNPx7WfI5FcNbmJtngAz26r4D9/GZo0oRXVzGJ7M1GgZqNwHhOk67TUBY0grXR0YrgabkUH+1agiDp0OUCvUphSVZWMrJ+YEBuT04KDNz03QOUfvyxONPyH33HaDjB1ABZl22pk5qM8oZd+ZDD9BCQZa4+Qt0eAAeQReyaF+0xeMjrMY6NWbt3rh2QLh+wmel+1jHJizzkTRAyLgaImkEhI7iWcRBVEfnDgctHKSZaRhipW3AaUT0ElHOW7dv8dv++Ed/zEj51PSkr/0ygJV2O0on1DlIi3THDpQyJ7SDNQpgFOLE/51ELS6roj+OtxDwX+EO7/B6dhnbv97hc99aHa0oTYI7unLyEW1FkJ5LgLN+N8U+6SCqqtkFmT/sI18jSECogZaw16SNcGze3O2XSKAHE1pJZfT111+XgYEBmZme9hllZAFBaXzm6WdIQ8Stot0JorkGEOGMVyrlsAxhvCw0DjJ06ZVagUo2OgkIN25nBldKwbmVACEcpvziAjMHNbV1pNaPT47LwIULMp+bpxgKqJ7jE+Os1YYThWwWANK+PXulvaXdU3U5qEVQtJZkcmqSvdAmJyYkt5DjDSIwADEpKsDW1sqpUw/J/QcP0TaT8cH6QdsN0YPgX6gjjF6BvStZ1um2kMwBcRkE1kuu8Ha5bhF4giNYLDBDeO78ebkzPCzTM9M8C/r6++TBBx+U9vY2Zg6aG5ukIdsgWUELiaKWIqwUpaaA2sRaWV5cktmZOfn1G2+QJgr1UdBmbY/gTMJa7O3tk0ceeZj/BmBEUNIy3dgnYS9CW7AWKKIFStnSUeDKAltRP1clQBiYcYqKif5yMZMXY0GU2h8DQ9Hf+E61jdG9Rd9jPw/3gbI0nEX1QTBnPV2QLflMOG/ClyYoq7Nvpmap2xcfjFu36Lql9Zsh6KTDb/bLTQbFgJzQSqVSh2r2vb++A2gWTMDfCGDD1wE4BAABvR+PAaDS3tbGzF5HezsbriMLv3f/fmnv6JAs6lOlwKzg5Mw0aaP4c3Pwtty6Myhjk+PMliPocf+h++XUqVMEm0qbzMhiLi/z87NUap+fnZMrly8TiH7tiSekvaXVAcJyrKnqKaMJCJg8dRNukgJxA2IIxoL6CXYCaKJ4VijPI7h18/YtAt+5mVm2fwF1FuPT379Nujo7paUFfakbXV/QFWmorec6RlAMOgiz03NsUVafrYsAYVAEpnOGeucwWx6ty01AWM3KT7xnExBuAsLkstHchj81+F+LK4ukPHz44Ydye/A2o0G53IIs5HLyzDPPyKGDB2nw6zI1ks0g8uNELAJA6MJKjjvlnDsWPweRw6D/VdxxN2ewXKbhdwAQBlmi5EFodWAGDnCIq0OkWYSRkWFSSG/cvMmoGwQYenq2kA4Muh+cpNBZKAHLPgodzVt83Sjsvxev8rml8C6d2xPeRJDt0qim/jKCFdXfbRJclNR30jlXmpQHp6tevsKTeZDmqFfu1Ka9doDQO1nOKTTgq2nFQJDAAfk43yZw9wNAyK9JuS2AjH/8x5/IZ2fO8ADv7Oigg41aL9CAjh09Svo3vhVABO/RrL9mnUP6WXLsYoCwQqFVCF1C57DcuisXpFt1Wu7yDcn7CSmjqBeC85SpzdBJwrggkv7J2U+ZHYMKMDJ8Q8NDMjWtqsEQfkLNEmijW3u3SnNTcyS6gAzhyoqMjo3KZ2c/Y9QezhZq87Qd0DQzDnAyn3zia3L86HGpy7gAnIZ3/H7w9taVBUfHQKUAWPx3kbuvYlPMeDg2A7PPHkzo7AwO3ZFPz5yR4dERZhayDVn2Rz3x4AlmXZDpbmlsJiBERpDtOyA8U1DQCscU/c6WF5fl7JmzXJ94bqWNjtKJX1zMU3UZZQ0vvPA8qcwQstFatpAqqasqPfMXB4QhowD/9jW9JZ8Ps1shEEsusgiUuXe5zH/4PrNxjoobgEvPmIgxCQKgZ5eJgcEIvNpzR2BQ71uZHPF7Wwsg9ETpGJqOQHJghTwV1gf/kowAF/zCZ7REILq/uz17aLdBgUTfZASq6+oYLEDmHWsJddDo+YtSAABCiGVpprCL/ZXxZ9fu3aR3923rZ+1rbbbOZ8OnFxQMTs3NytUb1+X6zRsyMTMlucU81V+OHj0qTzz+OK+NQA0ElJYBBCEMtVJgkOfcmTPS2tIqDz/0ECnUmiFcBRDaAMdqLyMIiJUU57IEv0sMqv0n4aAD6FROLhZYBwlqLGqAwW6A3blkZUWTUwwCwcdoam6mSNaOndtdTXMnzwjMZSMotCIMhKEsYW5mjgJRGOe9e/ZEds8HBzYB4V0eVaUf3wSEm4AwuSoiQKibfRlVGysrjLq+9c5bcuPmDRpGo6U9++yzcvDQQUomNGSy0pxpksXMkiwVV2I5PXMdIFiglCkjbkaOur4nCf4ip6O8C/27AwiTtXAWSaVIAuphAAYdsCZlCpkAgm5t0AwFUtQvIZPT1t5KpzPNMpT+LBajTfza8sAbbqLKtcj2/qoeYYHTYoAo5lDEMyCVQKauyzgkLhdl935WzGkq09cpZWjKUa9CwZlytKA0CmnJV5TzlMoMQDmiK9bN//gf/53Uqf5t2+SRhx9hPRai5KACzucWOGYUQWA/S9ChtI4yls0M5sqPnWUgKvSqxHu/rIBQO7vqegKYWSosK2BnbVAdgzXvffKetHa0yqHDh+TCpQuMrgPkwfFFHaCqG/bKgQMHWFMH4QVjU9ThGsMj8s6H70h3T5c8eOKEIJuLtjNouUA6rtTI8899Qx459TDVDZUUGupBBY7lXQJCDSpYs2qdOfyM9ULMmIC5sMRRuXn7tnzwyUesA8S9NjU3slftkSNH6DhijQMQNtUDENY6inhR6jOQ0kEPwSWOBJxGUE5nZud4VoER8etfv8H1CmCIF5z1P/zDP2T/VQTBINIDkS0FQ0ob1T/uPHL2gzVcFDwLRaxcK5EAMIV7L0mzNKopRyMl6JH8USmlMr6zS+xTsM9D7FWO1hq/1xTrnwCO+o7oWytTRv3O9ie8D5NVwZzwASIDt+5yITA1MI8Iw91mB+1uwaaZnZ5hn0qwHZAVBBBEIBXsmvfff5/BVJynC/Pz0trczMzVQw89JA+fOkV6PAIPFOiFYq0T88I6n13KyeTcjIxPTcrApUty+dpVKWTUHmDdY73DnoKSivXc2tAsRVDBczlpaWhmRvzMZ5+Qnn/4/sPSDBp+RUCoT+XnKWZbKwFCGw3LPkdrI1piuJi10AlE29wKgaJqfnGR4mPXrl+nHQMbrKW5RcbGkRXNyeHDh2TPnt2yY+cOKv1if9XX1tPzY7JhYV5yUCDOLVGdtH9rvzQ1NCX0RzcB4YZ7W5uAsJQ4uJ5o05dtHPV+0580cgrjgBDFwm+y4fRNZp4QPQO4eP7550l5QLE/DunGTIMsZ1aoDBX6nebYslCaOnY1dAoAOBH9pRPp78kJbfgVb1eKO/bRhljNxU9unfXMcuwY3fC9WHqHKfeY+JEBaO1jq/PlfbEUsRI4YqBv4b2IRkLRT52dcuNhB0OZ6LnPPkUuQzgn1dEzKw1l6Ok44Je8VedNYe2ghg4OIXsqUkbevIn0lRJRKivP7WoZQjJavbMTyqxXerZ0+q13PINDPHV181yPO69rWZT8ZOLC5VYBajzOnNXsCxwfiJP0b+vnGsIcMxDBZudRNpC1gc4pMcEKdSvj3xI6dJUczS8vIHQZHQcISXl0axb/Hh4bkU/OfCJNrY2yZ99u1uOMT07ImXOfsQYHGxq11h0dnWzd0d/TL421jRxrgJfJqQmZnJ6UiakJae9op5omqJMAQ5q5wiUy8tyTz8qpE6eiuhtxNUhsVB/aVYWafPlFUroC3coLOqG5j/CtcUCInxgghBCF/rsotwYH5cNPP+ZzwjnG55AlPXrkCDOdpr6ImvQsM4SaHQI4rIXnzTMGEjg1FOdAOQJe8/NzFD0bH5+QmZlZOvYAEXv27GXbCdRsgZLa1NjIDKbVDhrN0/ZRss4u3F/hfucTu2Udgbtwf8f/ndynSUCIrC/mDhRiBFzQGsMCQKaCbHvJg6OSmsN0a1A+CBXtS/7L6rRjl3GiNrHlUOksNfCBv+0MKXn60hsNgGPUac+tq6CeOxz3tdi+tPdiHNHOBGUsCBSAUgx79+abb7L1BDQTIJyFGtT21lZpb2tnnfTWvj7p6+lVVefaOgWEqDGtQUsJDYLkiwWZzS3I5Oy0nLs4IBcvX5aVDCjVKwRPR48clScff1KWlxe1BdRKUeqccnRjtp5lO7dv3KTAys5tOxiIw89iAXRN3QaPhjVnizIMRMTnudQP1N9zvSXm3gdeuVNDTzEyFwSES4vy6aefyOCdQck2NNCmAWAjcwiK+9b+raqivGMb68/BBlAhQs22I6ufx5+5PD3Fvi19rHu2IJh5h+pLugRCbE2WUuHvdn18UT6/qTK6ykxUggLlHNLk1rGvSEbeql0EGgP+8rwqA0J7lggQYpMiOvbWOwCEt7h5ARCROXjh+Rfl/vsBCAs8mOsz9VLImJRCNCZ0HR0fjVFdRHilKEvFZUZ8Ia8cjmPpHMV/slYI+OWZndXv1Dsf7giIZXbCCH/K2ZvOykuu32gNRJHZlHMbP+K0pM2Gmuu7eVXKzHmHzCcui6yZxB+ImxglL14zo3eTHjl1v6tU8JYCaOzwDE1AtVHrsgBolWyZntiVq2rLjXs0s6WA8G7mKuE7qNS865EYUkYjW1vZZlZjuyvZ698WZTQ5hqFLbKDIni1XyMvw2LCcO39O6puysn1nP51OqPS9/d7bMjQ6zJoaZspaWuXxx5+QXdt2SVu2TWoytVT5u3T9kszn5lhrSBGfpiZ5+623KJVv6wRT8czjz8jJoyd9TTe2DbOEDvSFLpQxDFYDhHRJXf/K2HM7URnbE7i2OcdsQ5BRZg5qqT468wnpopgvOI5dXZ1y7Ngx2dLdTSl+3B/uE0FDXBbPonRRdQX1q5QfTkZEbY0GKjJoybMiS8srcvPmDWYKUV+NcUL9dGdHOzOFS0s4hZQ6GrMNwQNVDFRsyEEUOOlFccqLK5LN1ikgZAbT6OJKNbbJjQdUIgXUcnu5vM3RnnGl9qwkAheIzlFGTAAAIABJREFURFXegX4B6simGJxynlj87u8+sFiFZTPKvxNuw3qAQNHPf/5zKtYCJKJeGgq4O7fvoEhRBrRv+jXxJzV69GJxmQHvQiYjC0uLMrUwI2cHBmTg0gVZdiqdAITHHjgmX3/iSe0jupiX+dlZaajLSmdbu9RDSKpQlJmpadK9O9s6dH3H7L+V3STPWzc/Zc6TUgsczWcyZeB0q/UETGR6dQvq4gEDIL+Ul48/+ZhiUTt27iR1G6I8AIVIJDQ2NUpnVyeBIXqCghVQU4MyF51pKp8vL8n8zLxkVjLS290njVlkCLHrvZSMMlASWffPZa1UsZzu1Vs2AeEqI7sJCNe+9FYHhGoqjDIKJxuU0bfffVuu37jOg9v61j391NOsIURxNCJY2Zp6pzJnh4DenwLC+L2aQAqMHrjz4WsTEJaf14rMmw0DhHo42Heliir4c/63AwitfsdUApWeqOuIOjiOmgwnKDUTlXJQrnagpAGNeP1leh1S2mz+tgCh34Yb4symPFnQGsQDjUTQYDXA9lUDhGZPCZQJojKSX8nL8DgA4Vmpa6iVrdv7pKW1hYJR129dl1u3b5I+ive3tbXLQydPybb+7dLU0EzF0cJyUT769EMCyP0HDkgzlPiKRXnn3XflqgOE3LcAhE88IyePARAqc0OJo5l7CgjDPaf1Sko1M0B4e+iOfHLuM0rxwwnEubKlu4tKtWyLAYENAEB3vwYI2avMaPEBINR9r1L9/NvV0kJNGY43Moigyrc0NRFsgcq2SJEzzXwZvTm5ou81IEwG3YyAv7yioT5krVhChz5vSyr1j5dStFVhutrX+gBhcHA7pdUIApUL7CTBYmkGS6+x+r2vZpOrffaK73OAEGsQvg6oo5iXs2fPMvDdBgGZzk4GFFAPB/omSi+sLAPXdrEVxicwc4uyTNEVgCUDhGccIFwqKIsK9uDI4SPy+COPweFi79bRoSHSQvt7t0ojAGExI4v5Be7XxvoGBUUEhLrGDWyXqoS7uUlp3O7vNzYo1QBClz0OIqAxQLi0KPnFnHx65jOZmp6Sg4cOMes3OjLKrD0DM7kchfDaOtpYT4hMYUcXWpA1kpILdVXs1+nxKZEVkV39u6W5oSUAhCZCtAkIN2Tt20W+bFTHVKeqwohU41SEHw9NWOX4dfxLV3NuNnTSNuBilQFhlG8CpQlRaO2vtiAffvQhIz3Y6DiUcCA9+sijsv/Afkam0W8sW1fvIo3uAHBZQaM3cKycwwiKBgxga1MLDV045mmAME5t2oCB+JJeYmMBYTjq9u/obw8IeYLEd4VFBX9bGULSWoLWFaCJAhCag2XOz1cZEK51CZvTstbP3c370+zwajazGttdOT+xFgt+N09X+bPhXTBDiBo1jVZIfiXHDOHZgXNSk81I79Yt0tIGQYpamZ2bkWs3rsmZc2e57SDIAHEZAEI0a4fXmZvPyYWLF2hPDz/wgDQ1N7EmCe0XUPvkt2yhKE8/8YycOn6SbitCJqTph4AwsNNW473mDKFlmFy9WRIQKiiMAOHg8JB8OnBOJqYnCWrBOkGft0ceelh6urv9/dUyyOUCikWA2RqpITfPvVyGMNr3GgyqdfV/kbimtr/AzwnK0cYCgJB27bcLCEPTitvDnxzFb7S1C2pO8R70TQQQIQxwATDFgzr4q4HDdQNCj9sSPQmD2sKkVxT/7+SJrhTgal6rPVM111j1PQ4QAgwiM0jQl82SKgpAg/8GSMTPeD8o0VjRFjIoUeBec2OEgAceDYAQbVIwNx4QXhiQ8xeRIXSAsFBgb8HjR45RQCa/kJOh24PS3dEhB/cdkOZsI8X6oBqOFc/WM47kHWXLbN7LMHIyUfY36e+WzplOStJHjIjvRvu398WnkTWAi3mWGIAKfuzoMTJ2oEh/4/oNihJCRAq00tpsjfRu7ZWt/X2yfedWsgNADcXYop4S7WQQ9Nrdv0eaG1vMYklGebleUidcH59L8GDVxXTv3rCZIVxlbO9VhrBKW+U3z71bAht/5WoBIcAgotioaQCn/sKFC2x6PDQ0xNQ/ACEKoqGw1dHVKU2NTYzAUhTDdclx0nJ6XLkaEHsiyAtDKn17Tx8lnJW8o6/kvEbbP/33Gz9KX9wrbjwgTAOF7lgwwZQyw2G0sdJffz6U0dqgaTIcO/wxiqLV3XxVAeG6V+jqQfl1Xzrtg5uAUEcFa1MBoaawF5dzMjw+ImfOnxNIZ3Zt6ZSOLR3S0tbECPrFS5fkrXffZp8uUz8ExerEsQdJw0KLBVD521vb5f777pf6xgaZX1qQtzxlVEEEMg/PfO0ZOXn8QQcIlbLPLKGLEFC+3TPAnWPpowelC0bBeIIyGgBCnjGxWjD9RAgIQYk9c3FARsbHZGZ2Rhbzi7K1t0+efPQJUkaRZ1FFUf1j98f8oAFCn5bRnm76nWYDrKbVAUQGjPRkQjAL70VgMxKSwe9LnerPI0NYDhDi3kCDpTUuimTrlBKLFzKIrJt0TAcEw9LuP9yTdw8I00BnpdBMeKKH6+iLCwhBbQSdGH/sLAlp7whkwyfC+gEYhKIy56daQHjpghSCGkKsdTS7X8otSm5uTsbuDMvuHTvlsYcfkY6WdqmvqWPgnBlCCnk5urQTl6K/xKjARgPCZJ2gznMcHMYBIZIHAHufffaZzM7NyUMnH2J2daWwzJZlt2/fYt9VtN2Acn1za5N0drXLgYP7ZFv/Vunq6CJVHNYIIjTLSyuyvXuHNNUHlNFY3XM8QLEJCO/i6N7MEMYHbzNDiCM4MgKQEwYfXA/3Arn0AIPolWV88P3795MH3tPXS8oSepChviWKMltuUMNm7LGTz8vE1CQdJESPWpuapTGs+yoBhVEZcTnAeBfb4Ev30XsHCJNhkMoWwjuFqbSfzwcQ4iDE4YzI5NTkFKOSEI6ASiGyAQpr4zTOMHOYvPVVwYsJyLjD34PNYOg+lxrCL9GqXXVMU57lq5IhtPUXB4Ta13NxOS8j4yNybuAc6647utulq6dTWtpbpS5bK1evX5MPP/qAVErS61cKbPNx+PADMjs9K2OjYxS52NK9RXq29FLqHtTLX73xK4rKUOHTrddnvva0yxBqtg15hnsOCENamQNqrC6HwqKIDI2NyPnLF9mPcHJ6ij3X+vv65enHn5Ke7i4pQqnawGAACjVDEoDWWNo73sMvBEBsw2Og17U7StrSNMD0eQBCA3yG/EwshrnLMDsX/DfbLzi7EwKXSqYBY6AA2AyWG5Oa6HviFHj33gDLhTWM+l2rhc/twxYxCLOFq0en1sCIXbdVtLtAZgr7DUCP4mSsR3XniAsgQLwMA486da1ZrfUj4JLVZTOEqCE8f+mCrGQKqjq8ssI2Plt7etmQPj+/ICODQ7Jv1x75+uNPSksjBKQyUkBQSDKsKYTeAn6mW8r68H0xACFE6xBkAZsMvUVPnXyINFu8EPSZmpqSazeuc8+PTYzJcnFJausysqWvW/r6eqkGjNrJxoYGmZiYkuJyUXb07CRN3nEaGAwKdnIsK74JCNe9BSKsfxeX+K1/dDNDuPYpqDZDqI2U8ww8oRwLVAootgEQoi8PVLi2bd9GBxxy9KhzaWxqltoaFMNbtCoSk8FcZQsZNiu9NniTABKqeKZI2JCt99FPO7g9P75EQ2vtz/1V+cRqgLDcnigRIvOHuaMglQxQBAjLHfmmdVY6thsPCENHBRlr1LbiZ8hWzy/My62bN9mDDfS5vt4+yaKutS4rddlsaQ2hi6pjrPhsq/k0wQN6BU3nYCY/uwkI46vhqwYI17BUYgNhGUJzx5cKSzI6PioDF89Rj7Ctq026e7qltb1FMnW1MnjntpwfOOf66S3KYn6JaqN79+yVebRZmJ5hD7OtW/t97Sy+8D/+83UZuDBAZ1EThMgQPi2njp3kfwMIekDoIFIsQxjLNITOe/Q48QyhoZIIHlgWwcbKMncqN1ZUQIhnv3xRUEs4PjFBmtj2vm3y7NeeJSAsFJeYIeQdOOHSGsrtKwMFtZa69zSzF2XS4qDQgysHSi2zo/1bVYAmAmTJ2S2nBqyfqQxWVgc7cVuu3w0xHFUZBSABgNMWLgAmmtGEYFORlFHfg7ZM0CtcgMpU1utFNsoBirUAwtiqXm03WFAuBIXWlLLyiRyqZN7Lszstrxa2vzBAiLHnmcM+vxnJ1qM8Jmp468Gg1XsWSymjXlQGOz6Dfp3C5va9Xd3Mgi/l8qSM7tu5V556/EnWuiIwwnVfhKJurdbW1qjKsIopWVuUChnClAH0M+eXaRQo0JN/7RlCW1vv/eY9Bv0fPHmStZfwB7FHcW6jLvr2nUG5fecWVZLncrNSU5eRjq4O2bdvD4FhR1u7zE7NSU2hVnajhrDR1RAWnZCPI41a85xopzmouPrWu5dL6p5de5MyusrQlnV+/YJJv0Da5zYzhMYP1zFDtBmqUewrJUJwODc3SyB4584d/sELBxckz7f2b5Odu3ZLY0MTBWbspeqiepjduXWbDWAhN4xeULV1NZJF7WFtPBrHwza6QolG2Vd0v1dlSCoCwtXK9EsGLi3P5924WIVI+tFffgduqMpooeibniNT8vHHH8n58wOMOKKdBsQVWIeUy7l61iwjtziQnnr6KR7iwXJyohMRVMGYknJqzlJAPUU0Fs6XOo1KM1MxAYhSoK/aClXorKdjmJFMBYcVVET9HX2FFvgmINSVB7rocqEgEDnBWkUj9unZabl0eUBq6+ukp69HWtqbpLG5URrqGvi7O6ODcuXqVdpayuJns9LW2i49W3qkZ8sW2bVjl7S3dxIkwVaj8f27771LlVHQCbH+sFafeOwJOX7kuNY8ZWpJQ0Mtnkl5mQK0hnGSjmXpYkwHhLrHop0WnajMZsEJdu1xlooFuTU0JJ+cOyO379yhJH1DQ73s2bFLnnr0SenpcpTRQGUUYhOLS3lpQJ261Mggz5+MdHZ28bNhT9WwjjgEP/5MsoCQB4RxEJkEUuW8iI0GhFonqFkWCt8EPT2ZBXRUXKWKQlXVCc64z+F+YAtRJxneWzQncUDoqZCB8EilgBZDDLEDaJ2AsAoxGaX+rnagVXVkrvqmcIVrgDB8rihigJp1801wJpQDhHgXFNShMmo1hNPzM3IWNYRQGcVuQK1oXa3s3rlLDu4/IPWZWgLC2zduUE0UP2uub5QsehoWM7KytESKeFN9ozQ3NmlwIKh/zWTSegprNKWcv+sfxu9c28PxeY0nEcozhwBSkfl87713ZWJyUk4+dEoBoRsr3DPs2vjEuAyPDvPP+OSYzM7PaKawp1s6OzrJ8GnKNkl7c7vs3r5HWhwgRP2g2ihLNBgY9jtbH+krdH7GbNFKteHmVZd86Ru+ypRRKztdy7B8eQDhWld7pc1dfoQQgUUU2+pBlkEhXVQVLhRbQzEKf0M2HD2T+rZulT179klTUzMzM9yYpsGMSHWhIIO3b0u2pk4O3XeQ/XTQ1BrONHj4AJHl6DnJc2GtI7CWdfC79d4QENqohpFCR7msMCjlaRp313Yi/Eoq3i4vy+TEpNwZuiNnPvuMwhm5fJ7CMjhw4GijtgrrE84zTOdLv/eS/Mmf/ImLqkdX1MbgkdNEoAdaHppTs58jDlGNnrPZegAIcR/2c2Qn8d8QHPDiAg44soYxiNzH1naVjdi/CGtxNZdvtXvcyL0a2oHQXifvYTXRmtXuudLv1z4eOgLoeQeKGOwl2kk0NjXIzNyMXLw8QHDY179VWtqa2aAdjZrzy3mZWZiWs+fPca0vzC/IihOyOHTwkNx/6JC0t2ntdl2mjmBwNjcnv3n/fb4fDA+sOWQUIP515PBRyWbq2OwZtDOIVfjaPOdBwV5HMLH8KJQCQlfk5x1Lo2lHDiacZFJfIRohBbk5hLYTn8ntoSHSy1qbm2T39p3y2KlHpReiMgBA6JkqGWnI1JEJMLcASf4GGqXr129SbKW/f5s0NTXGAKF3D2OeYdhcXu9LARERwNqXRLk9XJp6KXtto/TaG2AzaIMKBZ/9C3sN1tXqDlDl7xzFOgASMDbIvsBWoUF6a0uLtLQ0sdciggh8wlgNv3t+VwdaNfBytnEtg5UWcixb7xa7sK6pL4xzHyzxSgkFE5UJAWFuaVEACM9c0LYT9KpqalgrfN+BA3LiyDFpqMlKYXFJhu4MCvoP9nX3EPwheCMIJM3NycTEOCmVWzq7GVxBoBPnFepHEQhYyytaplEAuNw+CEuJKtlWtkgpFuTddxUQnnKA0MAzfgeBnNn5OWYHh0buEBTi71xuXuobshTwQQudbb3bZGtvv+zetosqoyS5s37QN50x/foSv/ELs2bWMiFVvHczQ7jKIJVzNjYBYThw6wOE2Lz8XxEUEzgzaGyustcAizi0rly+wrpCODlQGW1tb5f6ejjHbCXsKq0tjZ+RlqZmcuZ39PXT2M8tzDMKCme6ubE59VDnwb1JGa3CXKznLV8OQKjgqijvv/++/PNr/yzd3V2kG6MvVG1dnUxNTsr58+flwoWLMjMzTWAIgHj69Gn58z//cx6cYWyN4Cxw6IyOai0sTNYb72N009FDYxnC2lqfUYxRt8z7ctPBltslxUqVFQG/SLUQ63CVYwtxExAGgHB5mRF0rAfQzsanxuXMwBmpqc0wQ9jX0ydtba2ub58G5C5fvSw3btyQsZExBjuQIT927LgcP35ChS1q6qQ528KaxNn8rPz6rbfk8pXLnAPYZCj3PXTqIXng0GFprGkiwIKCNP6mKFOgTrlxgND2mwFCteBWDY6fDo4NyyeXzsvt4SEqV2drMqylOnHsuPYhhINbQCP6jDTVNTL7j72N1EphpSgTExPMDPb1bZXGxihDHy6+eIAxqZCp7/yiAEKj1ZoYVmgywqwhgq9gJ1y9ek0++PAjuXHjOoOzAISo4Ucvy/3798m+fftl965d0tnZQTotwDj6MrLhvev5FoPC1WzU33FAmOaLeDDvwgqVACEyhASEoJWCdprNyn37D8ixI0cJCBGgWVxYkPqarLQ1NjObnykWJLcwL2Njo3Lzxk3Z3r9N9u3eQwCINQKfTH0oBf7VvkoBoa2GUou/VkD43nvvycTkhJw8pRlCA4R2jiNYlcsvyOj4iIyMDsuVa5dlZGyYQa/auloGudCOY9+efbKjd7s01WsNodYPYqGacKFSvpOJhE1AWO0qCN63mSGMD9pmhjA5HqoKpwdUgS0oAAStDxI2IWoKp6dnKBmOCDjGMJtFxq9eD1vaFucMZDLS2tIsrS2tpETA+UakHC841M3ILJaJcm0CwnVs8Ko+Eq36yB+IZwgpTlHhWp9HhtAil8h8fPThR6Qo9/T0Sv/WrQRs0zMzcuvWTbl+/Ya8//5vWOeKdfvyyy/Ln/7pjxN1M+HDlD4ZDlmf27Rfu0PHnDVrnVKS0Q4ApAuD8MtUACL4rs0MYVWrM+1NYR673EW+sBnCZaX6Yd2A4gkn6OzAWSnWFKWru1N2bN/hHKgoAoZehXeG78jA+QHJ5/LS0d4h9913kHL1KEKqkzpprG2U3EpeZhdn5e133pErV69wvREQOudq/5590lKPHobKxECGsBQQRj3+Kk3Q6hnCNEBoAk/6963hO/LR+TMyPA6WyZw01NZJX08PlauRHWnJNtDZRTAHjvH87JxMjI3J8uIKWQF4gVrW29tHYBgTiyq5+VIwGBdHWUfYY4MzhGYf4sBQH8QCVQB1CwvzcuP6dRkZHZXx8QmZnJwgdX50dIyBMABDCL3t3btXDhxQ0TfYSQi4gTlvgNKGyCB7dSxOZU+s5fWVyRA6vFSOxWqnZggIEXjBfmeGcC6gjOIitRoI94AQ/ZjRKXR5WeozddJS1yiFwgp9q/GxUYpIjY4My55du+W+A/dJPVt8oRRHe5taD95q56Y0kW0/iWoH7Vp3CwiVYRN5GGxptrIk03PTzBSev3CWLSkQ8IE/AdbY0QeOEhBuJyBsSgBCrSUkMPRZ/ujJNwFhtatgExCWHalNQFgKCM2xIpWlqJlBX9hO8Jel2hbGDuAOwjOIVBkgtF5WBhpwGMEIwphBrWtxEQp6BdZ7ARCGdSDh3WwCwnVs8Ko+Eq760EUID/1yR+BqX7AxlNG0b19cXuJBCNoxnMP80hIdIajf/tVf/RVlr1tbW+T3XnpJfvRHP2LtVjJLp2INcedGax2iKipb61aLxYxhRgUt8H3WzBrvw5Uy7pCnIERQx6xSGhLVMm4CwtUWz139/osMCGEvsY5YIzhyR85DVKa4Iu2d7bJrzy7Z0rOFaoKkdkqt5At5GZsZl1/96le0mYfuOyTbtvUTOGYzDVKX0SYSC8sLMrs0xyz6tWvXaKdhiyGfv2fXHtnev13ampulqaFRGrKNkgXNLJYh1AxerMdfmVmoBhCGH9X1D1q2qitit1y/fVve/+gjmXB1wGjGjbYThw8flm1b+qSzsVUWlnLsrYj+e9PjkzJyZ0hyCznuo+7ubtaiQ2kV51Bq8MCLm+lv00sS0mxgFctvgwGht74uAEv84ZRE4eDC1szNzbP1089//nP+bs+ePWz1BMoo2kJduXKVdGFI/ff3b5X77rtP7r//sJw8eVK6urp4DYhtUZQk9ogh5bfCs/8uZwjXCAgZQEcNYRogxLVwVoAyuv+AHD9ylHs+i/W6skKKdHNNo8wvztNO3Lh2XSbHx8kQuG/ffjl430FpyDb4ALrTl6li0UZv+TwA4SmXIWSrDCijmuo3BHWkSFbD3MKcfHrmY7lx8wYDG0h7QmAQdm73rj2yY6u2ndC+qZYh3ASEa5rsat68mSFMAqDIPVxLDOxeOh/p81gNtyP8ZPxpVteO1M+GhcSW6kemUCmkek07YBEVQ12D1jHU8Y9zL7SO0F3P3znVseBcG4mohlSBSJ00/uSbgLCaHb2e96wGCG3G1rLm1vOZyvcO0AcBF6wPgMAlUJehxAfnmvL6RSoVIsr4jz/5iVy6dJlUqRdfeFF++IMf0Allli6QXKecd6HIegYAyempKQY0cvMLdJwQpQT9Co4UnO9QhnxifEJu3b7llU6xlvF+KOeiQTjqeFDXxB5VDFcmRCs2AeF6FmvVn7mXNnktZ4ODIfzLagghgoQ6mtHxMRkaGZIbt26Qwtnc0iT92/ulp7dHerp6JFuf9fXb8/Nz8v5H7/O/9+87QCl31K2irga9upA9QwZidn6W/QvHRkfpbEKwqz7bIN2dXdLR3i5N9Q0UbdjW168ZBsTYnR02SudGA0LsT5wZCKLMLSzIQj7HjMmdkRG5cOmSTM3MENDgPqC4uHfvHmnKNkghr3XA2FuN9Q2SW1iQqYlJAkLYgX1791JhtadnC/dmWuKqlEpWqfqr6uXlpzUVYJZ62mUvnKwhjECgwrXonNUeiufOnZdbt27J/Py8tLe3kTYPiX4A5vMDFxgI+81v3ufnkD3dtWuXPPDAYfn615+ieiPspTu4Y+e3ylVWeH77dbE0iFZp1CzbiUxOMQbOqwkWfsFqCNWJKSlfcT8OwI76kQCECH0QEC4uytTcjJwDZRSN6S1D6ADhsQeOSkMdWkpoiwnoLDTXNTJ7Njo6LOfPnaeoDIIfe3fvkZ3bd7BJPQLpeN0dIExatGozhOZJGhVc3DkLURmljKYBQu9bZiBAs8xaZ9QR3h68JVeuXOZZjPP++LETsn/Pfunb0kfwC2EdE5WB3qp5jl4YKViIX9kM4XJMHm+NBquKt6/9cKvior/ltxh4qFSHU452ZOOxlnG5l85H+lCuxTk3cxVdKYIApRs//L64slQIEFXu2MRmmD10H9TaGNQomDyw9ozheKKoHZkaRIlXVpgNhHOv5iROS0w+Yfjf5Z9+LbN2LxbpWuflXtzDesbAgXt/O7ZCMCfreSaT4l7PZ9PHBNSZhVxO6mpqKJSABrgAhainQhACvS2hOnj9xnVmUkaGh6W7e4s899xz8p3Tp7URNZTdQK9xniOi5Fivk1NTMjI2yj6bg7cHZWxklIsVDjcyEKDnQcADDjbMMRQRb966KZcvXXY94goUbuju6pIdO3ew/UpDY6M0tzSTpsX6w+S0uECIf9rEUN2rGsK7sVVrXVkbN/vJNVENaXRdMiH3YkP6a6rKKFgRi5LLLcjYxDjV9tCPCxlCAMCuLV3S1dXNTBmEZpBhQL4aPfouXb0I9Cbbt20nDbQGDcuLGa5BRNZnZmbZjmJ4ZJjUQRU6yjI4x6xgfb1k6+qku6OLDiVsL9YlBGYU2FiGcPWZo4UIvC6uqzDaFyx43D/s/nJhSWbn52V+fkEWFnMyPjUld4ZHWH+OYA/2JoIoePbiSkHmZ2d5b7jnluYWUulQY5TPLzLDtW/vPvZlRE06zhKCqwozmHQS40+51tVtlRApY+UutfooRmKWapL0g56Wrv/F/9f2GDXyyccfs7VOT2+vbNnSzVpL1E/iPL185Yp88MGH8otfvM75R4AKfYKPHj0iTzzxNenr7WF2kOJZQeYRiqTIwsIxN4BBJeUaKCkro4fMCd5OBAgxp1h7XnnTqTGDpuxFuFzJCRUwoZhazuCVm7cvkqiMm46yIQX3Czs9kf2C7gLmdmExL9Nzs6ztvXr9uqygzQd6GNbVys4dO5klpNI6gicIqmdq/3/23rvZkuO4F8zj7fV2/MAQ3okwEmVIAYQkOj1JEU96EkVJ8WJ3X+x3kv7Y97Qh7ZKiyJBC+xQSKUOKfAAJOzMABhgAA2D8XO+ONxuZVdVd3adNdXWfvufeqcO4xJ17ustkZmXlLzMrC8r5ImxvMUD40ZUPCfg//NDDcPLECXLwsOu9WKdUMEhXe41MaLQlty1oySnVmOD24HAIbdRtnRY5JrBQFKZ/YxVglAl2dpVX68bdmEcJMR213W3B+voafPDB+6QTUa4e/tzDcPbUWVgSgBBzbjgoZGVlmHCw/7LJW/umyuKLRC8N/RCp/dGHvWwL0ycPAAAgAElEQVSATHfMgDDmmCfydTs+4S0VAjAKdevF6ijsj2Nk6REwqrS7I4Si19FZynNxz8uhFKRXR+dvGxgOt6PlZWRgkpaydbjdOacgQOhPsyhc06N88FtR+TKOMehAOC9AyMam0xrxnJpMjh4ICFutNuRzWdoY250upSivr2+Sx/zjjz6i0vy4mSBgw41naWkJvvCFL8CLL75EhhB62DHNVEQJWTQ6Q4bQxuYGXPvsGrz77rvw4YdX6FwsGkVoVH/pi1+E3/7Gb9Ns8Mzsj378I/js08/od4yKYxtolD308MPw4ksvWofo0Xhn3kv7rjOZ464CiA5hOGxAGLSSbIeSv/zKOjZpKRe0SV/vxpsJ3UPIsyvQ6MerA9Cp0cWrffjBVXEhNqZAoniKOaLxjUUY8FMqlkiWUe4wFZMyNnp4HQqrTonRRwRXGXTKcdnLZpgxhm467APBITVB9/qhsc7WKqWMuiTRa9ZeO4dY7vI+IZx9IkJIzkNemh4LnLS7LNLPjEp0JrIMAHI40vUuLIKJwATPrjGHIvbO1hzSCedDU+GGsRUptO1EPgUJjtB3sn7S3Du8QhFRAKG1FdtnjL0AIbuHECg6SldS0P2qeQLLWLADLwTfWN+Et95+G/7xH/8Rdnd3yGnw8ssvw1NPPUkpxtVKhV9ozioqtwhYY2ZDEW7fvkNFevB8P9J4f28fiqUi1KpVmF+YJ6AudgQRtcT0xZvXr5GjDj84lnKlAivLK5SmTPygVH2UxTzmvPI9JcI6CsmkiNBSMo8GiAlPhLIihQiI9hr7VAkbq6kf7B/A9u4OXdCeLeYIEKJTBZ2GuKeRTwWBOq7dwZAyq/Buzh6CrGYLlheX4InHn4DpqWkCV7RWuWMxWUAoJmlPVta19prukz5DECjuBcZzrehYxSJveP53fnGBHLOY3o1pzCgXfKIsoJDh95IOenQVD3Ns7QFmROTwHGW1BmdPn+XXTjDtRD9D+7oJeR2PExBqaggtuRPuOffLKQHC5Ay3STHW/QgqzFQxY22vijRRVkplHJ9x8cV/vPLhYXlGXh6icHNw1CwM4ovDWNaCE+Pigypvx8Uv1f7xOR0I5waEdn+RPbqWgSNWWpSx+z8rvNEYGcANFA0gTJv6+OOr8PHHH9P5Gax2S2cQsLpisUjVGp9//nn44he/BLMzUxRZ7PdZ2qiIFor0573dXQKUP3v1Z/DGm2/QJi7uG/yNL79M5xAxInPnzm347t98l87pYP80S14l96mnn4Lf+73fg/mFBTLwSS+QSARVN2Q8c2Pnow4IZe4nvSqOMiBkhhXzbDNgLf5fPsDBVp34fyfAYmtEACCx91gec8cSkvUv+52ZUXy9c+TETszaXBJRB7spLw7661r3XsFSuvl1LlQSkAEDFmuysxDkFsWIxAzcM/FyNonzdnI7foVjqL0x55Wpyj0BLMLDnOP0X/t3dlyDoV2MhKIOJGcWHz/qRqyo/O67l8mhdeHCBdJ/KyvL8Gu/9kV48MEHoFbDgm0YRWWOA7pkHc+Y5nJQLhXhxo2bcBOzI9Y3KLKDkWaMME5NT8EvPPM0rJ5YtTN9AOgcI8uouE7VX/GDxWvw58SJk5Q2Lyo7U9ovAnoJECrv1JMGCAO2MwtGcX5hBfVGswHtbofANxaHIfDU70E2n4VMzj5Tx9iLIHAIWVaWmhYIFeWjK5CAUr3x3lHki/iIdWFLTDL7LXev+DZmpYEP+5QOS4Cw2yPZwXuqEcCiE7dUrRCAnZ+dp/tV8VoJptvE/wYsUkhFZtiRI7xGBSOEvU6PzlEvL61QpWS63F5KFRUuHXkdH/a+mRT1DSBMipK8HQMIgwg6TkCIlHcaGPJIDCBMWNBHmju+gLDTYUVcKCKQyVC1vTfeeJMAIUYJ7969Czs72wTQcMtBo+eZZ34BvvSlL8H5c2dhYX4OBn08b8HOwOLGgxsQfrB648HeHvzwhz+Ef/u3f4NyFVPyctTGi1/6dfj9//yfoVhGT/pt+O//13+HT65+Qu9ihAKNNPz96WeegT/65jfpnIe1QQdYhbY9ejwBoQAuqoax6so4qoBQNtrcBpwAhl4OOZaQ735j1NnmBHBOqlvnbSToZ4MuFtEXu0LSgNCPr2xGDBB6zc4LFAaB1OCUUWcPRwkQYvR0gJeQ432rCAjxqAWe0ceUdzyr1uvD2to6fOc73yFdiJ/HH38cnnzySbp+AqMzmFlBkVme5omgkIq7FdjPnTt3ybn2D//wD3SdBfaFum1mZhq+9c1vUpSRsh0w6yGbpefefPMN2N/dpfOL+MH0/OdfeIGqPyNoGaKytZALAlg7QngvAEK6toufXSce8quTLEchX6IEaPi1RhQNFxev2/EwCQDa5/WEfmUAK+mPP8QU+pei/sM+Hd/ATBmKXFNV4zI5S3FPzOSzUM6XoFqsgH0voxgxq2IvrjWT61MQOMZrcSAHeX5WkrIc8BoOKYfBvY4NIExEDpLesr0GlbzIBk3dAMLkAaG6qPkDQqbEwuUtyNzxH0e6MjY6jvB5qdNQ90ldQBhEOw1uUHPJ0QM3CDR8aMPMYZXPAZ3F2qJrT3apGMze/j79/vbbF+jeNvwdvePPPvscPPfc5+Hc2bPkdRWFHNhdmsxo6bQ7cLC/D//yw3+Bf/3Xf6UIIVYyxdS7Bx54AJ556ikysMqVMvz4x/9BKaq3buFluugdHxII/Pyzz8I3vvENmJufN4CQi6+G5OgK/sS/pwIIvVL2bUDonqJYX17rzPmdvB+Kb9yA0LLdRyJn8SKEfozhcUorp8GdrZMEILRHPmrgTmqEkOInljpmvwu5IFCGAHowoEjM7Tt36LoJdIZdunSJ/oup9VgIa2VlBR566CG6euKB+++ndD3Um0Izs4rKDIw3Gw24c/sOfP/734cPP/yQ2kA9i5eEf/FXfxWeeOJxOHP2LBnv2O8//dM/USTyYH8X+j28By8Dv/M7vwO//usvwtT0NN0NO6D78dg9rmxXYtyIFM06ohFCBgDp0i52JpSILksj5YcyetCf+QpFbMhv2cO/8gRJawmJdE1rrfJfkrd8wrkkCg3iuWiq2I3nkbMsjRmjhfh3nAxVts3moS/AnysrguXS8BkQWWz3Fc1XOuNsAGEqZwiTM9wmxVg3gDBZQBjN2gozA8PlLawF7/EkrxajzzvaG8k/fXwBIRpGuKfmMgAdfvaokGNno9BzjYBxd2+fjJrXX3+NABsWnUCj6Ld+6zfh8ccec1gjrI4GkxmMEO7t7FF08N///d9hDy+2bzSo+Adeh4KFK1566SW6+w0NMExRvXjxIhlH2CiWd3/u+efhy1/+MszMzo4AQpEO5rQLhIsYKyk6JUHFaaIjO6rn7oJWUripYI9Mbx3rzGzy31EBhPIs7LQqDzAjmYj+jheb+m4+iH+LfTJY3sYDCNkU2AjEDGXt5RxjuHvJHSGk962hp783hO9yjAIiZVSwVNYVluHPo3NoeKOTCqMxeNcq6iHKjrhzFzY2N+kcIP6wK0fy8PDDD8NTTz0NX/rir8HCwiKBFEwTZVFgdp6zNxjSv3e2t+Bv/ua7cPnyZXKw4TgwSvjA/ffBY48+Cr/4S79IDjAsXvPKK6/AlSsfwMHerlVp+Vvf+hZ85atfhWKpTKC13+tSmn2WX6BuzS9KROsYAEIm5qIAipB5JvEiUVwUaMLtSF6r4pIF9tZodFA4NZKXbjUtbx2N4AnpAsCK2dnHJkRmDq+eK+aeYdkPFA/kzg6sJpqTooBibvhfcYZQBsQmZTTxvU9VdcXpOHmRDRqNAYRB1PHnhd8ZwmicDzMDw+UtrAXv8aQrY6NjCJ9XNDrqPK0LCMP6iji3MUQImfVEZgw7zzIYQqPVot+xqiduDFiB8Ac/+Gd488034erVq1RhESuF/sEf/D4899xzjoIZ7KgOg0i72ztw88ZNKpf9zjuXYHl1lSqXvvfeexSJxIIMCC5Pnz5NkcAPr1yBv//7vyfDCz3v6I3Hv3/t618n77y1nXKyuY08ZqgaQBgmdcfpex1AyERePl8owyjZLPKilFOLihUs//XwACEbDYMlo4BwdIxqgNBNheMCCOlqkGyGsiAwPQ+LbeCZtO3tHUrZ3N8/gJ/9/DV4//336S5C/A5TSzFz4aknn4Tf/d3fgVMnT5JewtR7LGiEGRL5XJ7SO7FtLATynW//Dek8PAtGl9x3urCyvERXV3z55S+Tk+0/fvIfBCC7nQ6srd2x0gP/5E/+FL7yta+xiCCmp0qA0IoOcn2rvFMfUUDItyo7FsZTRkXEEDNEhWxihFAUpBHHyW1gyIoJ2YDQzr6i30SV0cQVpRogFKnmNmjDDRpBHpsgAkQxN5Eaaus02yFLDinupGB78gBgwCGwFSE0gNAUldEU9DBAKJpVVkwB45iYojJek/G04/1nHa14jB9RwuBcOLhwtJDAvDTFyLym4Ffw52Y4n1UJLAAVAj48O4iVCNEDTucUsqzyKP4XjR2M8F248Dadp2F3cZ2Fl156ER595BHmHefnNbDADHrc8bJvNIYQEF68eIHuMHz6mafJ8Prxj34EmxsbrJhDLk+A8Pf/4A/ovqT/56//mvorlUtU0ZRSRn/7G3RtAH5wW6RzFlQtEVNd+R1gfNKWZzMz2RFC9/KLojPDNIEq/yfpuSjzl8ctvyd7vdkzwqc+OtNwQBhNDwue2ADRGXkYbc1rHcfdQ5w7tNftdvyiAws4xtMmqlxTfS5cIlWj/GERQnHPGt5Rt3dgA0KkBxYowYqjCM7efPsCfPjhR/DZZ59SkZiNjXXSkVj6/0++9cdw/tw5GjQWOLEAIVacLWHBDqArDv7mO9+lq3vKpTLcus2u4anXanDmzGl49tlnYXNzAy5eughnTp+hwjUfvH+ZKppidsaf/tmfwVe//jWm+7DiLRZPwQI4pPc46I8CCEUl2HiMD2dUQk946UkrDihSSOm6D4zIWpsAYSe8xxk/FhCUjpXb0+dVNq2KwC4nSaJFksIAIZNuNmf2G/5ugT4e7aPzfnREGect7q8WJ6YRA4oWWCVu6zkOCAkCIiC0yOU8Q0inUiV6hLuN9Jitmlmj17q3xvXSHwYQalI4CBBqNun72nEDhH4TVV8U/mag7RcO54KlCA0gDCfWYTzB+ZIWIETwtrW1TYVdarUaXcyMlUTp3ivcVIfM2PnRj35E6Zx4jhDPvmDp9VqtTudhqpWSdTkzGjFoGGEaFJZZ39naIu84FlV4+eUvE1j8u7/7O/jsk0/J4ELj5tz58/C//R//O9y4fh2+/f9+G9bW1wjwnTp9Gp57/jn46te/SvcukVE0xNTWLnnQ0TDD/uXPUQKEumbycQWEuvQQ/B99P8gVN6p51W1kG/aJvmVAKINCfxUSHRA6y1zY7zvnbZs8kwUI43KXGcmRAKEkGM70cnZ3BqXiZTLs4m9MG8UCM5ksnfNjFR+H0Gi24OCgQWenUQf+5Cf/Qemjn/vc5+D//G//jc4S4kdUY6WrPuhaHAbgtja34Hvf+x45wj7/C58n4PfqK69SFgVGEqvVCl31gddUYCoqOrh++M8/oOt3MDX0z/7rf4WvfYMBQqow2sO7DLGapvO6CR7/Cd2xLPqpC3tom+N8wAsQCttwNA3YPifqjhAKiEXrVGpU0MPv7OtoMag4sw1aA/5WnHzeleTAOiMp369pJcqKItzSXYLs+hmm8Xjo1C7WDXifpVxURgBCGTTHmXV82zeZ3v3wS0RAOMkrJwklq05sAwg5rTxFIjovokUOgwGh6kZpcdsAQnXBT+RJRT0SCggTGQw1gpFAPK+H1z28995lMkZmZ2fg6aefhsXFBTKOEHShMfPPP/gBvPXW2+QpxzTR3/3d36WzMOjRrpRKVqQOD75jhTQCmpubdA8hFovBin2/9ZXfomsq0LB6//JluHPrNpw4eRI+9+CD8Ju/9Ztw+fL78Fd/9Vd0ZxL2e+bcWXjmmWfg1196ke7twr8heRAsIijETRwvCafN3uXJlc8yjvs8hKpTxx3Niq4xGO+PBiBUlHcuzqMJnPHlPBgOercfbdQ2J7wAobMHlZaDJMIdXbD7dheOEaalF03lfSK+HKlKcFhkRJXX6oDQwoJeZVI5K9j5KmZgU1ZDv29dR5Dl903SecAelu7vwPe+/31yZmE6+xNPPAHf/KM/hBMnTlBGA1VGzrOondX3YACbG5vw/e99n/QjVma+9M4l+MlPfgLrd9eo6BaCQaxaiumj2Abq4//40Y8JgKJu/eM//RPSm5RGSNcmDFn1TDo/Z9NNBgkq1IxsL6g06npGVTpUmhY6lnjlUf/TDQ4DoddoAWrf61KSBYThM/Xii7y/iJVk0cO6VsVZNXkU4EoUcRHHCxBG3TN1eK26b4ZTTe0JAwjV6KT8lAGEBhAqC4t5MEhY/Kmjo1n1egK8BBnvvsLI3yuvvAqdThtmZmbgq1/9Kpw7d56MmEq5RPbHD/7lX+DChYv0/AsvvEB3A6IBg6lVeCE3XsaMBkq306O7uPBdrLD3zsWLVKABI3pf+epX6OwhFli48Nbb8M6ld+DZz38eHnnkETh//jy88cYb8Fd/9ddUpbRWr8PpM2fg0ccfgxd+8RdhcWmRwGQWq9+Iu8L4hdwUORgBhDayjrq5RRVdHTATx0SOb8hHnaHO8yoASDZokzcPojncdOcoqveFAXUVeiQHCKlqpl1n0FNDxJcjVWUVR9plviQACD3YgI4xcQk49oYgAEv9o7OJimuRfhnC//jL/5v0E0YHn3328/CVr3wFZmdn6awh3kmIAE7WRVi1FJ1i3/vb79GZQtSrVz68QsVj3rl4idJJq7Ua/PIvfwF+8zdehk8+/QQ+/uhjeP2116DZaBLw/C/f/CP48m+8zIAgD/AQb0U1TUEerGyqImKWJER4WGdpRClyo9C+0A7sOkEvueNPKIqke/bpRAjDJxoVELLzhix1VK7upgL4bRpgaimLOJP8uxysKm0pkt1BgOQ1fjB9DSAMl79ITxhAmDwgjMSAgCsHVBatazWOdp1Q5DPanI770xE3Xh3NqgkI0fONRQ7wjAwWjDngZ2nK5Yp1FyCmkdZrVShXKmTU4DlDLKqwsroK6EXHC53z+Rzk+CF1vIsLve1YoRTB4xs/fx3W1u4SSHzxxRfhzJkzdOnyW2++BT/96U/gpS+/BKdOn4J3L71Ld3Z9+uknUCgW2Z1bwyGsrKzC4088DsurKzAzPQ316SkqdoNnD+l8BBkHBhBO3iqKJvc6oDpszukYHDYgxPH4z1qFHnqA0DvZgwFC52d0DCqj8qezqrKaIEDoMRnMWMDqnqhLVldXqYIyVg+t16fIsYWRQ7wU/H/+4/+kO1UfffQxePKJJ+CFF56D+tQUtNtdKBXZ3am9vjjTxYprISD827/9WwJ3X//a1+nawDu3b8N3vv0duPLBFTqP/eJLL8J/+p3fJiB46eIluuoCASECzP/yR38IX375ZXavDwmYiGq6uHuPAEKigueZSQaYVSXyKANCJghsplY6KSNMqIknP2DTwLl/GkAYuLPEU5lhm1a871XFP14v4u17EhAqky5dXiiiOeXRx9/0E+jqWDaRkv7wSIMJIycCNwSFeIEyVg9tNA7oSoiNjU2qLIpeUzyjh0YL3ht44sQqzM/NEhDs4lkWflZGgEF27oYZROhZx3OJ71y4BHv7e3QeBku1nzxxggwdNIbeeON1+MKvfAFm52bhx//+Y9hY36AhF3kKKoJVLL5w+uwZuodwamoKpqanCJzKgNC+U8mesThYzwqtOba+MLJE/l4HzMQxkeNHdiJPUeOFaHKvQ0ONQY3lFTV+qNBDDxB6T0qlv7jkUN3z4ki704SN6vh0F5fxmvFf/uX/gFdefZUig+iwwoIxJ0+dhoX5BXJMoS7Ec4OY2fDJJ1fhkUceZfcQ3ncflKtVQCdYIZ8jPYPp8iKChWf+tje34Lt/+10ChHif6sLCPJ2v/os//wsCf9NTU/ClX/8SfOM/fQP+109/Chfefhveffc9ctShs+0P//AP4eXf+A172JiJQeQcOiOC9wggZCBo1NXhHTVUl++jEiF0z4jOrHp8otJDnr8BhAYQKq0cAwiDyKS6OSqRWuOhcRkAhz0vDVJM1Cvj4otrkhqAkDzfrTZ5wBEcYton2hv4byoOg5fW53IUAcT0KTzDh79bZbn5ZkRGmnWWgV3RkS/kodVEcLlFnvNyuUyVQ7ENfB894Ad7ezC7MEdRRyy+gEUY8HscC25oCPqwnUKJed8RZGLBB4zD4GXQQjIZMLVTXpAyBhAe9iKIJvdHDRCORBhCya1CDwMIg8mYQMqoqwPUHX/+F39O5/pQ96CeQifYqZOnYHl5hVJCWWr9DZibm4WTJ09SOj2escZKokIfom6iqp9W1UdWAQuB5He/ywDh17/+ddZeownf/s634cMrH5KTC9NPf/XXfoXAIILOdy+9Q2cJO90O/PEff4tSU60PihEXE0eKqAGEoSsw6AEDCOUE0uhOVB0rMZ0MDufSSaDKqIoijyWLMV7WYYN+d8cDEPrNPyqf06W9PtfIPI74+lGaW8Sppf74KO1VqBuVY2G5Ml7tIfDCiqD4QYMmjxcek2EjrnYY8CigDfjoS2oMjR9W1Y3+KaqY8cmhoYSgDS+nx9/xvKHszKQS6oM+/R3TS3udHrWDAFQGhHidBWI9gpl8EnRx72BIVQDpG+lOJcHepIvKBJvqKhwdTWdSe8spsIKPkeVjAuQ+aAhHCRCqRQTds1XhmCogVJEClf7iCoWqBIvnvJ73+pv/2IMjhB66Vigdj27E1RM//elP4eOrH7PrHPjPzMwsTE9NE5DD84VYiRkLbuFVOHgnKv4d9Q7pJ3JIsb7lyAz+3jxowNsXLpCew8gjtdfpwIULF2B9fZ2uojh58gScPXeGzlrfuXOHrurB9H3s9wtf+GW689AqHcl1LdPDTCda1HVN3w/kMO09fvlQlQ4VKXQUVhHOR9eLUaNi8utHFRB6RUvdcuhFXyf37XsZxfYeNatGh9cTDAjHvzhUhD76MzpsiN6LZWSlpEjIIA2zcPWn4fNmVBlIl/bxpnuc5xaPMsm8HY2+YQlUeganz0y4mHqN0CvbxH3tkn2BL2ufZyvR7wjKxIdtxva/qRgDf5nuh/KZtDyGwA3dwwNue+Ntg2xc104kBQjldmQ+u8mTqAwkI+QJ6U3vZoLXRLq6VpX2qquejV71aWtFxeRa1P5idjfyuiq4jSb5QVAxOo0ZMPI0TGn40Wjok73HuO+pgJlexLsF+wOsZNqlFH7xg5kaCErxHLc1lBEFwu4iHPmEXD5/1AChvSq85coPGMWV6kmoMuo1BzdAjqQhuRPXEskIsiLycIL0tepYDCCMK52RlG7infFy59GUpO4oDCDUpZzP7hCpOdUlHanRY/xwtDVxXAChFSGUInfM+GF/sP9rA0I3pcIAoW2XOcusY/usf25uu/rEy6ZGwG1EA08WWAMI/ZZvNNn3a8UAQjdl4urgZPiir7SPBiD0nV9agJAGMKAMC5G6L/6LmRJ43lqk2csgzhqe38XpEYx8fR4HvxlXgsOAkEM/e5wrTGJeBhA6o8nHEhB28LSv9EnDW5KEcI62MY4l5z9S5jlNZ6NJHxCOh0Om1XuBAtHWhAog1KGa5yi4ihhHhFAGc352CQOG/hFCR2U4v02dFM/oDLwiiocVIVTVxCZC6C3ZRwkQWpLoxXSPhcbWSYCOCFq4OoqAuWO030zmxXsPEOrSDWN8QkeydHipUilvlOk1F0999KJg/3FKGRW09YsqmQhhBOkzEUIHsTJtCRCmCXIisEzxUVUzRLG5kMfSpJUBhMnwzLSSBgWiGV9hgFBnxB7mAmtmQgChBR59VBb7PkCfTTAgRF2lo4llnrllwpefOsIx1neiyb7fUI4qIJRn74f7DCB0c13mdjTJ95e2hFdMGIhPdE0xCx2vFhTzsyqVWmn6HncqBEUBTYQwEQ4dlQih12R99yQDCA0gTGJ1GECYBBVNG8ePAtGM4nsaEHowP+jsTZCsTEqE0ADC+Cv6KAJChwEv3BmeoXikj7eO8McdOi4GmQ/RdFJ8DnqBPhX4f+8CQgv0YWVSGEKW36fqKFIDrHiWK6nNIqxvFNAAwkREelIBoZicVsT0CAFCkVyUBDP98IuJEGpS1wBCTcKZ1445BaIZXwYQOsXBAEK75k7CcY4U1l002VeBCKPPxAVH0cgQxgMxYwMIA901AV+aCCESR6SHsrtbB6xGQybLr7JAeIh6wQBCWZC0AFC05e942gDCwz1DaABhJOE9jI0yGQMgbJomZTSMQub7yaFAtDVxFAGhY1PmaifKGUJ/0Cdt8Z5po5b57cFudu2F+LCsUv58ikVlkooQWvOYHMFWGEk02T9OgNAzT3hiIoQKrBt5JBlesmajnCF0DyQ4MdR7Zt4wXttCoihKVHpE6432AYr+DQBBIQOEGchmc3bP1j30HimjUuEuL1beS2cI2Vn0aPRXWSFBNFR5P+ozUWXOd84h9HBLtvOaCeeo5TFZKc2uicmUV+WCCr8MIIwkQaqkj9So78MmQpgMHY9CK+PdCo8CBaKMMRq1JgUQqszQq1hMWEQvqMCMu8+R+6U8VZp9rYQXMJX/ZvctHcjhD0TdbB19BRArCUDo1bwvtlBhXGrPRJP9YwUIVWkccB4t+aNqcWyCZHg5Shb3mPQ1YDBUHP1WmxpxAGFEMlIRmcHAItvIvao6VvExTRn11x/anFZdxak8F2ePcu5X4fTwE1OsJBp1HLb0BruCnEQMH2MY0aO04IdfTMpoGJV9vjeAUJNwR/C1iHvaGHxzR4lo0ailbw7508TbPx5cVEaFwgYQMioFbTwGEKpIUvAzwWsiyrYffyy+a8lyLETswwBCF8H0NeBxBIR4PtB9Hjp2ZMoAwoh0kUAAACAASURBVIiLdDIejwrE4gBkAwgZ9Qwg1JR9Awg1CXcEX4sGcaJ4hY4gMUKHHI1a+uaQAYQOL6gHTjARwlBhTfiBaLLvb8AE6RADCNWZFodWyfBydKwmQhjEPwKDcdjm1bgBhOpLZoKeNICQM8NrPXiopyjLxkQIExZ0AwgTJugENxfVNIiyMCd42ppDi0YtAwhtMo+kjI5wgNHWa6P0Sl01gFBThLVfiyb7BhA6KWBSRqMJ3rGMEBpAGE0IPJ5WOY8Wu5MUGjCA0AaE8lr305NR7E4DCBMWYAMIEyboBDcX1cyLsjAneNqaQ4tGLQMI3UZxgPRYX3mcDzIRQk15TfK1aLJvAKEBhHZN3ehyaAChIs1MhFCRUJP1mAGETkAojs+mDAiDhCKZDW88YpeuGS589eOZSwQjMY0B3ON96Eh9utJ4VBjkAWRCzqTpzCzsDGHUNq1RewlCQIZTBnOfdITHjyZBQuW1S1h92+PQHI4nybyGowvwfXkWlVmH8nySVA2DCOlqlih8UaGC3sX0QUwdFz1UZqMjbOmmjPpRJwrV8EoRNUXm5ZUSNFLNextPyih4HAC3OTwuXsvyweYfhe460nWc3vEGhOnFP1EqsKiMn+wLqfFa0UFSL75zRv2CHcFCD1v7q4fIRpEtP4nPdFy3fAYvjTQWjq5IRyGHbh/u99Kix2HMLSkaHY12xsFJw7Xw9TIuGnnyM25nPoDQX8L1AaEyAnM86CfFCY8jYEnHIfE41mA62ifZkQfTMA6F9aihOjuV544zIFSZv/oVFMIQDVjTgexk74UBwiBpEj0nBwhFb1bLozMILNusRmFPsgS+GqNd5SWV/rpVHlrMB8dHPe8NNy1K2s6w0XHY3wU78PzcIKMtBgPCERbxBnQdsH4sz3RdgDBYNsbH+pgyecxfT2sJHHMyhpQQTkq6g3xY9zYnk6LwUZHTtLmtazweFXqmNc5JltO0ZUqd5ipUY6NXeVK133B6JJV6pjKieDNzm3ey2Wn3HiVGEgQIwylnc0qNhkEtysX4w8BuEKXjUViFh+N5RoXayfasxrNk+kyLKyj7aVHSdlt4z45FD8MyOrzp672yo/NCBxAGUdAAwug8OIQ30loChzC1lLsMUpJJKTUDCH39Tylz+7C7S3vdGkCYDMeT0gTJjMbZStoypT4HFaoZQBhEz8kDhDZ0U+eu9wwNIFRfSck8aQBhfDoy4JYcIJRbUllRYTMwgDCMQsfy+8k1Ao4auQ0gPEyOJaECD3P8UftOe90aQBiVQ/7+22RaSr6VtGVKfQYqq9sAQgMIGQV0YyQqUqYus+k9mf66NYAwPnfHAQgjS7Bf3qlmdNJECOPLxSG3kL4yOeQJj617AwjHRlqFhiOrQoU2J/mRtNetAYTJSMMky2naMqVOURWqGUBoAKEBhOprKs6TBhDGoZ4spclGCFX0pGPkBhDGZ+TxamFyjYCjRmcDCA+TY5FV4WEONoG+0163BhAmwLSEz7glMyK7lbRlSn38KqvbAEIDCA0gVF9TcZ40gDAO9ZIHhPaZxIjjCgGE2FqUXSHBCGHEiViPq2wVum3fC+9FYfe9QA/9OaYBCHF5Bh3m1x/9vfrmUdUfSazbgN1gRBwMIExmhUyyvCUhU8lQSb+VJOkbTo9wwzjKGguedbyZjfcMoXuW4ZQLN4qd1JBbDOvNpIzqrx+1N8PlXq0dlafiyb1KD+yZNIvKYH9BKaPynMPWErUT9pA6GZxPZgDcJ3SDmjKAUJfQE/PeuCRpYiaY2kB0AGF0ZTf0XaCGkzqsjs4BnV6SfycJbqsZibbp5jWLJMaRPHUmt8VJlrfjwMsk6RtOj3DDOMoaGzcgdLc/SqsodRbdEC2cWqPzCzKKgwFhUG8GEI5b/4XLfXIj0FnRQe/4O9SjSH/8+anL/ghGG+l8nIBQ0EtlfRtAGF8uDrkFFTYf8hCp+6hqIf156QBCUV5YlcK44Pw8NunPWHXUk/xcVLmalLkkwe0o1flMhFCd88dZpqLOLQk5Vad89H0i2N8d1nO4YTwKCMPfCet1fN9HMYkNIBwfH6K1nPYa86+OGTbuqNojrD2/7/1cAu7VKL+fdgV3HUDo6+oYlwhwhgXRTZWGEa+diMN63XfNe9EyhA+TXlFVybhWiD8NDCA8TPnQ7TuqXOn2k/R7Sci3AYRJc4W1d5xlKurckpDTKFyKOj4DCFUNOjelDCCMIpfjfDbtNWYAYRLcNIAwCSqOtJHkBjCWAU54o+krEz2CROVz+vMygFCPs4f7VlS5OtzR2r0nId9+gNDd9lGl0WHxapLpFVduos4tbn9ReRh1fIcJCGXaJDnuqDSTtUqUGKFTG+lwWi+5MyxeodfqZDhydKioz2/dN3Wj3GlJuYkQ6nLW9Z6JECZEyCPTzNFQQNGVdfrzMoDwyAi9NNC0tqikaZOEfAcBQtG+oM9RpVPSdFdpb5JpFVduos4tbn8q9JafiTq+wwaEk7XOdAtrhEE0PyrrQbew3vRajW5jRJVNlefTXi8qYxp9xgBCPbq5NVVUOqaSMuqhQsNWnJiXOUMYXy4OuYWjoYCiK+v052UA4SGLslb3SRqQWgPQfCkJ+VYBhDg8XQNLc2pH/rVJlqm4chN1bnH7iyoMUcc3KYBwMtaZAYRR5S3p59NeL3rjjwpkRC9Jrs6gkZsIoR5f6S0DCGMQ78i/ejQUkAGETNBMUZmkF1xaW1TS405i3br9fjItoqSNHlUaJs2TtM0eefxJyIMKPaLyOq1xjYP24WMPN4xH15hNQa/2g+gblfb+/PSfmXrKqLuNoDb9RsIMd5V5qfem78BSGYfKGonyTJCMhcufs6f0xq/Gs1E6pDVCAwijyKDrWSlNNOoOYyKEMeg+Ga9GVTqHNeqoqiT9eZkI4WHJRpx+o8pVnL6SfDcJ+Y5iZAWbdEnO7Oi3dRgylYQ8qFA+6tzSGtckA0KnWeVHwSDKDhOO0vtxRR0Ojt5P5u9OwtH79Yi7popMRXVeqbTplnedd1TWTNAzYYBQdf2km8WhxjN1QOhH+aDZh3HL6/tgaqd7x3OQMySyW0hVTFTEVQKEUZs1gFCFwBP9TFSWj3MyYUs8qb7HM2cDCJPiT5rtpCVzac1JV7bdBpfqeNM1RFRHNf7nJk1udPnuRak05pbkeOU5pDF2u7/o4M7/mufgqEay62xcgBBHOapJhpANAIRq2T9egFBQP4lqyePXGN49HD9AqLMC/a7fCroUPdkVgQ6OyQGEUa8jG4f06lgEBhCOgxOptjmujVlnEjqqRKef8czZAEIdXhz2O2nJXFrz1JVtWf17tRHd9GUzPm70FXychHl58UmV/5F90AkLsOo4o3abLl+irwrZxHXSwC9iwFZm2LzCvnfSMQwQqnDH/Yww0KMDQlUeyz3KcOA4AUI3Vb2AsI4TJ5p8hHFEx9YJatMAQid10gKEYes87Hs3Tw0gDFs5E/99VJaPc0LJKi3/kY5nzjpKMurCN2cIk5a/tGQu6XH7tacr216AULSl64vVfS8tWsXpZxLkxg8QhslAGF/SmFvYGHV5k8bY7bHFB4Q2HVjy5GiLwZ568Xy0eQcBQp3IgHD9RI8QxuHzcYwQelFf/C1s3QYBxWjyEcYVHVvHAEInBfwcQPhUVLswjF9B1kKSmtgAQl1OTMx7SYpD3Eklq7QMIIzLj3vh/bRkLi1a6q5nNyB0t6OzRekYMGnRKW4/kyA3Mo/E7yr8D+NLGnNTGacOj9IY+yQBQhmKqdMrCBAGpekF9eAXIcTzg/5nCNXH7GVOs78dpwihVwR58hxzBhDqyq1Td/jRUWe31RmRrvPHH2D66/VMdzgYl9aXxpPuBqBD9Ml+JwUWKRMgLV6OZ846SjLqwjcRQmVhUnwwLZlTHE7sx3Rl2wDCaKSfBLlxA0JV3htAGI3X/k8ffoRwsgEho09agFDmRnTOJCUT0dpxr1k3IJS/D1u3fj3rvhck9/76T0czmpRRJ62j2oXRZM5+2gBCXcod2/dUjYg0CKCjSnTGNZ45G0Cow4vDficNmYsjb1HHp9uXGxAyQ459dA0K3fcOWyZU+o/KF5U2oz5jAOEoxdLlS3TY4R8B0kkZZRLgv878xjfuCKHMFxYd1NVLKiDHDZqC1lFE+Yg77NDuwgDhZOphHVtHhZPuZ4IkJ+nd5UgUlYkjjx6ymPTKTCxlNHTduCTFpkvUN6Nuusf9+TgSljRt0uLleOasoySjeoJMhPAoylwceRvnmtAFFKo8SHrLVu03jefGyRfV8evyL4wvacwtzppI0OBXJbXPc1EBYQYGoeVhohjFkwgIR0nlHyHUl4KUZJgPMOqKsOYV+mIQIIwpnNbrYbSK3o+OrZP8KKKPO+iNIEAov6cvs87eGT28BcTXLozTuQGEyQrM8WwtjoQlTZFQ7ZlQh+OZs46SNIAwIZZqN5OGzMWRt3GOTxdQqBJ70k0A1Xl4PTdOvqiOS5d/YXxJY25x1oQBhIICBhD6yUJCMmwAoSeBdWydMK2jqvXG9ZwBhPEpayKE8Wl4yC2Ma2PWmVZCSjy06/HMWUdJGkAYyqwxP5CGzMWRt3GOTxdQqLJk0k0A1XkYQBiHUt7vxlkTBhAaQBimWxLSmwYQGkDookBSmstECAP0eNTla1JGk9qikxLvJMYTVQp0+xzPnA0g1OXHYb6XhszFkbdxjs8AQn3JGydfVEely7+UjOnAacRZEwYQGkCYkgwbQGgAoQGEqhsSmAihMqkm9cFxbcw6803LyBrPnA0g1OH5Yb+ThszFkbdxjk8XUKjyLMxoU21nEp8bJ19U56vLvzC+pDG3OGvi3gGEgkp+1BpHyii2qcMdf6m6h88QoqgGLic3pXUv/QhbE8muaR1bJ0zrqGq9cT1nUkbjU9YAwvg0POQWdFT/uIacrNLyH+V45qyjJE3K6LhkSbXdNGQujryNc3y6gCIKbcc5ftVxjOO5SZhXVP6pmmRpzC3OmggzfsfBb+82vSgVRL2oRWXC4ME4ACHOVAcUGkA4KiPEHwMIiTCq2ie91evsyQDC+JSPBAgT3WaGwovl02qincUn1OS2MK6NWWfG42BaOvNjI/cff3IzC1pyOjS/N99JPuV8XHKmJzlqb7nH7AYYQjbUWhuVJN33vGVyXBROfgUkO291x1YYhexxBY8wufGzEYWNK0kOJDf2UFveZ9jBhi9Gy9hHaHIndUbH70XDsHe8hqZCmbCIZBinvPsYF/9VZuQeccQ9OmToQSOwXo0ECN3rRR5AHOrq0Mqb2+nZOpq6Y+i0xBygPOA7VSlVfU5Ff6RZZXSYGb8mRp3mR59Mbzh0fJecSAI4W3YKbrhXJkytme+PPgWiLNv4s2VGQJISHn9MpoVgUzpZCQlvLU35iCeJXvGBqLHs5KUvaLNJvrc4LepRX+8tvXGm1Rd63dP8jGON6dBKZbUweXYb/Kw3J9WC/hWNumFzSZdb0caexNM6WTxB/fqBfy8NGn387la8e0tbL6Zp62i5vznoE7JOUXbbC2NFKi3qSotCyEeS6yBszXnJhYr+UJUnPzev6vtRnjOAMAq1zLMpUiDJJR0+7DSVZPhozBNhFEhmw5Z7CZe3cRirfvPU2YTstgwgDJOf4O/1qK/3lt5I0+rLAMIgp5QBhHrSq/+WAYT6tBNvpmnrGEAYn1/J2zphOs37exMhjM9L04I2BcINdO2mPV5MU0kmOe57ta3klWS4vBlAGE/a0vaE649WD27pvaU3yrT6MoAwzHgyEUI9CdZ7ywBCPbrJb6Vp6xhAGJ9fyds6YTrNAML4XDMtJEyBcAM9yQ7TVJJJjvtebSt5JRkubwYQxpM2Awjj0c9t1CXXmn9LBhCGGU8GEKYhh6IPAwjjUztNW8cAwvj8St7WCdNpBhDG55ppIWEKhBvoSXaYppJMctz3alvJK8lweTOAMJ60GUAYj34GEOrRTyeaqnIGyJwh1ONHnLcMIIxDPfZumraOAYTx+ZW8rZMAINRRqkGkMEVl4gvK8W4h3EBPcv5pKskkx32vtpW8kgyXt3BA6NWGnubUe0tIgzlDeBjrIlw+khtVPPlQH4eJEIYZT+ERQi+j2K0pVPkZ9ly4FlPn/SQ+aQBhfK6kaevEAYTybuYuKuP5nQV349MorvNNxaGkOsrkbZ0wneb9veMMoVwfKQmzBwGhn/Kiv4dpPlVqmueOKAXS3drSVJJHlCETNezklWS4vIUb/KIN8V9Za0YjXzz1l4SGjjZelaePToRQZTajz4TLh167Xm/Fkw/1cRxnQBhEQxX6essze1NegX6AEJ8R/aj0p2IWhWsxdd5P4pO6gDAqr4PoqE5jNT2ctl5M09bRBYQjsicYGEpS1ZWkLt1+LUaVKfUenU8mb+toAsK+dO2EGxB6+8XUp4yA0O/SVgMI1el4fJ9UV7tJ0CBNJZnEeO/1NpJXkuHyFm7wj44qA0n6Co8219M2fNKmVrh8eIHItEcZrb+jAgh1zEB9dw2jYZAOCgKEcdxGYfMM12LR+D9pT+sAwrh8dtMg6b0nbb2Ypq2jBQhjCV3YCvFuXOetpOXKb9pJy1sQeQOvnTCAMJZkmpdjUSDdrS1NJRmLLOblUGNMj0Th8hZu8BtAqLvZ6PFsst4Klw8DCMM4pkNDbPMwDLo4gFDXoR42z3AtFsaByf7eAML4/EnT1jGAMD6/jjQgVFVIJmU0vqAc7xZUJSkZKqSpJJMZ8b3dSjyvqpdZFS5v4cZqECB0tx9m2h0//sbj2eTTI1w+DCAM46IODdMEhM7Inz2b4BRD57eyloiaMirTT0+LhXFgsr/XAYRh8hGVjuE7RTQapq0X07R1dABhHPpOuv6IJhns6SMPCFUYaorK6IjGvfSOihQlR480lWRyo753W4q3iUY1ARidwzebMEAoZDqtZJPJko94PJusuXiNJlw+DCAM46IODcMMfr8+dVZh4DEXn450jOIwOvnNOd1dU2WUyT6jCwijysCkGOHJUk/sYyp7WTI968h+HBmedP2hQ9VJkcWMTsqo6uANINQRjXvpnThqITqdDCCMTrPDfCMeuDhsQCjMuXsrShiPZ4cpbWp96xgjky4B5gyhk/cGEKqthXE9ZQBhfMqmaesYQBifX6qYKn5PGI3051gkQCgGo2rGB6WMUluTvlMmQX3TRgAFVCUpGSKmqSSTGfG90Iq/DKSpJAWlww1+rwihrMiipI0ePwVoAOHomvXncpj+S0c+7nVA6OaCX8pokDbWMYpVtLueW0ul5cl9JlwHe4/db7UEraKwFZgUldLWi2naOqqyH5xyrUbpOPPS0aY6GQZqM3E+laatow0I5SHrLBwDCHVE4156R0eq9OkTR5no92reDKaAvyq0v9FR5Xp0DzdGRmU243u5jr/Pa8ivDtYb5eS+lbbhkzYlwuUjGiD0k5005eOoA8Iw7RD2fZAxprpDqRrFUeXVAEJ1ioXxWb2l5J9MWy+maeuoyn4YIFRZazivrGYkScdhgJKQhlxNPCB0g0EVZrmXUZqTTH4JmxbHTwEdqdIfVZpKUn+U99qbhwEI/VV8kPL3/s5//H7eRfZGWr7HdOUpbcMn3dkFn8uJajhkYOBpbKQtH5MECKPSUBhsOu8J2TlsQBh17OnummmvMP2zb1HpmObM0taLado6SQBCvzRtN4/CAKGODEzCTpwmVtKKEBpAmKa6uFf7SndrS1NJ3qscjT5vAwij02xy30jb8EmbEkmebzKAMEo01Z/TcQ06AwjTXkXB/elE4dOK5OhSKm29mKatYwChrlTY7x1pQKhqxqs+F5+cpoWjSYF0JSRNJTn5/BC0T5cHUeiiv4mGmYjjihA6aYqGjZdxE6z8xdh0fJ1RqDueZ/V5Np7xJN1qeoBQZ+R6smMihKzsu/joaURVszg+CNYbn448Hc47Rx0QilXolCl9+dDhQpq2jurMvNZY0LrzT/F0fiNrPZ1dM8xa0KF/1HcMIIxKMfP8MaRAultbmkpy8pklVFBUHuioXD1q6IOLMBU/TkBo01MPEApfd3p01uOO91v6PEtyFONra7IBoZ7sHDYgjCvpYas9TBrcxpifkeoep/zvOHIfdf5RNXbY/A/rex0tHJVWac9NlkVZruLIh84c0rR1dAGhW45legWtaS8dLJ7XkY+4+kOHP+53DCBMgoqmjSNOgXS3tjSV5OQzRgaEqnxIV3Xqb6Jh49QxRfwOlzu3fTnWYADh5K+CqCM0gDAqxbwiYt4eft2Ww1Z7WLthgBC/9+rDAMIwygZ/r6OFdQz+eKNUf1uOVOFbBhA6aed2tHgBQvkNP14bQKguk15Pap0hDGKWqvmo+ly86Zm3jy4F0pUQAwhlSXEDwjBexDW7RPRCXVqTAYTyvMLNiXCDP0wzqkUIhcHgTY0kaK1OZ7Unw+SDtZKmp1Nt3Mk+FS4f6v0FnSEMlo+gPqLLzr0ZIbTlOSog9NIirA21NeLmnq9W8mluGK7G1IVQ+cnkOz18QKjHLy+Sea06f1ehMtFDHvQfv58zMqmenZaEGh3DAKHK2JjMeDuUoms+1qPOe2ozVpmR/cw42vQagTYg9Bug6sBVn4tGNvP08aFAuhJiAKFTjdvmO/IhqM6Xjsr0MnuiGRXJAUI/H//oSgo3+Echjz0r93f+ZwiD1vBkViB1yoe/USwqqB4fLSXPJFw+vGTKjxb+VUZ1qacjO5MCCKNpByeFor9rr9VkAKEuHPQva5/x2B5prNEnqytO/L0k9H+UdaEDFXWmmIz7yh0ZFCMR7BO9sH8nyTz/PTtDlzMk2Zc/fVUl3w0I3daIU8969+cFCMWTQVIaRomw792jSUZydGQ2/jsGEManoWlhLBQwgHAsZA1tVN6ixO+qgFBWnV7881OtQbf1eZcaTxYQyptxkMERZoyMbgVZi96jgBDvYvX7ZDKjfbEWxmOAhYpF4AOjgNBLEvApNv7oH723ovcT740w+XC2Ljg5lATB5rtqsXW1EevKTtqA0O8esThSL9PXTS2vdSacYV6GnVckQx6btzMk3CyOKt8ICN3vkOsuakNq4uO7aselj6KtJDaJZKeejFlvyYZb1/PBMp0oDhPoz8At4xkvjwHn9aQDQrdIujVhMLiLLjlxdIvX8klGchQXZsKPGUCYMEFNc0lRwADCpCgZrR15i5IBoR/AE+rU2xSy+/YHg7iV2x5Tu58wL6b1TiRR8TCjcPMk17r3GMU4vI1HmbrOrcDZotMXjFfoikl72goWIJS/RTqxnyQ/8VsLBoRirAIQRmKXZcQkOeNxtTVKSU/aDm0O4vdODouxhZgVHg6DoFnda4AwCAQ66ER09JJIBuKCZFV8rwoIo7jIxBgt+XG97KWtZEDoPW7Flccfk2XXT/fF0UdeayMAxzDQl/F2HsbXYe7Vw7irSDHPpefYGUe8fxnabpIEhGKsrF8ZZkrUoV8nO0JoAOG49qfwdg0gDKeReeJQKBBHFUcfMFOiyW8r0Udy2G/IZrvYFPFvfhEL3FxYHCw6x2yzhr3rtQEH+wPpLXpZdfOWecw3Tcsm9O5LyIYOILS5aQNCNteMb34XjVAChE66Iq2TlVOd1pzvjMqGV5v3KiAcoYUcEURfhLTk7WcD4AgJZDSuHUVA6J5hlBmHAUKL5hIgtA1qoY2CdbEX39waRGhQe/XbbQZpNi9AGEYPNyAc1cf+83K0zaOPUQBhVN3vN3evyKcbwPsB6yjyEeY8kaPEujvyCCCUERvq8IQBoVesUbZrqHsDCEfYqbIOo8hAgOaO0syhPGsA4aGQ3XQaToGoW0x4i0FPGEAoqGOb7czLiEljAxgOPQAh7Wk5C0ijnRvINWvHdpga7B16lxssDBHxAXmftWNfclU+5N58FZFxWz7YZwggxJ7IpxpqhI9uBW4D34atGQ5kR6WSZsz7GoW5KQBCP4vLBVzsuQWnN4rmBChRYZObKkkZe/G0hL/Xg4msxyg9jGuLp0L0oqaMHlNA6NbBcQw1GRB6gkPBK4o4OYFScAJ7sAQ5QAB3owkjy60dnFrQu13rGQ85cr8RBghVXGbUnwIgtNewyFqItrLcvJUjg358Z4DGWxPEkhXH0OXIsI6mshvzBITYpLW12XE8oRutbU2FnJLeoFFT5oEDdZKrVji6MQmGdZ+N7FBSGY7XMyoyx0XOtwuTMqpL/ejvGUAYnWbmjVQoEE8ZRx2iAYQCYtlJLFjpUABCIEAoq2ZEg0g1JyD0RIQ2tvOs20U9cnbTxmgBQraVjUZuXaYUR6KsCX/oQJuTAYQjS2PEmFIAhE5KhwNC2xjWM7cnCRB6jSUIELql8rAAIUski0bJNM8QpgEIZVCGTheWgugEhPonXe2qhILKTJvaIMNvaflxZdIBYdSUUT8Q7I4M+kppQMpoNMm21aATqLN/JWF9eALCAW8Z986sfFSCSR0DvYrWi+WBxfHaJ7TlXZM1ZTeIe6sAhEnMMWykqpQMGosBhGFUTu77QEDYGwrp9T7A7O0RiDo4VemP2q55/mhTIA115aRQmpI4qemprNw9o/2g24F+uwkZ6EOW/s6RG25E2SxksjmAXB4gk2PgENVFn3kqbUclN7Zod8RNMEfvQo5vlxnscchfYWk0olCBLxz0Ou/niE56cXIIw4xreyK3tBwh9N+NqdiFkoDIvnP7FfeJJOqZlwR0b5pyhHB0Daul57oNgZGhS9jYgdeJxx6aI3DuA0/aiGac/2UNRV3dsmF8mHrNN6WNxENJQGxzk4ufgCMMVIrZOc1U9pW3wajSq1z8w2pZvBhghY46UTSp71EExd2SDKqVZFJugL9gGTQ0J/4vy9nkBH6ZDEZKnKNwQ0O3RhDrKozmMmllI2uUq84huNu16OCin9f6obYtOjjXmAx6xe/u83oCwIg5+8mzLC5Ri8rIfcj+Ofp7mFIgH6R8Os7mnaPdABH1pZv1zugTKn/xWWYjnwAAIABJREFUEEWr/Jc1L9wfaW8cwnCAWTfIVD7yLHew4vxChMvSp1zG3ami9rUSYgdloxtKUXERafUmeZh0q+sAVUAYtCe4xxg0Op1Kz/67vv88w+YVJsrqFJRlPDm++PU/6hyT+pcBoX8DOlPzWj5x2zHvHy8KjGNJTQaF2BYw/sUddbYMatj+uO7BAbR3tqAw7EEehujQZBtaf0BAMJPPA5SKAPkCABpX+PfuAKA3sEN+HHQNsHEEgoUCe6+Qp3+zNBYBlzhlsC3rjJ1rqyfDKCiN1HvWthFsz4/6DT20wtrT49mQn64c9TnLFTdZSpss7870VGflRbUULfd47WqnnD5yWpiflaSqpjP+gHC0aW9AG7bByjhpZC5RBV3neWsiAhJ4NKK4pK1NV7bgRREIqw2vQj1SdFVCHCrdsuEzozMKILQcJjo0k99RSHmkEfqlZYdtB5wI5FwSIk7rSlrvQxbvtAGNvc4EV7268QJK8t+8QJ6Yuld7QfF0N7AR/3bz2KsNMQ65T9vAk6OU7Ekv1Ze1gKd3ivyI7FjaMVxA3OtW9E9z44MOlWXahPQ/XrwKE63Rd/w5PiorHOiiLApAOBjAoNeDQa9vrckM7qc5dLJmYIg/AdPE/cLBY8rewf3Z3hdZJVFGcWqKBsYblX4fnYlbAvVprftmGD90240nOc5ew/Yr3TEGvXfYNmPGAMJxsNW0qUaBcakFtd7H+ZQeuBjniFjbtH2g0YTey3YHtu/chlufXoV+cx+g04Zhv08/ffwvbi65HAwLBR4lzEKuD/ST4Rsfgb3MkEqhFyplKJbLUKxWoVyvQW1mBsrTU1CoVmAwHLCEF9LYWTIKM0Nx+kGkpvJdDQ2WgIqgQVRi7TPwwjZCakyJsGxTjbalyAl67g1EBFGZYec/BtwEsgSQxccAwqMKCC2gIkALBQtQpuxvbD8RkwwnIJDk7ygBQo9otKfY8wiQ54IMW6YBgFB2uHgDGtQ6weeqBLnlM1kSC6whu4fpNWzFqVi8F3Ig00WSGEffo/2zv4wCZfZ3MQcZHApw7Hf1jUNjRYiMW9Lrcg64zw8GKuQEAKE9fmsX8OjSooy8Ovlz/u/JJ7yttWtFBkWGDW6zLCtGoDWitQBq/vXGxGF7/l8ebeQjJMAgElkwa8cAQgdfo+3ewWaBAYQ+9AlTbuHWVpJsCu/NPHFUKBBfsiZ1ppMKCJmnFiN8PRjuN+Dm1Y/h/UsXoLu/S4Aw0++TZ7Pb6xLIQ0/mIFuAIUb+MlkoDLJQGCKYY74sBgaHgNHBQqUKxWoFytUqTM3OwtzSEswsL0Ftfpa3w1NaMgIQclBoeT0lPTHMquI421iSLB8rhUukjPoKit3nKBZU0VtDjiGZLNP/88OSdF4EncYhyZMEjrnZJhKAEIyHrQ63n9ftXfQMjHpYswwI+xFIWPre+YDefvSjHiH0oYUro9gipYt2giYkg0NeWEgcoM3IJ/zYkzYgdKcsc7PdQxC82GWZ/4cQIfQNwvOxO8YrDP4wAXezwQUIrUIyFBXkqXr8Ha+7+uToCkNKo4wTvPB0SFhFoPzdO1Gm5HQEeMuctb4snSKvVTZ+YbiytHyhh5z0EEtcADO25t03QjrpYRcoCYjqeg1bAoORgKBoC+XDi5Aq6lgaj+2ICzLtnVrU1me6gJCfa6CTWC4NjVE/Sw+E6FwxD15ExgKWEqhk5wSFpPKjGD4RQieb3DtH+lZUlHUSZXQRRSSwaQMIDSCMInvm2dgUGJdaiD2w2A1MKiAkO2CAaZ9dgN09uPree/DWK69Att+Bcg6ggqmhwyF0ux3oDYeACS+9IZ4wxA0nC4VMDorZHHnb0cASRgP+tzPoQ384gFyhCLXpKZhfWoSlkydhfnUF8tM1yJSLMODnKAgEkdWGP7JhwqKFFCF0RFY4S0hk/DY0Fg2krZwDQfZf7w/ztnpvIcxgCt9eCLbRY9L2QRu/fepDRcq56c/T6TDNNrxvQQkxu5F0E5UzXeKZIEAYkOt1zwBCTh9hgjOOy6mJjhig9d1ASv2yggXWWSq5SARfBZzvljz4nLsygJBFYIjqPJ1OXuVMB7jNYFeKpGuNyemNfEnbDZDKkbnvrVO818Pos7IGC1rplu4QVZYdi168yXSPDQg58JAUj3hSzItNx+7ZSxcKGqrqQksPydFijzGEbq4JAUIBjYVu9tbDo3tJ2HuBEULcW+mHp4/ieXv8Nx61GPRtQOiBeIV7CFNK8ewGiyjif9Exm6W/QY5HuekrAQj5iGjLlBSVr1PRAMJQGXTu6CqPJ/KMSRlNhIymkaNJARVT+WjObOIBIZ5taDThowsX4PV//VcoQg9qpQJMVcqEbzrtNnT7A+giOBwMoUf7WwaK+QKUiyXIiaiW5MxFMIg/3d4ACqUS1KenYfHEKsyfWIHpU6tQnKnbgBBjYlZaqL1BMSOFgUFmvLhlRHTo3tREaqgAhAKkiQgePu/RluVhdX5njWNE/Fxt8KCOHKFgv9snm0amIGFNx3eWASBfKuxnLvJ0JGHYWWldfmvKox33mS9P8By8RsW3zqc0I4S8EYuzIVORrxqwrvDwvN4hQIfIkReO2PyxOBpntsnvnrv8b9tAtyPE7Hu7CITzYmlxlbRspNvZzjS/EONatM/SpQV4YbJofcfH4KAIRi2DUImCCmZkca0hKezsaN7qzH1BY8gg+NcIsinqbvXZH+nbCQbZi/KadgMiGcxYmIsXB6HvREEQ1pAvRWzp8HvExQn6Jxc8i142Ha2veXP0b++lzM9pMzBIa8NqRi4AxmSKFbWSmuLVWKkb/h7JkLUYvefs+Vdqn+nhDB+H/JygkagAO0Ipoq/P5Z0qgjqicFm+yIg6EXuNY004V7V8jlN8I3I3iDRCh1oewAEduYBuD/rtDvRaHeh3utBttaGxtwf9XtcxDi+6WLKWycDU3CzMLy3Z8pcXgJBXMKX9ixV8Y9spGx0D8bYIOIGGAYQKKi2hOrQqPdnPGEAYjV7m6WNFgWBj8yhPddIBIZ0BHAB8+Mbr8PP/7x+gkhnAdKUEM/UabSatVgs6vT50+31oIzDsD+mnXK7A1NQUUKVSyYBHXhVLRapKurOzA91eH3L5AkwvLsDs6jKcfvwRmFpepNRS3LTozJxVnjsneaulzcpLPKz9Gp8T6TLM/LYNJWnz5zsueV3tmA4XLfwbnsMQVpAcUmMR0dGPh8mHhgV6gXnhGPkJ2zYJt7jJ+CAnsKCH/8ZNRh/SD+0CrAZrGUpepShUDYBwczbIzLXZFQ0QWpRxA1SPCKdsEAsakGHJ0xDddAnVIdyQs8AleebFW6MCyL5z/t3Bb0uaMLpug3b7fJcolyTqidoAgbkBbDkRXVngJSTia41KMnQFPWiMXJ5Hzo2NERB6Sr0gsNtwDzP2ZUBIqXQChLLIi5e6cAK/oEJOLkmhXG9pLeHYKG1eLXPAX+5ca8yigaTPJLq471cUFTgdGEbInJWSyEGh/HdL1yK2YOVIbL3HMG4G52eJt6Qz/Obs0v/ynBkoRZ04ms8hAD3qrSxWpHZ/yPnhwU3HOJzjdzThBsNWFoc8YxtYs8Iscnt2316AUJY03APpbcl5MMRiMs0mtHb3oLmzD839A9jb2YGbn12DVrPJ9IfYjtw9W2ff2Vjvf+xRePKFF9g/xHbFj2+wgm3sj3TEICtFCF1+AwMIQ3eCkQfuyZTRrnTtRHSSqb4RbgyptmSeO04UMIDwMLiJKaMZTGFpt+H65ctw+ac/gUFzD3KDPlQR1GGaaK8HmXyO0j+L1SkY5vLQ7vYgl8tDsVikDXCAYLHdhHazBa1mC0qlEhQKBWgetKA/GNCzlekpqC/Mw/nPPwUzJ1dp07JiJJZXlZfmFtdc4IYnDumjt1X21FsE4+kywojhSVPW+T0ebRPWPbORue+U1JF9x6JtJiDI6gNt6KIggMQgNF5y6KHlZ3Vw/szLzcbCHNvixKAMSvmVHSLKQ8amLPtMP8p+bGyXjCXa/CX9Kf0+6HZpurk83hPJjWMLRbh1rmxkSX1jHxbwte+ntMMEIbqb09J59112BHqL+XnJu9uxQMaViGnxoYqoB8oVFigiDhKNMHWZVe4TLnFK07SeE5EQm8a2C91trA6BKgGSTAlTUOaT87yoGKNbi4mzo8hPKqZEYIX1T7IigB/KChqUGaAiTp12y1pf9nk3fFMAGW7WScYklbfHfnj6JJ75zWbQocAMbQYIWT8MTNtt2XIlgRTObt9KoD4KS0QIB7zUPq4jMW62RtgyRtqiXOPawXER2ygdLsvGOcAkdbE++fhp7GwObFlnIYupc0yo2JqjH8YJtrywLQZKxDuFfM4GIPSeOGcnpeiJBlw6x7o3VXK+CNDjBG22Q8F/5XBpsPQQdkrWvERdey7WWqSsDGeaskwr8TsjA9cmRFOWwkjazwr6yeMU+pcxiWFhnvaO75LDJQu5fJ7LL9A5836vD/k8kzP8nV2xgAWpC2wNCSeZA//gmmA/Qh5zOc4XkhMui9beIEjCeGSFvoSeE/wSdBEyIJav41guo7tFZk5/4ZrB8dpAVqBdZyEYvogtPlnbirgwHumGst1qwe76BmzeWYONu2uwt7UN7YMG7ZuCZiibfdLhQ8haVUe53s/gMQ2gIxenzt8HM3OzUKnXAUoFyORwX2AOCkwlHeC1ThQhtCuXys4lphll2eK60mctp/HncVl+SSINz6jyGIkzyqcxduanxw0gTJ/opkdBgXGphcOn8CQsbj8qECDs9gAaB3D36sfwycWL0Nhcg15zHwpkYLM3S9UqVOpTMLe8CoVKDZodlu6CRjgaGbiZ7e/twt7uDuxu70AxX4R8Lg+9do+MMdzksNBMeWYaHvyl52D+9EkekOPnA8keY+W50YAgYzyP3s4sbar49yFumAQK7R2eaJvLk4GCVVBtz7ZUSIE8+nzjIytIqHfpnjfrDAY3pfDxPuuz10GDh4EPMiwHmAZbhGKpREYLjrvX7REYyWXzAAjK0AiSzjNxE4zdy0h9casYHecIyJmFbKVvYR1W0R8CnBzd5YheYClSyY0zMsI6bTL0csUC2/DJeLNdw7ahKlCVZUEzu4bs0AIzyOkjgAEHhlakyW+blQw0h8GBN1raLdpy6LPerbQrWy8Ql0SUgIxTBq56gz4g6KCho5HKjUn8nRLV6LUhASz8EfO07jaTCjswoJBh12XyTzZf4GDDVZ2WxsLpwg3u0RRk0YqoEsvG3Kd3qZasBQjJYOdGdy6boTO7+/v75GypVMoM5FrGrHyeyGnMMRA1oLmSK4LkpkDAkgFkBIvc0CVYKlLOGGgXXHIE54IqgfooFZEaiH0N+j36Idrj+sBS+2is4vCQX6QjOrSuUUeggYvX1AzxPSrTzwSCYTYGdlmEFQF5hnRMHtc+/9425EV6LOP/gGSFOW1QPoqFAuTRmMaxICvFPXGkT+wsBQJQlr5xSi+tcX63oaC9cFYIEC045Fw14l9sbha9LYePvHClPiXnyEiqqnAwScCSGf44RsZd0qGOs2usbVKP1pploI/0AAfW/T6n+4A7JLJZOgZA62wI0G23odfpkLzip9PpkDwjDbDaNIJCLFwmR/oEP9laZjzFn0KhyHQ56UK+ziQwKZQaRcMcxJXcUAJgckBrU1Deifk9u0QAG5BawsbX0mCI4JbTCeWTn+ezC1+7Evt4iiytAZTVbhf6jQas37oDd27cgNvXbsD+zi6U83koF4pQLpVIxgeDHjlTcS/BdSDSPnHtokMHV0K5WoPa1DScPHsW5paXII/ZOXSdEz9PmMtBD1U//Yg7NzOALkLB30kEhD5qZKL+bADh2NiRJG4f2yBNw6lTwADC1EmOeyEBwi7A3i7c/PBDeP+tN6GzuwWDdgOTTwAN1EI+D7XpaajPzsHy6XNQmZ6BHm74hQJkcUMj72YHmru7cMABYeugCZ1mG9qNNnmMcVfNlUpQmqrDI7/yBVg8d1q4+C3UggZkr9kkMJUvl2i/x+hB6+AAmgcHcLC/T/92V6ur1eowMzsD2XwesuilRgMEgZnwTBM4cl5KjQoeDRlhrDLLjN/jhAZPtUL3ROGn32hC56AJOzu7lD7b7XRhaqoOMzPTUCgV6Jl2p03GaalUYXc2isgSN9As6RYeenLEY/uu1CwetRniBWGSZ59oTEYKN5AHQ/p3oVwmo2vYbjPvMgJCK9LHixqgIYie6mGfG76uQCOBAwZIeQjFthTJgkAwKtLk5Cil0OUCbJN15UpQssGGFHvyOMNp4RHWgkUwPjZRnMGKJrCUKIyC2b2y6Ia4j4s1wU/niegYghQekRURMwRqZDpjREOkiYr0W6QlBw6MVyjLfXIWsIIRMjCUVrC0zTHjFcfKQD1rh//gWPr86hfC5HkyCnE9EUDl4NYCDeIXEd2THAR9PKvU60IHqwLzEBpG6fGsLwIv4i0H1Cytkl+UIvhOw3edIdQAhLjW8apKitSJSB8fD4J2BqREkYws9DsdWtf4HoFENHI5gCUQi44iDupJ5ktFDnIZiGfriANdknP53JycrsjmhkY99kORUzpnxWVWOHAI/9sXirtTFlnBFs5rSnnnc0HnmHAQkEzJzhdZu8uAUKK3yGSQr8SgRcOjdZZjRNor5V/tQTHOCnDIo2nOyD1LgxVnnC1xRZ5Zy1kAEwZ86ZZV3C+QPvkCS00fDOlMXL/dsoB5B/cTTF7M5iBfrUAO9TH+zRqfHE9n6Y0MADG+WHrYyvTgDjMWRqSX2arjgFpIMo7bRXKhA9h7ArwxB4+cfeA8ZykikM7qzqzYjlPFMUeb7bASbZL+GgzorOD6jRuwfus2bK1tQHNvn9Z2JV+EcrEIJQTRpNt70Go02f7GZRQVUrfbpwQS1OmiNs3Js+dg+dRpWDp/DoqVMgO0qDfyeejj9cDIFsnTgGXfEBTaQ5dtcLe+PgwrZPL7NIBwbDwygHBspD3SDRtAeBjsI0CI3tvGAVz/4H24/PprMGjsQabXxrATGTsICOszszA9Nwer5+6H2tw8DPBsW7kMWdyQ0GDrdqG9uwON3V3Y296BzbUN2NvaIUBInn5MjyFAOAWP/PIvwdLZ066oXQYG/QH08VwFGpS5DLRbbWg1G5Ric3CwD41Gg6JpTIPwrX4IUK1WoV6vQ6FYJM91qV6HYq0GxWqNAQvaUbne4f9B8Ll59zYBTdacvTHmiwWYmpsjQIjGdXvvgFJ8dnf3oYPRjMGAIje1agVK1RLkyYAFqJQrUK3WIVMsUdRSPsuIXnMEoGQ8keHeJyM9ny9CtT4FxULRToES6VBkebEqr51mi4r79HpdMoDREMFU3trMNEzNzFBqK5lLCAgpjSjHIhsIXCiyyqIDyJuDvX3LWGSFENB4xCgupt9hKmweCsUCeeuzCPrRY19kkU+KwtroRLKOhF6Xz1raIFuAQTkS5Snv/DyYXa/FBoRoLPU63LBE4IbjodRiZqgxu9Iuv25XS2SGbbfTpkgu0g1fwPn2KYKF0SkEg1koYipcDiMBttyg44PaHQL0ung/Zw9yaPCzfDpuWAasXhItdo8nA5c4RvxvnskdRhIoQjXg6a5orDIj2LKh+XzF+UgWGcV1wg1zGluX5IOuieHAGaNg6KhAnuYo0sjPdFpGNeeRFBaMGyGk9SvWHY+m9jH1GkEfRVmYnFlntTiwRpmm7zDCzq+jEVFN5BNFegd9KGAhK4oisXOWVOGYp25TBExE+2wvjIiV2SANfxuRYw6I6T9yoRonb2VAKEAXrQm5IuYQ02RdxVBorQk9wwcnboYXMmLJr8OjwGWBR8zEvMQY+XgFFmWwietJATKtQjhsrdiFr1xjFBFZ7ghg60nccZeBbrtL+hwzEei8Mvoz2ggIO5BDcJNhEUNqBiO41QrpD9pnLDJKe72gG6VJMtrY88B3uJzTd2wN4g9G2snhQPO0XBsORrGgqVx9UziaXIDQVXiHxskdMUypSrwQniOBTXmaNsmu5VoQ100MYGdjE66+fxk2bt2Bxu4erWsEZ6VcASrlMtQqVSgU85SJ0MVoIq5dXCvcAbi9vQ1tpG2+AN1OH1qtNiyfOAUrp8/AuUcfger0FDnrhkUGCHs5GxCyeC5AnuqA26cjJy1l9DDsnqh9GkAYlWLKzxtAqEyqe+pBAwjTZjetRDJo2V2EN65chvd/9grkuk0oDHrQazXoe/TqV3mEcPX8/VCfX8SqMQDVMmSqFQsQ9nZ3obmDgHAbbl27CRt31qGHxkGfpYyWKlVq56Hnn4OFUyftM3E8QkHRLzRqW03oNA5gfW0dNjbWYX19nR3Al8ECtwzQIBEphOVymcDV8uoKzC+vwvzqKmDaHzNoxIfpn26vA++99Sas3bnNviBAyJ6rlEtw+tQJAgtb29uwt3cAzWabtns0rjHVhxneHShXS1CrV2FudhZmZ+dhamoWctUqZCl9SqQaDmF7fZ2Mg53NHWhixLHThXyhCJVqDc7f/yDMzs1z77PIIeMpnznE6nuwu7EJ+3t70Gzh2TIGCNHIXlpehpWVFRZ1wehTAaOT/JwiGdp9RAos1XYwgPcvvQOffnxVqohnA0IEpaVyGSq1KkxPT1MEtFyvUbQUsOIsgkJqXxRekN3lIsoie5x5VFFKQFUDhNx7T8af+B3TcruUboVR3Wwuw4ADTy1GgIHncdBwomgYRQPEXsPGcbC/R3KE4JzSBotFMsKQl8VCHkrFAlRKCILZHNHQRR7mEOBjU/0uNHb3KaKFKV9UXVeuX+RYwM54KLeQmSwSMCwAFEo8kp1nZ7v6Pei1W8QnnB8BQkqRBMgUcpCrllkEHDK0RpCnOXTKCLCKZ7kQOA3xyhd+NotHdAoYrSEHhB1BZgmZXN4cgNBpAEc/QygAIcd82Qx0mg3oNA+gR6AwS84biqwNgfENHQ1CTugcFbvKhqANpYoiGGRRckrbI0cApmhnKfXTqqSKAN8BCBkfyFhHXuF6QCBBUVkGxAXqZm2yc1sk415FTgQQ4JU5BcupT2qLg0m6Y5KnWIqHBCCUzwfmRI60nfbnyCMVjiqrMIuUPu0ChEyPWSPi0i/zl385UpxZ4jc/j8Zyp/kKohxE5iDZ292nM+IIZDDtFnUROgMRxORqNXJ29JsN0k39wRDyxSLkCswhMVLsygGCGUillGAezcdkc/xBxxzptBxG09i6EM4Bds6UAUd00FgzERH0LK7lvATEBZG404XvI5bjRegb63J5pJlEQwrsi4JCLD1TZqdVkoZHmNdv34GLr78O23fX6PhBpViCEmayZHIwXa/Dwvw8zM7P0dVMUMiRjuvs7UG71YJGswEfffwx7O7sksOw2+5Dq9GGqdk5WFxZhYeffBKmFhcgUy2xCCGCSgkQCocLAkKWNioCnLINLuvrtC2Qo9OfAYRj45UBhGMj7ZFu2ADCtNlHsQKR9tZtw7UPLsO7r/4UCr02lKAPncY+AQo8x1CbnqGU0ZP3Pwj1BQSERYAS+xFnCDs7O3Cwuwu729tw85NrsH57DQCvnUAQxa+eqM/OwtmnnoCZ1RWWhmilq2Wg3+lBa3sL9ja3YGdzAzY3NmBvd5dSNOkckCggItzE3JZCYxKjmF2MhmWyUJ+agrmlJfKkTi8uQXVqhu2E1u3KQ+h2OvDG//op3L7+GZGdaSUWPSkU8gTw0ERpttrQbHWg3e5Brz+gNKhSoUhnJrvdNuQLGSiXChShXD15Ek6eOgOFqTrky2WeHsi4unbjJqUNrd29S8Cu1W5DsVgiAPvwo4/B0soqGU9UPIarSIICgz7sbG/C3Vu3YHNzEw4ODig1i52TAzh96jScPnOavPMEfhEwcMu6c3AA7QZWtdumSGir0YC123dhZ3Obz5mtOUwGI09yPk9GXqlUhCqC90qFUndL9SpMrS5Rum+hVqUzXgwUijdlYGhfk2GBDS7YonJqoJwLg4zywvi9cvS3ATT2D+CTDz+C5sE+K2XPz8vgLGYX5uHMfeep8q1IxRWpo5RuvLcPm+vrsI9Oi2aLiu9UKhUWWcxlqVoupgFPT09Bvlwk3vVbLQIPSFvkN0av1+/cgf3tHRh0OpTqyVJb3XuaFcKRIlL4N2bYVqem6SzQ1Nwi5CtVAoaDdpucIHdv34Jms8GPcbEoJqZIVuo1mFmch0K1ioyCLqZP93oE1hHcdJtt2Nvfg32MpDcbFFVo9zoUG8D1MT01BdN1Fk0ulaskawwQ8jvN5NiZKyKiDAgF3uBRZ6QPgndcaztbG7CN8ttoUJQPz5WxKHQBpmemoV6vEe9E5Bv/juPGNLrGwQHs7e2R7KNDBN8tVUq05qZnZmBmeoYBbJxDHyP47NwX4w0bFKadb29skIOK0k8xCtNjZ0vRKYBRVYyIo5OgXCnT2sR/12dmoIJAR/qIaCSmiaNuQiMesxk6lE7eIZ1aLBUo3Z59nPIh7lWlWFiWyTE+Upudg5nlZefzjmggT2MVoJPOBfbh5vVrdHabQxd73uQUYPoMzzvXajWSeaQzRvjIgSTGKJIosKgRZnwMetDFaHqnC+1mG3rtLs0V9UK5UoFCNk9gGjMmcF02DhqAiaKUft3vkT5GWtampsjBVKrXWJqvA4uwyC4rWoN99il6T/wZ9Em74BaBY8W001yhzNJ8hxnqm6US49lE/OGOTTltlkA9A4QsFVU4BnmqN6X1MocAykOvxc5CojxQZW3MyOh2ycGEDgwslIZ0LJVL1B7yLVsqUJq+YLMDXg0B1m7fhgs//zkcbG1DEe/upYg9Fs5hOmd+YZ5+cM9CZxvNvdEkOUXn1bvvvkuOUYrxsdxaKBQrMDO/AI889SRMLy1Cpl4hvS8AIZ0jtCLRLEJoAGE868oAwnj0C3jbAMKxkfZIN2wAYdrssyKE6LVvN+Gzy+/BxVd/AsVBhwHCAwYIESigEVufmYfV++6H+sICAJ4dxE1RKirT3MOm3/qiAAAgAElEQVQzhLusrPYn12DjzhrkIUeplDNT0zA7Pw/T83Ow+NCDUF2a59XRRCQnA51GCzY++ww2bt2Cu7fvwN7OLnlKEZjgBoyGijj5xNLF2IXUCDbR2Nnc3iKDE8HKzNw8rK6ehJMPPAgLJ06SIU5vEKjMQKfThp/9+7/BzU+v2sVfhEGbzZBHlrzauTzwq6TIyEb7ASsUDjDts4upUV1yGBeLBTh7/hw8+PDDUJ2fg2K9BkBpoCzN6dYnn8Hta5/BrRvXYWdnG1rtJqW+1aem4fGnnoYTp09DpTbF0jPFB6MO3Q6s370Dn332KaytrZFhjFEeNK6QL/ffdx/cd999BBSwCixLdWKpjHtra7Cztg63bt+Erc0N2NnepvseWTERYZux4g/s/mN2Zi2PhgtFlNArn4XyVA1WHzgPM8uLUJufY9FPXvjBCQpFPTum4x0pYFZUwkK7o+JODLVBIC9xSDKIgHBncwtef+VVAhZoCKIxjxEnlIsz95+HF774q1CvT/GqrcIEAti8cxfuXLsOd27ehK2NTWgeNCjNt1qrQaFchFK1DEsry7CwuAgLSwvsTGY+CwMEhBitK+Shc9CA1s4OXPvkEzLy9je36U4xUQzIaenys2p0xooXRuHprGjQLq6swNLyKpw6ex+UZ+YAKlXoIWjd3ILLl9+Bre1NBkRzWTLmMS1sfnEBTp05DZW5WYBymaIIGJkpVirQbbXgYGsH7t69C+sbGyRf+wSemmTMlkplWF5egeWVZVg9cQrQKVOqVHjhCUzV41VIOXxyAECfM4QObW0HnpgZKs7gYbXUVhOa+3twCwtq3LxBEfd2u02AvFytQKVWgROnT8Hi0iIBOwSE+D2CDpTznY0N2Lh7F27fvEWZAij/pUoZpqanYWl5BU6eOQUnT52CTB7PUmVh2EOe4SUfGA3EKo/s/OHW+jpc+/gqNA7wDFcPulQZE508fWg2m3DQOCA9g4AHo+OYho4ZB6tnzsDc8jJLj5SuM8E2CaTu7xMg2t/do5TAVuOAUooR4OIcKWtURJGonhW/c5U7s6wcyEwGls6ehdMPPUQ8sypzilXCI07UHs4JzwXjvbDdLrz181fh1s3rLJLM6c8WIEbSBjQPdAgsLi3BPOrgmTko1aqQw3PaItolzsJlgVKrMaJ7sM/ObmNUHs+EY2Tw/Pn7YPXECUp5bxw0YXt7FzY3t+i/WAgJo+2oH+uUZcAAz/TcLEwvLjJHC0Z3rTROBuyQD5gW3+t2oNtpEQjDtc1qpWRpfZbKFSiU6yz6T1CRZ4b0OjCgNEt+DlXwns4jov4u0HnHfKHEdCsVEeKp9BxIIi+7DVzfu6QbUB62cS9rNGj/wbT+SpXJBTohpmp1yGOKJo5tGo8nVGleLA2XV2Ll0e81jBC+9hq09/ahRoCWn+1EJ9TMNCwsLcLs7CzUcL/A8eLYUK+gjLba8Pabb8Ktm7eg3+3TnlSuVGE4zJGD9tGnnoSp5SXITKGTDquMZqCbBSosgwnLItXVAML4lpUBhPFp6NOCAYRjI+2RbtgAwsNgH7t2og/QasK1D96Dd3/2CmRb+1Dod2DQaUEWi8HgGSRMTSuWoYObVrkCtZlZ2mCpmhyvqDbE1ERMH+p2obm7z0prDzIwVa3D8uISTC0tQHlhDkorC5CtlqE7wMqcGYog4l56sLsHH116B3bXNyniMcBKpv0+ARM8f1isVSCPnvcCi+7gmUOMRqLxgNGE23fvkCGMhVZq9SmYnpmF5ROnYWFlFabm58m7K8qfo9HzzmuvwZ3rn8Ggj8YIeofb1BZKIkZRqvVpqE/PQrFUI8OihZHCZgvajSYMuz06e9nZ34UhAuhSHuqzdZian4bTDz4A8ydOAFTwfAd6j7NwFwHJtetw7dOrcHCwC7lsH/qZAdHwoSeehBNnzsHM/Dyl9dE1CV08C4VFffKARsXVK1dgb5elEmEqlijX/tBDD8FDDz9MkSY6V4Uf5GevD1fff5+q2mGEENMkyfgSVzBgGhb+5DHtLsfvI2O8zPQGkMfIAo8a5Yp5qC7MweKpE7B6HiOgU3R+lJU2F2eMmG88O2Tnihgg5MUoBAYUKWL0pQ2hrJXvBoQiek3XEvQpavz6K6+QcT/s9Cj9D49g5UtFOPnAffDkF34JKtN1ZmO3kT8YCWDR2ZsfXYWN23dgf2uHvO8YBUWvfGvYg0wpD5977DFYPLUK1bkZyGHUG68U4dEeBNmtrW3YX1uDTz78kPjRb3eh02pDu90iYJ+ntFJ+fjKDGbZlSkHd29kiIxfTOhHA53IFKNfqMLewBA8++iRLv0ZZxjWzswOX3noDtjbWKXKBURqMgpSqFVhcWYYHH36IOWPKJWttYI/baxtw6zN0wNyl6CX2RdEbNJQpCpWF2uwMLKyswNn774eZhUUyYjE6SFV8qWCIXaaeAKG0TXtFCEMBIRXLQacJXsjdhKtXPoCPr1yBbrPFzklhNcVSAfLVEjz6xONw8sxpAoD4wbEz478Ane1NuP3ZZ3DlnfeoejFGrDBahFEnjAqf/twDcPaRz7EztKiLMJ0aswk6HWjt7cH+1jZcu/oppfrmhhlotZoUnae0YF6yH4EzgpkKRn8w+oj6DtdELgtLp07B4okTBAoRwKLhTxVLeeXjbTwjduUKHGzuwLDN0t2xf3QQ0VLENUdCmmUFQPAaH4w6AVa0xQN3GAlj6ctTi4sws7wC82fPQm1ujp3/RT6Iq3coYp6Bg81t2Pz0E9JDCGzvbtyFfUzTpIrHLNrGqj8Pod3pUmQLASH+F50D07Oz5DCbX1qktcOu+iC0SoCm1din4mA3Pv0UttdwrbUg2x/QWltaWoap6VlotDqws9+Ata0dnALJEp73xilN16pQoMOFqBcLMDUzBWceuB/qc3OQq1QhU6nhoqXsEbqyotuFbYogb8DB3jb0sD8pYn3i9BmYW1yCYm2aOb0oOsfW2qDdgp2Ndbjx2afQ2N8jYIkAE1PHp6ZnYHZ+gXQ/7ld4ZIFFkbF6dJsqM3ebTdi8ewf21jeJrugsQN26127S3aHoOMHtDem8MDcHtXKF1h6ub9xf6stLUJlHJ02Rqh63mweAZ9CR1nhUAq+ZeO/iRTpKURhiqjQCSYDGoAdLJ1bgwYc/RzJH7ivUiX08DIwO2g50Dxrw9utvwc1r1ykCjXsF7m0YHVxYXoH70Pm4MAdQwwJo7AxmD4vK4I8LEIq8DaalTcpoVFvLAMKoFFN+3gBCZVLdUw8aQHgY7LYBYQNuXHkfLr/2Mxju70C+04JMv0uAkIyLfAH62RysNRrQy+agPjPHqsrRuZwhbWaU4gNDAhMImHBjy0EO5mZm4eTJU1DF6MvcDMBMFfrFLHSxfUzRzOZoI97b3Ib33rpI0Q405hGQFDM5StfBKFV9YRYKlRIBQozuICDc2tykaB9+Pvn0U9ja3iLjHAFduVqFxaUVmF9agWWMrlRrzIM76FPhg/feeAPW0LPex0IvLYr4oTGBG+/07AKl9E3PL0GpNgP5Qhk67S5dLIxGd/fggFJ7WtubZDAVihnIYAXxIsADjz8Gy+fOQ252GbJ4TgyysH79Fty9fh0+/fhDaDZ2oVQG6A460B0O4PzDj8LqmbMwv7hEhgTVsuzgmT+0fUqwdvM2fPze+9BsNKDbwehGH7ro1e734OFHH4FHH30M8hhFJX4MyRjut9pw+e2LdAFyByu34vnHQgEGmKKWy0ChWqZ0UDQIRfopGfCYarh3ANluH7DOK6bAIago1quwePoEnH7wfqgsLkC+XiePNIEJOmvF7k5DQJjlh2pswMjjIFYKHS8Aww0T67SdAxDyM1kIbhEQ9vtk+L3+6iuwvbYGg3YX8v0h5DMZqNSrcOL+8/DQC8/RXZf0aXWh3+pAr9GCtc9uwO2PPyGDr71/AMMOpgfmKQq132/DoFSAJ5//PBU6ys9MEVChdDoEGXglCAA0MH351i34+IMrsH77LjkWkDZoqKG3vjo1xaIQ/FoFBBd4LvH2jU9hf3eHEHAhj1UFSyQT03ML8Ogzz8LUwjIBQpwjViS8+PrPYHvtLq0lPKOKPwgkMKr48OOPwfQiA4SUTYwOiYMG3L1xk6JfO3fWaX51dA7ksCrhELrDPvSw76kazK2swP2PPAwzS8tUdIlWLIJHXmmTZb+Kay1YURC/D9PWzmivOMNlRwiZgwij3B+88w5cefddqmiM4K2HRnkxS4b0M88/C2fOn2PXcfI+c4UqZLN56O/uwO2rV+HdNy9Ae7/B8RGrQlyZrsGZRx6C+556nCJEdH0LFg9qtaC9v08RVzy79dF7H0C30aIsBQRoCJQx1RbbwHTEdqdDUSGSYtRldD0Dm+EsnkdeXYET584RqMbn0TlB51ghQ3fLvfPGG9DY2IICiiqeASUHFXPOYPS6h2sun4FSDSsQZ1hhKOFIa/UpiwKrE2P15srsDCw98ABMLy9DIc8K7NB1M1htstOjqNzOzVtw9wMGrpHHCF16CAbpmh4EhOyKFZwBBqgxDR1TOEXRHsxKmFtYgOWVVajNTFGUGYos1RzBUmt/Bw52tuGj9y7Dxs2bUBh0oZjBQigY+ZuGYqkMO4027DbbsNVoQyaPdCwzIJYBqGIaZa8NgxamtwPU61U4df48OTOK0zNQnF+CfH0GoNOnTAsEyOt3MCvkJuxtrUG31aACTzh+dH7d99AjsHLyNJTqSP8SXm7IQCHOsdWEu9evwfvvXILd7S26vxPTTvF89szsLJw4fRZOnEXezdHVSVSkCB2X7Tbs4/GErS1Yv3WTAGFra5edtc5koI1CjGeK6zVKncV05fmZWagWS9A7aEK1XIHZ2TmoLS9CZWEeSvOYtpyBDmZ+YJp9ucLOXG7v0Nps7R9AboA6GFM7M7A/7MD86jLc/+ADtMeigyuLQBAdgRgd3DuA1vYuXL7wLty9dZude8YU62oFVk6egqWTJ+DEfZhhMA1QwbPIzKGDYBDPNfZ51VZcoVhl1Fw7Ec+6MoAwHv0C3jaAcGykPdING0B4GOyzAGGzAbc+ugJX3ngNBrtbkG01IIeV8niBBqwqikBwG89XILzIF9k5ETyjgcYNPodpPphih1EmvJdvCGScLi6vwpnzD0Bpboadd5guwaCcgwFWeeDvNnf2YWdtk4w3SsdrtKGWL0K9XIH5hQWYWV6gc2zs4vUhZPidVxiBoNLfWYB3Ll6C69dvEGDC6pi4KWMkZn55GU7dfz87p4FmBKYoNRvw5it4hvAa5DIDKGQGkM8yg7Jar8O5Bx4hY70wPQfZcp2MnmFvAF28TmNnF9ZvXIeNm7dgsLdL6bbZTBd62S50s104/bkHYRENoDMPQL5Uox0aAeEaAsKPrkCruQOl8hA6gzZ0B31YOXseFk+chAXyvk9DuVxlaY9o1/WzsHb9Nly9/AE09xssnQo91oM+NHtdeMgChGWWTjUASk/C9MaPLl+BtVu3WTQT00HxLNFUBcrTdTJG6nMzVDSGrvvAc1TtFlV0vfPZDRg2W1CBLP0b09Kqs3WYW1mCpTMnYebUKQKFGPXAdEM0PmDIQGFuYBsfAhA6AB83+CnwwX8fBYSsUiSVxUfggJGSXg92NjfhLQKE6zBodwgQ4rmcSq0Mq/edgwef/QUoT9XZ2dRhHlq7+7D16TXYunYTdm6vQbY3IKCLAIXS1PBKk+wAcvUKPPH8s7Bw7hTk5qapUiul+vJCPGhENjc2YP828uEKRQhFyh4C7RUsAb+ySqmYePaMXe8woEjHB+9ehLU7N+g8EqZ8YRXabL4EU3ML8MgvcECI/MbUxb09uPTaq7C1fhdymSFFrBE8II8WrAjhHEvXhiylMK9dv0ER0DvXb0CT1k0LpspY8KNI0V+MEeKNofnpKsyeWIEHHnkUppeWoVCrW6X+WZ1Gfh40MUCIhaoQ/GH6WxeuXLoEV955B7LkKMJ03y7081nol3Lw9AvPwmkEhJYCxBTmHGQw0L2/T4D+o0uXCcgXMQUQjV/kcSELJx96AB546nEYIlCDIaXS7m5u0llPNKhb23uwcfsuOTpKedQJZQLY+VqZKmAWMeqHoLg/gMbuDmU1IA3pfGgmA+W5GagtzMHKmTMwvbDAHQ5MLtFxg+nI773+FjTXt6CIVZJbHdKFGPFDUI6y2M0OCRTieHNFdHDlSR4wwpdrDSE3xAhhGcpTM1CZmYHy7CxU52ZhbmWRRRXxwnGsuLyzB1ff+wA2b96GFgLQXI6yHtroiynl6awv5LEID1vPCAQxSoZnZjfWN2iOKJt4JhWv6sEiWJiuu3xiBaBepiWM52Y7B3vQ2d+Hq++9B5sICLttQOoWc3ghfeH/Z++9n+O41iXB7O5q7xtt4D1AgASN3NPdNzsbsxG7M//wxkTsbzM7V54SLUgAhPeu0d67jcxT3QApylB6uk96F7iBoC4JdFdXnTr15Zf5ZeqeL1QaaDqoFgmh7bDQdbj0mQm2KvkrWN0mggSDfg98Pg9cPg/coRC84SiGZhcRGR4DWgRnZp4ze36Ky9NjFLOnaNXKMiGzE1kwu7iM9NiEAYTspAkQWkaSXiMg3Mf6y+co5q60h0kCT0m9x4vp+UXcuXcfDq9tyCT1RUvs4N7mJk4O99GuVtGt1dVEYpOHgJJz4A6vW0C7Wm9oRjLo8cFPIzC4pGrh849mW55wCKOzUwgPxcV4U2Gg5pzLLaUH1ySfHZzkU0QEe01ehzknPp+Ribba6NUb6FIZU60jf3qBq9Mz7cWVIl2hnZrD9EXDyIyPqkkRzQxrplsO0DYglP+PQKEdGaKd4hYQ/t7a6p8SEDb7bTH77P0x0O2PedXfe8Fvf//f+wzcAsJ/jyvwLiDcfPI9uoUruJhDaDuQcltoU47icKLidKLJTCSFsLtgcTaPjn2ca2k1xQrSVIAdbQLDsD8omdH45DQ8lPMFvPAMx+GMBiTLU0e22cLF0Smyx2c4PzhGLV8SsxO0vIj4A3LSjGVSBhAq9+9GjIRa4Up3x6sXrwQIWShzvoPyoiDlUckk5paXFZshioGzKpUSnn33Lc6ODuGSm10bjP9llzUUiWLp4ScIJ9MGDHrY2ffoScsHPIvLy71dZPf20MxdoV3jrGUTzV4dDdSRnJrA0OQ0UssP4KVstN3D5cGxAOH+1hvUCAi9PTGEbXQwObcoA5xoLA4/IyjYsW8SuFA61MX50Sl2N7ZUGMjogJETVJs5Idbozt27MrERK9EFSpdZ5E7OcLS7J2dTyZEU+O1EIBFDMBlDanxEEi4CKBo4UGrFa0iJ3fH2DmrZHHrVumFDm00EI0GEh2KIpIaQmZ9DfGxMhVmXbpzyujCmByxu+91oyRDtTr9hn64ZIBMRYc8a9q0/+gyhTEHs+ACydPpuSTLKayYZG+fQ6GLocCIQ9GN4agLzjx4YQCiA6kDxMof912so0u22VIWfRVzPIWBBqWelVkPLcmhdrnz2MYamxuGM2YCQMrp3AGHl9Azbaxu4ODkRM9hnXSdmZsXwRijFDAQ0r0rQycL61dPHMi5q1GvKAwz4Q2IIDSD8FKFkGmB2JQE+GcLHhiG0wKKezHUL/nAIQ5kUpudmzQynzyflM4vUg+1tXJ1foHR1hVapCjTbKlyN8yZr7g7I8RIQJkaGMcv7IJWGFegDwj5D+GNA2Gfr3vfEfj9D2J9hMw0itLkf2IBwdRWbAoSGISQgpLyt7Xbi4WefYHxmUv2Pvg+i5XKDBpzNYhnnewfYfPEa3XoTHtvgw+l2oesCRhZmMftwRSCZEvTS6Smyp6c4OzlBu1xFp1KXfJ37EgFUcjgj6Sxlwk6fF+4g5eAuyQLzZ6coZY10sN2gxLqnZoE3GkF6bAzx4QzimbTIYwJCkkg5AcInNiDsiZnnZ6fxFGWtwUgIzqAPPR9dZe2Q+G5bBjecZ3U1enB2afzjVlwOQSHfL5iIITUxpnlJXgc2yYoXlzjc3EE1m4erbuZXpcoO+uEOBxCMRwVwKaunyyzXJx0t+T4H+4dq7PTjSGiYQ8XE7MK81hXn0AgI6SzdqpTRqlawu7aGq6MjWMxY7XWJNQ14ppOoww13OI5wagQOrx8dpyVWj3Pkx/u76NZK8Du78FgOWJZDAeoOyj09PkytPMLwzLy4KxnKtNq4ODvGxckRipcnaDL2SDEiBIUOAcLMABDSQIXmWWzaEBBWcX6wj7WXz1AiIGxyPpWmW2a+febOXdz75FPj5ssNqNtBucBYpHPt/bnzM31WV6cLv8stMMi50vhoRmwtpfHtNmdh66gWimiWq+hVG2LdaMBV57PHbWFsfgbJ0WHNWVN9wbnFvrELWWfjcGsOgYCw5+M5NJJiyZ3ZtGtyBKGC6lVez8HL41OpNQgmeb2C8RjCqTiS42OIppLwRiK2OVA/L9JkOpqZVSMhNUZDjJsxd/GtZPS3VVn/lICwcQMQmoXzR3z9Ma/6Rxzp7Wv+I8/ALSD8R57t/nsZQMgcwipOt95g8+kP6NkModUHhJKeAU040AkE0HG70bZN1VX8tztiTOTg12yaOULNeBEQBpCMJzA2MgI32UG/F+GFSXgzCf23pKW1OrZW13G6f6SufqtcQ7taEyAkoEyn04imUwizGAtQMmTPd7GKYydWri9NvFnbwMnRqUwp2gQpTgdcoaCK6HuPHsl5VC6cjRpapSJePXuCi5Njzer02syXa2oOhBmED/63/x1Ryvmc7EZTksMCxHSmWYzkd/eQ29pE+fwUjXJBktNGp4p6t4ZwJoX45BQmP/tXBIJRzbNdHhzh4sAAQjGEXiMZ7aKL5fuPMDI2Ab8/CItSI3bBKzX0ak30qi2cH59hZ2tH4IyRFQ12ud0uFZp37t/DnbvL+j3NEHaAy8NjnGzvgJbn1VJZVud96VloOIlIJiX5JwsMMkVdxhR0WjJPqBVLON7cRHb/AKXzS+VKsqMeCAbgCwfELk7dX8HI7BzgNsYkbZkzOOFgYfsTgLBfjdyUIf4iIKRUdAAImwKEzwkIOUPYMEwMi1AagAxPjmH+/j34QzYgbLb0+V8+fYpqrggvXAh7/fDx+jXaMhEplIroUjoajfwKQHgFAcL1dZwdHeu80pDD4/NjZmERYzOziGRG4CHzxiBurrFCHi8ff42T/R3Jdskq+H0BFcbhRBJLjz5DKJkCeM1thvDF4++QvzgDy0nNtLZbCNGcI5XE2NQkQokEXAG/inuaLm2uv1HMC6WKjmYHrg7gY7QE79l2Gw26fKILdx8Q2gyhSwzh9fwgr2PfFXYwQ3ijiHx3b/pZQCg5JFkPAkIDCjdfEhC+glONBxbdLbQcXTU1DCCc0syWPTSnWTfLaaGZo2R0D+tPXqBVrcHtcCLIzFGfFx0bEM4IEHok/Tzd2pI0mwY2aLTgbBmTDjZF3JZbktnppQXJ6ljIOwkI7dnb871dXNEN+OhURjGMhulxzjHoR3J0RLLzkelpeNyk0lpqvlydEhD+YANCIxnlTLbH7cVQMoHhsRH400PwxMKSZRKw1IsFHO7u4mj/EM4mZaqmVLf8QeW0kh0M8XenJw0g7AGn+4digikLdtRaCDndaNRqqDWqCKWHEEol5EKreblYVGuQYKtdLODk8Aibm1tqYlD+yLlCysDJYt1duYfllRU4I0Gxrp16Ba0qAWEVewSEx8dwNThDaHIVCTS5B4ZiSSRGJjAyuwhPJI6ex4teo655vPXVF6hcXcBF2WirRpmDZsD5zKh1erj3yd8wd/e+9jmCPjLI58dHODs6QP7yGI1KUetHbqxwYbYvGQ3HJU2F5TH3GCXodOY93Mfai+co5ckQNuAhQ+dyod3pYfreClb+9q92bIZpHp4cHmLz9Ss0ykW0ahVUCwWxn4kInaU1+oeJxVkMjXPMIW3MtVotSWiPd/aQOz7TNaMBUZHuzZ02RmYm1ZQam52GLxKWvJPnms6mbp9fahkNWxqnHMDtkOS/3qirwcjnoNXtadaQ6+94dx8XRycIELiTPfb7EUunBFQT46MIDiXsTFMesWF+TXfgHUCocvsaEJqVdjtD+KG11i0gvAWEH7pmbn/+d52BW0D4u07fb/zla0BYwcnWJsQQFnNwcRaC5gTKAOtKoun0BxAbH4eXmXk3HDQJAJnZ1qClPEOKm01FR9RKZc0Hct4iGg6jTRc0twNTnz1AbHJUs1BtSpSKZbx5+UpdUUedndKO5H0s4r1OSy55zGhi8RiMhZXZRBt5Wp5zRofSQwKDXDaHapWRAm6xaI12C23my0XC+Oizz5AcHlYh0atXZVbx5Ltv1CWmAQJrPLedbcdZl8W//atcVQ1tweKDYJCuocY5sJnNonZxjqONNZQuz4BuC2000EQTLsU0DGPh8/+MIIuldg9XR6cCaoc7nCEswO2hwYsBoP6giQKgOQkLYc7okMlicd9rtFHKFZE9z2q+iQ/zJot9y4G2z43FlWUsEhB6/Zq5InV0vLWLnVdrKMlApYkwHUgtC12XA8MLM0hNj8MdCcJirp2XZih2gUDXzloD9XwBh2+2sPuaMj0DvLw+k8/XtZxYePQAE4uLcAVC6LksnWvTmnbCujlDKGMD2xHQ7jD+FCA0y9eIR01sgJkbNIDQsEzFqyyefvctCpohbMBJJ05KfMkQTk5g4cEKfDRckTPrhaSdp4fHmjfkOvI6XLDIOoghbMpchLJFgtyVTz9GYmIcjljY5C3elIyyUCNzdHaGnY1NmdPI5t7pEgs9Oj2LzPgkwpyR4pwq5cw0rKgUsfbDdypYmS8oIxGXZRjCRBJ3HtkMIQFhu63CdAAICdJtQEhQwJmviZkpzRCS1coVijgnO7X6SmCTUjaf0wUPk9tksMKgeyMtbhMQhgPK5RRTns6Ya0cWRXOEfTaB5iJ28XiDzf1ghvBdQNhqYXP1JbZWr2cIO90Wmj3eMR08+uxTSUbJmPTDtOXG2e6iXQtybYQAACAASURBVKmKXd9eXZPclxmgavRwrjjkR2ZpEWMPVjhQKYZ1f31NjQA60bo5Y0qist6QBNvlcmB2aQnTy3fQ4xymmzmWNFdik8eF2sUlyheXuDw4UTzM+cUFnH6yiGyEhJGZGMP83WX4A35TUnc6BhD+cEMy2mhqzwz6/XJOHR4bhSeVgDPKjD4eRkezyrvrG9hdfwOLmKHj0Kyci1LfUAiZqUlJAsPJuIAUr8mb1Vc4eLONTrkKV6sDf48yV0LoHsZXlgUUPJwL9vvgpoqC15Z7d7Um2TfvB7q0FujcTEAodtGFuTsLckbm+nB6XOh122hUSqgXi9hbJyA8grNek1pE+6zPB18wiNToFCKpEfgTabhCEfQoe27RyKeI3OkJcscHKJwfo1ZhbmhTxkhNKhDqTdz96HPMLq/A6fWbfMFuV9L9k4M9FLMnBhAKgJLb6gPCCXjDcf0OAaHjBiA8O9zD+stnkoyyKUkZbd8hevLOsph4yjelWGg2cbCzjdVnz+DoGOaT4JeKBa/HgxQdgIczCGRSYmo5m634lEYTlUoVxascTja2xBYyJomyc4Jk7qWx4TTGqJ7IpOQM3JVpESMv3NqvOpwj5Ky320JH7Q9ZPgmw0xBK+1KpIjaY5leUL8cZFUPmOBjA0EgGyfFR+IYScNOVVM6wdoTGO4BQbqq2URTlpoOERvlF3QLCDy2XbgHhPyUg/D2g5Jb5/NCb7O2f/z3n/ve98x/92z+WafzR7/i+13/f+WWwtm3BXSEgfIM3NkPoatbgsfPfWFi4A5xfiGKUBWVmRE6jepizLuLDjjlqlYrNEjbU0c6dX6jdyqKdwLBBgwu3E3N/+wjJmUlYoYD5vWIZGy9WcX54DKvRg7vrgIfFMxuqdvB3vd1AqVZBKBZBOBaVJTplf8ZAwC0g0GzQIY6NZ79ASp35YBw1CgXxyeefIzUyanITq2U0r7J4/M2XOD06gMfRg89j6ZszHeFUEjOffoZAhE5/xCgECCwavab9yuF/muuUilj//jGuTg41QwhnB11XFy2XA4FkCvf+839BKDrEWlVdZc4cHu1uo1bJw3Iza6slpqTeIDg05g80HfG7GV7sltkEZaOM46iVamJ+PJZHwLhpOdH0uVSgEhCyc64Mw04X++ub2Hj2QkYGdPIjGKczIw0Hpu4vKUKi63Oj5yE4YSaWSzMqcnUlw9toYe/1BtaePBV77KJcjKYUsjTvYfHRA0wtLcLNfEe3B21plEwuocUZwkFSswGEg/xBbZH2PvmjwsT45dMhUaYY/JPA0JYYOtotFLNZPPnmGxQuWDwZaR7J4kCAgHAcC4/uw+NySQK2s7ON89NzyWyZmca5OmPYQKBlbO3bdDl0OeANB3HvEwLCMSAakrxNh6mBHM6ctlC5uETp9Az7WztiKGmtr/XvtDAyNYv0+ARCZFyVK+gWg9SulrH+5DEujw4kITXB5Q44bYZwsQ8IvQH9ey2fxzNKRs/PwJRA3VeMlvB4EEsmMDU/pzk2Fv2Hx8c4PDrG9uaWgHMkEETYZxjQarlsDD6cTrTpcsn7V4Awg/nluwjfBIS2qYwxmLFZBjlO2uYyP1EH/CJDOJCMNuXWurW6iq1XqwL2BPk0ZSEgbKGDxXvLyIyOoqP3JSClKVVHRhuc5yucX+B0e19gnowJWU+au0SHEkgvLSK9siwAXsldYfPlS+TOz5U7SXsmN5xqULF4dllOTC0sYGpxAd0Ao0UMACLgommWg/d0oYzsyRmOOe+7tw8HjZfo4uj1aHZr+f49ZetJgt3tSjK6/vQ5KhdZuBp9Iy0HQgGC+ATSw8NwDUUlyWTxzvk+SrT3NzZwsPEGHt4vXRbsTliBIDzhMMZnZyTvpZGTiXhx4fm3j7H1ag3eDgR03ZTkOxwCPwuff4qhiVHDPHFLtufH1GBp0fmS0R8VHB4cqonARgjZQzLcE9PTmJidQTAWktSRNxSZs1ruCrtrr5E9OjSAkDml3J9CQc3Kjs8tIUQFhS+Eni9kVA0EqGxilEs4P9jG8fYblApZuewytqHV7aFSb2Lu7kNMzi/BH4rI/IVfxwd7ONrdQfnqTJJR3vcujSVYmJpdkFu0L5KAy8s5SbfAltZgrYKL4wO8efUC5fyVcgSZYcnX5Rz55J27WHz4CeDxmluZTYPtLaw+fwar14bX5bDBp5GwTy/MY2ZxAaD0XA6sFJAYQx/uk41KDYev15E7PZdhjJImADR7XTG7nGXOTI1LWsz3lKKEyppaDW02SCkp517cbZmsUcuF9Vevsbu1g3atrqgJNuXIGJJVzAylEGUWZjioue/ESAYOsto8Nip7tKfYWtQbLscChP1Gn5QARj6qHfgts6g/Tgv471Hl/FHveQsIbwHhB66tW0D4gSfsnR+/BYS/7/z90m8PrDv6jwUjHuHDhIxCpYzjrTfYePYDeqW8XEY97Csq3LgLP8O0E0MYvn8foeERhWmrs84HM4s8golG3QCKdgs7L1/hZHtXslEWtYxr4BA9c5uic+OIjw2rQPW53WICNldf43TvEO1ixWYHnfpT0QFOh5wSGRHAooczP7J+tw1vWGwwH6paq6PZJB/CJy0jFSzNPtJR8cG/fI4hMoQ0n6iU0Kb88IfvcHa0jy5NExyA13JqXoszh5P3VhBIMG+RphMsWji47zbSIwJChlCXinjx5d9xfrBDP045jXr9blS7XfiSSTz8v/8bQpEEurUW8idnuDo5w8nejgChw8kuvYkV6PG1yTyyAGJPXH8aG3K0uug2O+jUWUjTeZSI1yNA1wl4BAgXlpcFMhR70O5hb+MNNp6+sGM/uoiFadfu1szW+PIiMnNTcEYCpqigkyGLcAUf9+RcWL68UkzD4cam5GM07pHSyUuXOx9m7i5jbH5WGXoOrxedniloNUM4AISyjTESJhsHmj+vZ1n6/z1YuTYg1Em23WDNfE1LoKx4eYkfvvpKkkrOEHLtGobQh5Gpccw/vA9Hr41KPoeNjQ1T/FbrkoKNpkcEkLkOm3UCBFMY0RCHRdq9Tx4hPjYKREJijXRslm3uUy0jd3yEi/19XJ6cqhBUkDbZRocTc8v3MDE7D188LgbFIJqOWMG1777C5eG+kWW3yXp2xSoybmLhI0pGWVT7ZeJTzV3h6XffGUDI128a51sa1SRoKrOyovXJdf/81apAoSIGKDd0upAIRxH0eJG9OJd0jlI3zii1e13dA1z/BIShVAoO5pnx/iWTNCgYDasgdpR5cb9ZMtrVfT+QjLYaBhCuvjJGMx3mxrVMILvlVCYe3W4J0ChjtPgnF0u7q2YRZyO5LxDcyZG429GcLY12kvMzGJqf1fEyXmX12281F0bW1CJ44hydyy0ZIWV3lBZzHrDp6KHp6IqhJ2Dm2/mdFlydHuqFMs5OTrG3v48mL6XHEgPE+cPphTkZP9H5mA63xewVNl+sonB8inapohBwylrpEEqX42A4BE8sBFfQK7MPukVWqmU55VJF4e254HP7EOK14wxxlHO6SfjjUcW7yJzE6cT3X36NzZevEPX44G730K1UNafI15/9+KEYwkF0hHJf7Bw6j1sNEDpj7u7s4Pj4WE6lbcZIuFyap0yPDiM9NoxQIgZHwI9GKY/a+Sl2Xq/i8tAAQn4mMmguvw++aAzTK48QTo8A3qC8pY1FrLE15XPg9GAHB1tUKVyiUTPHqj3K8iCaGkMsPYrh0XEZePF+OdzbxeH2FmqFC7SqJY0ecP3SbCc9PIZ4MoNwYhguj1/MdpMmWGQ6W3XkL05xSPfmShG9dtM0uPhtuTG18hBLf/tPaujx50unJ8qD3dvZQq9B5rONAGdJPW44LSfG5ubE8oFmQzKXYq+L94gLPe4f+QLO2ew8vdAsM+OROnxOuS05+TIGYuLOgmYKdW8pn1B2qXqWmdxHzkYaN1O6Er98/gJbGxtq/PHSsfFHeTlnjsdGR6UOCIRpyBNSE5UNAmVi9sEgz73uVTv2xt5nbwJCAxAHiPBGsfDXBoS/per+LZXmLSC8BYS/VGG/8++/ZWl+4Fv8h/7x33Kb/jVOyJ+HIXz3HLOIt90AKyUcb21inQxhuQB3qy6QpMIMPQSiUYSHkkgv30Uwk7me42BRyVkJFu2Mf+CfdBWk4+fmlgbp2fUka8HsM38sDO/IEGKjaYwybysQUOefEQknO3to5Muy36b0TZJRlyWJqNPrQZszLg4Kbd7+oqSOoJDByZzbYKHOLqzL60VTMRJuTN+9hzClrnQnpHFCMY/XPzzG2cGecrecvY4AIUOU2d0dX1qCfygJyHyDgJDFgTFt0SxInXOIJTz94n/g4mAXbhdZNNqKO1DrA8L/678iHE2gU2sjd3wqQHh2sItKOU8/RE7kqOAIhpl16BeoUhYVTVPtb+ZStaoN1EpVNGsMbW6jR32r3wtH2I+Fe3cxv7QEJ2VUmufsYv/NJjaev0S9XFUhEg2ZwpJOh1P378qIw8H5TRpzkFRwuYyUkfOAjNYoFHG4/gZ7q6/QqJQ1y6axF79PToYzy0sYmZ2RG6LD45MlD4tCAkJnl0C2X5xchyPfJA37V+/mDKFpXdvBzv2AZ3rma76zrbiCwuUFfvjyC+TPz5U/RskojS4ICFnQTi8vol6vIpe9wNHhEfL5vM7XaGYU89OzKOQKyrpk5hy7/orPpJ0+AeHHjxAfHRUzoGKLH8FrZxqWS7g82NdcJs1AKqWSYQ1kmuPC4r0HmFxYhDcak5TRrozFjLz+5gtcHuzBpc9izJfeDwhrqGSv8FQM4Tk8bHg0OYPVUOYmc8doCNNzuTT7uLb1BtncFSKxKIKBoGTZnNclADo+OFBAOq8nwRPliB46lVIyurRs5hYlvbMECk2mmykYB26jvwkQGmFa33XY7AWcITSAcHt11XYeJUPYMpiFzR06ShJT8Lzb7KQaIp0e2uUaHI0W3K0efDResSw0Wk14fAagDc1OIz47LflnkTObX31ljEIYKN4BPD0H/JRgE8yQVUwmEEnEUO20ZLbDgp2AkCCbETfMKqTbZLFQwOVlFg30tO8QrMZSQ5gkezeUMHOMliVQt0VAeHImQMjzz9dQP8Fj6TjpaOpkA8fZQ41OvqWCGi9kgTgnHfQF5AZKGXEoPiSpIl0uOf+srMReD8+/+14y0xAjHlodtMl8WyY6JTkzgSDlpR6PFAcmG9Nty8Rdym6kSVc2e4lcLo+KACH3HifCsRjiyQRm78xL6sh9oVEqoHZ5hu1XLwUIHbWamHe/1y/5fSCRwNjyCoLJDOAJoMd9UQoB3lB8FjTFEB5urqF4dan9lU0uxrK4vQEEYvycaYxN0/k5onVwtLuLw50t1PKXYgi57tmgotssI4Ao3/dHkpLtU5FAcMf5WuoPaqU8sqeHyhakQZjiNWQ+5MPE3fuY//hf1MBsttrIHxzg7PBAjGSH90i3pVgMDyXxHjdG52b1DbKlfaUAm3VOS/LbZrGEwum5XKNPDw7RqjRk+sKsVs72usJBTN9bwtTSgmmWkn3mTWHv6yaj1aw3qhTI5L9afYXd7W05rirCyelELBJFIh5HKpXSPc7mAsE4JcymfSFxvckAlnSUzd23AeFAjaFjMPWpjuU/EEN44xP/qmLw3bb4r/ol+1z/IyvUP0PN6Lg1lfk9l/wWEP7am+v9P/d7zv3ve+c/+rf/DDd3fz7r7c9KQEhv9xY6laINCJ+gVynC3W4wUk/4iYU7HSkJCJOzswgQKFHqw292sJsGBDJMtz/vtcGZlx0yhDYgpIQrFICfOW+JEKKjaUngwsGQACElUQeUzRSrAoTMMowFQohHYhifmVZEArxu9JjJ9e6t5nJJHsR5ORbcBD+0GXf4/YoeoEtmIJWBJVkTZTZtueltfP8tTne3Ucxf6e8ICDlDogD2pTvwkSEkIHTS5t82laHjQLNtQGW5gKd//x/IHu3LXh2UwLVoxw4EyBD+H/+nCplOq4esXFRPxUhWKjl0ujUBIHbpxyanBRw1/E9JoYpqAwp5Hoq5Ai5OL2RkQrc7WkKwcPPEIlhcISC8A6fLY0wYWm2dxzevXiuMu9PqaIaQhSVZ1sXPPsLk3UVFETADkS6UlJ0p/9Bl2aCyg+3nL/Hqq6/RYN4iZYtul2aU+oBwdHYW7mgUTkqxlEHIwtXIRY0ZhAEZ/eLjVwNCIW7blEQgygAptBpiVX744u8CTGQhnN2OjBsDAR8SqThGJsaQLVzh5OzUmDWwwAIwOz2Le3dXcHl+KcdFzlIxd45sMo+PbpArjx4hQUAYsgEhiy7lVjqAcgVnu3s43NxEqVBArVKVVJmsLhmPxZUHkiK6CbwpF1XlxZzCOl5+/fcBIOQMKIs3SUbjNxhCBtNXa6heXeHJ42/EEHrJfjcoHWspLiWZSmFyega5SgU7R4e4oIEGI0u4VoeHMToyKukb5472Nrd0nJRDkgni6WN0BWcIZ5aWxE7S7VHSVlvSZiRlhvE01+0dNvedTfK9klF7UsnMJfOa2ftCu4Ht1ZfYESA0AJ8mRiYuhhESToFBykfZwCH7w5XIfYHGMJ6uAwFYiPoDCHh9KJbLilAhIEzMTSNGQGgZQLj69ZeScRIQMheQs7gBsrZ0R+624fJ54fR5FDxO+TNdOVlYS0JM507NLtO3n39H0xuHWjeVVkN70NTsNEbHxjCUTErKy/m8zWcvUDm/BBg5wWYRgT8je1xOzYuRYey56WPcQa1eRalUlFsqQXwiEJZxFkF/OJFClM7GoSCcZKiYm8evdgtba+syGuFn6tUakh+KlSPL7XWJwQxGI6jUKsheXSISieieJiPJeVlGT1BKyf2Gc9Y8z1oXfh9CkQgeffoxhseHJTnlDF+9mMeb1Ze4ODyAo1qHz7JkohLLpBEdziA2NQNvjLPkjD0IAZbPgMFuU/fq5cEOTjfXUby6QK3MBkoblssDDwFhNIlQIoWxmTkECQh7wPH+Ho72tlHOnsudl2ZE3OtohOPzheBmfI+XslMH6oyr4BoDcZtbs4BkNX2WA363pXuTTcBgKIrRuQVM3LkLBKNo0hV2fx9nB/t6vy4bgd0WguGA8m25Lqh8GJubsQEh72Vb4mDr3sm21i6yONnew9brdfRqLTPaQNaOs5tBP2buL2Pm7pIAJRs4MjDqO3wKkfT0nKJBWLlYxBbjL45PFFDPBla5Usb01DRm5+bU6PRQtuy2JBXndaY6RvfOjS824sy+2/+63nslib4FhDaIthUrH1j03TKEtwzhBy6ZW0D4gSfsvSXG73uNP+dv/xkAoekq/hh00wCBD1/OfVAyuv6MgLAEq80wYgbO98QycF4nls4gPjGJwNAQnP4gHAoJJiB8hyFst7H+clWBvOyIiiEkIAyyOxyGJ5MQIByfnkSIzpo9B14/fYbDrV1UcwW9nrvL/PqQwoA550IXPYSDiqq4qYzRFVekglsZWgw6ZmHLopuZVeyOdzlzkxgyM3bMnKIDZLWMjedPcHa4r4KFwJjBy7FkXLMaYwSEBL50YxQ0pqyTklEzQ1jLX6FycYY3L56glD1DwGuh122h0ayr0A4nU7j7t/+EUCwhxlKxE0cner9KJY9Oty5AyML2zt37GEpljPTKhlJiChlM3wMuzi6wt72LeqWmeIgmDRe8zBQMaX5wYemOOuJiCFttxU0wHqHE+I5GE0FKEvlP3S6WP/sYU3eXFMbeZSEut0HDJqiQJ9vbbGH7xUu8/PpbkwFIEGM5VDSRaZpZvoPR2Rm4I1E43OxY24DQBrSmMLn5bXem+x3qAdbo75nXHe9+40LMNY1bbGaNa5RmMj988QUK55SM1mV0QYYwGGRRG0AkHhEgvLi60Eqn1DIaiWJ8inNSs5r7yV1c4pwzZpWqCmUupkAwaAPCETjIyvQ76DT0EChp4GhzG9uvXhszI8752EUnZwYJCCfmF+BkE4IutnbnnjmEL776AhcHe5BjLy32u2QTaCozhDv92AmfX6YT1VzOmObcAISUzpEF4txaIpVCud7A6VUWVQax0xkxOYThkRFMTEzARSOlSgWb6xso5vKawSQTxHkxry0ZnVleRihOQNgP+Oa67pvKEBDa1+0nlWQD3dn1ZmtvK4MrLkBI598+IGxeA0Len/YMoYpkl1OgjNltlDQzNJ4sGpUBmv+r1uFstOFpAwHLIzldmYW8x/1jQFgkQ/ilGgZk4AaAkI0gp1Ozhyyo+V1tNbT+faGAiedotSTZ49yi3+WB5bKUeUpA2HL0UGnWBbi4Z6VGRhCLx7UN5fs5hFljYsMcQkr5fDRr0kyfU7/fcnTQ7DTRbDXRaDYUgcHPEnL74CNz5vYilkwhPjyiOAEyhM5+c6LTwfPH32P79brNegJeNoxs4M5gengtHV+ZgDCb1dwZ1w2vCUEhAaHFOUmnU2uf8vJAMCQXUzZElh7eRzKTUlOrUS2hXiooO5KA0Fmri5kN+P3ITE7I5dI/OgEryFxXjg1wVs7MOkpCQVOnASC8tAFhB4wSoRLCAMKkAGEgFBGwpbnXyeEecidHcm3mWqbsmRJvfyAMj88AQoYDNeWjYgNCgu1mHbVCDh5nDz6yejR5oclSMIThmTmMzy+psccZxhxnb3e2sb2xDp+zhwDlyS46vHokxxxfnMM4ASHdXdkwkfybH4vNCxM71LjMSVK/uboGEBDaiK9HAOj3KBdz9sE9AwgtxnRcP3n7ChAeI5+J+csr7O3u4vzsTNdKhB+bWLOzmJufF7PNdUTzNN4jlOwLnNg/N7jn2Eg0FL/9deM+vgWEg73qliH89TXyLUP4noL5A07fr//R2598zxm4ZQj/yGXxY0DY7/H3QMOODvOjCAifExBWbEDImryNZrOBWDKJRCaDUDoDXywO2tZTLkggpugIzRHaktF2G9vrGzjZP7gGhGUbEMYjCE8Ma+YlNTqCICVVPYcME4539pE7u1CkADv7NAKJhSIYnRxX5IQ7nRAQehcQktVgIUtHQhZkdH7jDAmLAjNv74IvmZYTKSgXpKkMZXcvnuH89AidZp1ljQChPxxANJXA+DIlo0NwkCFULLMBhJLl9FhYHKrQPz/YRaOch4cP/k5TDCFBQiSZxuLHnyJEmarTwvnBEc4PDnF6eCjJaLfXQI/uph43Hn72ueZp+oBQ7noChMyv6uH44Ahrr16jxWy0ThcNyu0slwDa4vIyFu/cETBXqd7u6LzvvdlE8aogmSkLTgK/ZqeFxYcPMHVn0bB7dFokwO6bETSb6NbrcjLcXn2N1z88gYfW/ASOjq7YFW/YSEZHZ6bhChtAaLSGJpie/z1wsdMSMy6jfS+Zt5jCgXTJfkxrlsv8N6VQmr7pUkZlwEXh8hJPbECIASB0IBjwweOzYHmdyJcLKJTyYokjBIOTk0iNjSOWySB/cor8+QXOTs9QLldkrkE+NhAwgHBo9AYg5GHYcQQ8p3vrb2QeQtMKzWTRJt7n02ztwv0HGGcMB7PRKHkkg8tGSrOB518SEO4rM5GAm8lOlC4SEDKYPpQyM4T8fJVCHs+++w6FszN4yTLZMS4E65QD+gJB1NptlOo1yX0tvxexIQLCYYyPj6uIpnnI2uoq8lc5rVNJW+kSG2KWockhDCWGzHUjw0+G8C1A2L9WNxiGH21M1wYVb7EUXLMDyWgfENJUpmUA4atVNRy4X5CRozSOn40STgKzrseSM3C1TtdULzxOC418UesRlYaYQkpJa40aLJ9HrosDhtCWjL74+kuBNBpzWJ2eJKMBuVk60eh25CjLbxpc8R6iSQrPEwFhvVI1gNDyytyJc4eUixLQ1dtNzW9y3i6WSiEYieiaXR4d48W3j9HMFRHg8VYqYn+ikYiuGQEhZxWb6KDRbqBNFo3soX1vuxnVwrlhp6XZZQJCxsEwoN4Ti5kZwl4X333xJdaev4Cr3UPAZSHuDUiGyfulwfFjrxu+cFDnLpfPIxwOi3WkGRSbF/U6Zd80j3KgUq2J3YzHE5K0MsJjcnEe0UQU6DSNy2ipiDerL3BxcABXrQGv5ZK76vDUJIYmxuAbnZBTraxhbUkl3XXFRLWayB7s4FgMYRb1cln7FgEpAaE/OiR5rAGEYZ2vi9MTnB8f4mx/R7EcXoGvtnJXQ+EYfMEwHL4QunQ1JpMtx2XAx+tTraB0eQ4X1Q4up+Zpufez0ZCZmsXYwpJMb+hySgfU/a0tbLxeRdhDsymv2FzubYwGmegDQklGbYaQi1yqTPuYrvJyct58+Vqu2GQI2XTsWg412uYf3dc8MwPj6cpMM6/+/ieTNFs+Wi2WkL/M4vTkBFfZrGkyOZxymZ6emcHkzLSuPyXNjVZDbDP3fIP7TGOmDwgHDKF9Dw7+RWKNW4awv0/dAsJfX2XeAsJbQPjrV8u/+U/eAsJ/81N64wXfDwhN0X0NCOlO+QRdBfW2NENI8wfK69h9DsXiyiDs0QiGMRSWBy7LI0khH97MU5JZBLvtnHej3Tu77/UGKjYgZHjyxL1FJJiDFwlrDoZQhoCJDNrh9i7a1YYiAggx3ARztNweH8XYvTt6yL8LCGv1mrEEzxVQLpVRoqSPDAWtXprMBPNh5cEDJJKcQXGhV2PsRB4/fPV3XJ4cIcBiipJIuxNLNmVyaRGMn3AFgug6GBNuweFg4DEDmF3YWnuNrVev4Oo2NCNFAxFSei6xDiEVjbMrDxGMD4mNuWCO2AAQFhQ50XN0ZRH/0ef/ipHxyWuZpS1TkjFHu4OD3V28ePbCzCW5LBkSGAzmFDtI23gW9mK2ul2ZHhxsbqJwlUedxR/NRTpd1FtNJNIpMSsMU+fno8RJpkKc9WLYebmMy8MjHO/s4mTvANFoRIVxtVlX0ckCepYM4cwMHGQImAmmp6xxGX0vILRJpXcVTcYavV9tmUe1kULZ61JZZB3DNrXbKFxm8ezLL1CQRXsDrk5Ha5SxE8S0zU4DPSfnwnqoNxuIKzkt9QAAIABJREFUxONYuv8A0VhM5jOXZ+e4usxqNoxyLUoTnX1A+PABEiMjcPZnCNWC7x94T+zM6vffa16o2+5Kiuv1B3RPzN9/oLkjGhgZSNuDxbm0RgPPvvoS5/v7inAxDCElowSECSx//AnCzMaUtX0HtWIRz757bAAhgRxjVSiDlkG9IacpQdPsn9ulvLk7K3cRTyTEBpF5qxSKePzNt7i6vJQpBcEgvxkVkMwMY6GfQ0g5rCSjxszoWjLaL15tY52f2JTeLaxUdw4AIT+rLRmlnLxJyegr7Ky+sk2n2jom3vtkcWn0EmOgdyQkA5x6owYvlQMuN8pHJyifnKN0coFmqaLzQdBNCSwB4RAlo3NTCn0vFvN49tXXA0DoESB0SmZq0SDEYyE5NorU2JgKd5qGkGkkIGRUR5f7VZtAlRCNn6cn1rJDJ0qPWyBU8j2f34C9bgeXRyd48fW36JQqiPoCqFCq22ojEo0gEotpJtmiURGlfpZDrC0llYVsFoXLK2Vkcm6X+4rb71ekCPPmDDgc1twuC/rVJ0+xs76OVqUuSSvfS4F56GFkaUFGNATXVHMwf1LGPE7O9HbRJbiys/R4H3UZhUDQ5HBqNptSSQJyt5ptXTSKBdTl2GoAoYP7MZtlAZ8cm32JGCZX7iOUGhZrZ+57A5rM52vhbH8XB5vrKBEQVqsCo5ZAtg/+GPMSDSAMEhB2e8ienSmYnrLsaj4n6SdZSZqrpIdHERlKwU0TK4/PmLzQNIxLtVZF4fwUR9ubaJSKem8/rw9zGJ0uDNNV9uEjXWPOmJ8p7/BIMRftchnOVhvhCA1bgrAiAYwv2AzhABDy49mGYowxosyTkTb7R3pW9apNOJpdSWIJ/hhnMvfRA8wzG5Mz2nym3ACEAoMyXGqLbewoF7KpzEtmWBI483zy2ajZecmduT2bde8kI/ojQOgwbtxqxhnAeS3XN3O5t5JRs5HdAsJfX2X+EwLCnwMhvxag3EpFf/0S++f9yT/HKrm5HfaZGLqftdAtlXC4+QZrT58op8/qtkUesVBi0DtdABnJ0OixKew0pi2UGrossRB6INLhkzNCnY6KDXawWSKTTeHDmEUHu98zD5cxNGaKHRYKBH7580tletHWv1YsG6MaurLRMp+2+5Rx3plHMGYACo1QCB5Y/NAAIp/LyUSkWCrLNIFGGspf6joU+P7Zxx+b2IlgAA46TeZz+P5//U9FAoTIfJFxcXJkqSUGJz05jkgyqYLfyXkrp1vmojStIVO3t72Nw90dBNycm+ug2aiJHHJ7LEn7yKYOz8wrqoPzWud7BzjfP8DR/j6qlRIcLuPe6nK78Oizv2F0YlLnkx1i+4lv9EOdDvZ2dvD8yVNlhzFKwLSYTeeXklGyhGZWz6wySuayBJ8nJyjmC/rxNp1eOUsZCglAzC8uIpZihlhwYCzE9y3kcmIXs6fnqBZKAlucX2my+x4MKFphfG4WqfExwB80xZLNBBpQeH0cZgc1Y/8DNdONG4EAVqtQFYyZrxs0LpSBSSbFlo22O3IZfUqG8OJSJjOSjJIl8HvQ6XVQbVbh8rrgpbTV50M8OYSpuXn4fT41Ko4Pj3BxcSFjDWNA1BLADgXDuPfgvqz+XXQ91AGz7W8s5+v1OnY3N5WVqSKca6sNMXacrZ2+dw/DM9ODeSHO+DDImwCDrpcXh4ewlKnYkWTUAMIhLH/ysSJOOOtKiSwlZC8efy8m00UgSEDYbMvkhm6YlFIyhoANC0YSxJJDWLq/ouB6getOB+VCCd9++SWyF4zGsFRgyiU4EEIyk8Hi0jKi6TQsSqHJPlHm1weEdD/s0w5yiP3pXesXAaFmCG0peaOBndXX2Hn9Gp16Q9eC55AzbQRYtPpPjY3AHQ2qgG5yNtTrE1ivHp4gv3+Es81d1AsET02xfQNAOD+NuA0IOZtH0M4ZQua50YjG02VdbsHN/SvoV3D46PS0MQ8iqOvr9GwAS4ku800pVyQbzFgSFvZk03msnLkzzp9G3s1MytVvvkWT94rlQbNaE6PNuU/OGaZHMvAOJWCF2Twx7rMEyFe8RylhPqeksmoYL0o6PW6tKV5bzun6yWC6XFh9+lSqi06tCY/DiQhNgTomOuLOp58I6JqxXZvZldSR+4eR0JOplKSeDLeTzSOn5Og0KXH5mXWoDHgdY6tcQit3hY1nz3C2t6cZQo/TBb/PK2Dri0Uwff8BIplhwE/TLZPNKmDN5mC9jsOtTWyvvVI2Lf+OAM3t9WqOO54Z0fjB0PAIfNxDAFycUE5/iNPdXTGEMrHxeBDweDE+M4uhkTFYlOn2oxzIevEtK2VcHRxgZ/WlYkf4GSlt5V5Kiejw8h3MffqpnK/ZpLy8uMDZ8TFODg7QyOWBegOhCCM3vJJ7cvZP839kDnlvcF2Ql3a5BTYb5TLO9vaRPT4zapYqGfCOGG+yjL54FJP3ljGxvKh7q+dyyLjL7HP21k32n/eGvZf0Zak6d9w3elTguvXMZU6sjI+owOEtydccOIZybtDkChojMlubYQNCs7/210O/v2XPBw9KsZ/Uhv/pi7WfPfL3le83FLW/trrvn4R/yhnCJls1N77+mCL2j3nV37Z6fwkQ/tKy+eveTL/tfN3+1l/3DFwzL9d9MmPeIRkX85k2NrD6w/dAkw6jPVjsjNNwoc2uc0vgi2CQ0jh2e1nYstMsFkIPN1bQnP0yghbCQdOxNMyPPxQCGcLJe3cQG0krhoIAiMwC7ds5T0HntquLSxQvafTCWAGnHP18YSP1GsqkNDdFwwQW3oVSWe552cssSuWSZmXIhrlkYOCXHJBzZEsLiypCHCwEGw208nk8//v/kpyPLJNL85K06GeWIGdKfLL6H52YkDGM5fGjVK7g8iKLo6Njdb1Z2Aq02Nl5LgZmWy7Mzs/L2t5LaS3lgB4vTnf2cby7h93tLdTrNRmhkMVkkbDy8BHGJiYknyIr8hYgRFczJi+ePEGZOY+tFhw8PpdLBfXyo4dYfvDAmOXIpMOJdo0uqkWsr6/j5OjYGNE0WOg2EA5HJBWbmZkZMEssOgQOGLR9foG1F6uSHvI9CIYIKHj+E+k00uNjiKaTCMRigEKzWTTxrrAlo+8BhH0waIoT+w66+RiwASHXiPkf15A5rwRWBH4EF5SMPv77FyhzXouGO5RfagbSiVa3hXKzApfXQiAUwL3795HJDOt68JzwfTlbd3x0KFMSxU9wPs/nRywaw72VFV1vi0Ye/WxOAJVKRRLTk6MTBd3TCZDdeK/TC38wiGAkitGFeSQnJxRgzq4AgSbjVxh4vfXsBa6OTnSPKWierKTHo4B5AwiH4PD7dJ8RGKx+/wRXR8cKse42aHJCJtKn+IhcsSBmKhANa46NAG94fAxeshl0BYUD1UoV33/zHS7Pz23my7iMck6ShklkCKOplPmcPDcKz74uMvsGGCYy5LcCQpvVbXXNfHGjiZ3Xa9hdW0OrUhNA4CvThZNAbXHlnkLfEfAAZEQoZWYpQtYkm8fVzgH2X75Gq1wBXXdpDsPYCWayJeenkbABIQ1VttfWkD051f5hNbqwWpTuNgfnbWJuRiZVjuSQAYQNo2LQeeB8bqWK3OmZmkzFSllRKy6fW+eK5ivDw2l4qJDg/yyPGOe1776XFJk5nlQZeCxLck0aAY3y+lBpEA4qm5KsIiWglXxBhjTZ8wuUCkXtW7wODKIn8x+IRrD04AFCsaje+7uvvtZcNmcrOXsYdJMndMKyPFj6+CMkR0fMOtfc4vWaV9QJpfz1uoAu52YZz0NzGa5fMmOekK26kJWwS3EMlNa/+u5bnGxuw1GtmfgOtxfBZAzhdBLp2Tn443Ejk5ZU2kQQcX03C3lsvlzF6g9P4PO4ZZYil1exkV5MLdzB8MSUZmkJrilJP9rbx+HOrpx2W5WK7nca7xAUzt27h9TEJBAJCzCb+9mw8QR02f0DbD95hupVViybn/Obkgh3MbZ8Bwv/8plyL9m0pEnN0f4eNmhwVKnLsZUbGA2G6o4u7n72MVb+5VNJTPXEpPKDrD5Bb7cns6bXz1+gkL0SOKepDAEh3y+ciGN4agLJmSlEx0YkxycglODD/uZcuPYXOsVSek7GW89Lh3Il+x42vM95vgQqHdyaOwKGjFIyoN9uvtklqp61N/T4/cq0DwivxwuNA+7bX3+mmvzHFdbPHd1P/tsvAMKb7/JLVb76g79LPfjbqsbB6MVv+/Xf/VuO1juA8He/4ntf4M+0+H4vIBy0U/8wC54/5hrcvuo/3xl4GxDa3Mw1O1Sp4uDNJl798INc5thR9ZD9YkC1vbr5UOG8nmzqb/5JKZw8/M2MFB+cLD7Y7WRoON3pAoEAwvGYsq4Sk6PwxyIqPtjFJB6gOyIZEua8sWueu8iiVqlIKsNigkUxWQHOu7DbTDmUHpRdurVVVbgrl1DEmaUZEtqcZzIjSKXSSCZTks0pW6pWEyB8+e03xjRBbBS9MrvoMgtPVJ8FfziMSCIuQwN2iKu1hhhIspEsfGS24rDljYDklUPJBIYnp1R009SGXX+CrYvDY5wfHmFnewfValmzgwKEAO4/fIgxmvUQEPLnecZtR0oWKwf7+3j14iWqtYqKGsUiaL6uh+X7K7h7f8UuNI3roFzoum0VWBenp2IJKQUlWAj4g8pspOmEx+0R68jig98sMQgECX74PpwzYqHK4jEzPmZMPDIZWc+7Kd1VIagk7L4Vzo8ZQs059TGu3bHWtkkG19yFN23UmatncgjN7CCdRJ3K8DKS0e8ICK9ycl+lLFMsBwEh8webNQxlhjA8OoKx2TlJRvWlBezA9utXYgZyhQKq1YpYQuaj8Vx8xKI6nZEkK3eV00xPp9OWXDp/lUexWJK7qOa9WIp3HRhKpjA+PY34xDgCySEV8oP8vk4HrWoNT/+/L+RQ6mzREdUh1o4yxfBQAksfP0I4OQT4OOtK+/yypIFZnv9SRSwCAZDP59NaJ0PIPDKyRwSE0aEhSblpea8l0+npOj/94Ykko7yv2Bwh+0TjkLQko0uI0GBJ86M/AQh1XX6+2fm+J+eAH+YMrxhCmyVstLC3voHd9XUxdybkmxEthgVZfLCCzOSYjFEEBsmY8t4gQ5otILu7j50Xq2iXq6BTK91VKR3vA8KheUpGmU3XRO7sTKZKe2+20CnW4Gp0BUjopOsJMrswJdm0Nx43CoUeb3U2uAjuLpC7zOL85ERz07RYJlBgYU9TrWQmjZHxMRsQmnN0dXaBte9/QO78QsW9ZI6WpYZVLBZDKp2CJxLR+W63mppX41cpV0Dh6gqFXB4NzoRS8ke3ZErofV5EhhK48+C+GHnuH69evMDuxhvJ73tNNkl6cDssZQNOzs0hnkxKFktmnHtlP4idMkrONfK7Uq5qPTeaLQELAsIkZbfDSQO0CF7oTFutoF0qYuvFC1xqhrCp88TmHK+RJxzE1PIyIuk0XLxWlkcSzna3K3fXWqGAgzfb2FnfQJAyWMuFOllCMmiRCKbv3MHI1BQcPjPbyYYh9yqpQ3J5AULOchqW0IuFlXtITxIQhsz+bUeTqAHWaOJy/wCbT56idpUT+OX15us2CQjvLmHh80+1H/Iea3Mme38f6y9eAOUaXM2OIlAYZ9S2nJi/f1fvRyZSmYFiCHmlnWKMCQg319ZRzlOe2hEo5Dr3Bvy6LzMTE4iMZOAbimtNCqDbYNBsdpQnd2ROxdfIX12pOaVMRTa/7CgRRk2wGcBxCRqPKTeSTqNita81qP1ZQpsnHJQ1RpdhNti+HLz/V//eQONDa6/fRLv8BCB8971/q4T0Qz/DX/HnbwHhW1ftQ5bKb1qyf8U1cnvMf9UzcHM2y57RMjI9k/WGWh3H29tYe/oUhassGvWK6ey6aHjgEDjgNx9AHHJv8WFIa/b+xtsHhHaUHGcG+ZAbSg4hMTSEZDKJWCqJcCKm4X2H3/OWHTcfvO16U0P2+YssrighzWZly03QQgDFAqZar6PCgqXbkWxUTnoEQZ0OvCyGvJR1BTWbxO759MwcRsfGzdwVrx1BY6WMZjGPV0+e4OL4SOBX4MN206SrW08ZbZT8mOBuBhg0W11JRtu25I0vx8LWfDsxNjaGuflZhDIZ+GinrmeyMV2gjO3y5Ay7u7solUoCRASElG6tCBCSIYzIBKJfOAhc97o4PjzExtqa8sUojeR14+wJGb/l5Tu4e9dIRvX453VgIeKxNGtHZ86LszPkc3mxHh7LIyDIk0EJabVSMXlmlHNRYtjtoWYbUHg8bjTtWbmFu3cUYk05G8PoxSjKpMI2pRHw6++D100/k3H3NiDkdXC8BQj7ijMCegMIFYdiSy8pG3X2AeEXXyn7jQwhTVT46mQyZenfbmJ2cQ4Ly4vwJpIqVk1GF2soB/ZWV3G6v4fs1ZWyCAmwKcGNhCP4/PPPkc6k9XNb2zvY3tqyLfsbqDN8mteqB/g9PlgOS3NfE1NTePDRx/CmGE/iVz4e1yLBB88AnS7//v/8dxysvZHBSSgQQIQsh9ulQn/po4cIDiUAr0dsc7VUwsunz5E9PkGH+Xuttgpx3ne0tWejgiHVaRuYBylHtv+eoJrscblYwovnz5DL5uBymGB6XlM2ZMgQLjJ2gteQ84MEhDIVeochHFy+D2ve9pXM17ETzDilRLKF/Y1N7G+8kQyZpjyUiivc3efB4sMVSbR1LD7DEjrIbDWaaF/lcbGzJ0DYqlDKzrgUuqb6kaAx1dw0+oBQDatGA7sbm3j23RPULvNw1FuIhSPwUu7otiRbJ1tK11aapHC+mICb+8b27g6OOF92eqrzTdfaKrMgncDU3DTGpiYxPDGh66F11WyLjaT5EgEhm1dehooTYFoWgsEAImy8+CgzdWmuldeDe0Xu6koRKLz/CFR4DLrGAEKxmNjqhfv3ECQTb7lwuLeH0/1DZM8vQTOSZqUm0x1mLCaHEmL+yUqy2cOwemcgiHYPKJ2fC8SUSmUUi0XNWhMUUd1B1+eZ+Vl9NmfQJ5zB+WpKNmvFAo4232gP8ZIBo8yRDFmjJudMglXO3FqMWrHNcxoEg5UqKoUSLo9PNV8ZCgTFAGaLec1IcjZyamkRwwSEwaABXa0W9re2sbe5jfpVQdfZsK3MPvRh8d49ZKYmgIjd0HsHEF7sH+ANAWE+D4d+z0hiW44+IPzENMz4ZblwzJ9//hy9ksm47DDehXs4YydmpjA2PalmoovAUlmERh7MpmWpkMfh7r4MiNiQU1RJp4doPKZRATK13kRMUnzTcLFdsW/cSnwucg87OznB0f4Bivmi1gHPX9/sh3EyvM9jQwl4fX6BbbLHXs4K31RhDOYJ375XxTbaXwPZqP3/bwHhdRH3IVX+X7X0+63HfQsIbwHhb107t7/3Zz8Dtmuj4WiuZ7ZAy3K6jJYrOD86wt7WJnIXF6iWS3ogi4xCV11xShQpJWNRQ0c0AkJGKvQBDB+QBG/sdrMgYpFFQMgiloYu3jBnNfxwBr0CLPaogwEy/N12Bw0Gh+fZPc/JFIWAsEbJY6sl622+rwFSxCNGNskv41roUjEeT5j3I4MTjsU1PyUgSHMSdnwpf61X8fr775VJ1apVFa/ACSoVh36/2EE6lzYoM6JkloxPu2ty3fT+DhUzbnZtmTfmcoktml9a1ryQi6CJRgCa33Hh/OhE38fHxyYYnSCc4MHtwb37KxgZH4cvFFaHeAAIGVxcb+D46Aibb94o0oKfv9lqqPjna9y5s4jl5SV4gkEDJgmkWGRZlqRb5dyVZKPM3pOTHYs7OMTcqshpNHX8nLNSRIEYJQOg+PmisTjiQ0mMT02JjWJR12c9+T4q6AT6+oBQ8EvfZmn0u9QDqxjz+d4LCMmYmrgJIxk1M4Q0xnB0yBBe4fGXX6N0ldfsIKXGYi7osKpZHQdm7yzoWx1+NgoI9lnsWRa2Xr9WaHuBa4oMYb2udRQKhvDZv3yK9PCwWKutzS1lg5H15vmmAQ0BOAtiAUKnS3OxdDC9/+gRPPGYzCSqlNop7sIjwEPH27//9/8Xh2+2jGtukMxsREViMBrG/MN7Jl/TTTOQrti9189fapa2W63D1aGMmcu1qaJass+RYWUPhqJReGUMY5oWijdoNFDK5/H4u8dyGfXSgKN3DQjTkowuKYxc0rMBQ2ibykgBcFPs8uGAUPCfjC4ZQnaL+Ge7iwMbENaKjEJpqZlDJovMyuz9e0iOcwZOdJ0AMgFht95EI5fDxc4+tm1AyOtNgMY8TJrKpOenkZwzOYQaYW231XghwKhdFNAqVNCo1cy+gZ7AEuf7uE8QmLU4o+lw6PxyXZTKZeQLeWNcE/TD6bX059wCZeAjclsesDS1usD7KzKyBIRkCKlMYAwO7205w/oNsHA61IDhXcC5a4IzNmgoG2RTIhAMaO3xfhpKp/XZRufn5RzK+6xcyAtEnBweS1pfuSrovNI52UezFs50cz8kGHVbxv0ZDrGWZLZooETjEja0GNhAOSLlolPzs5icm4KTM3S8+6plmcrQ4OiIxlRnZ/C0OsqGlfKDfsUuF4JDcTh8XjTh0GwxPyfVBI1aQ7N6tUIJtXxRa97t8aLRbSMQjyHJ9Ts7jdjwMG8Uszu02tizAWEtdxMQmkbV0so9DE8SEJIhpDT1xjOn0dRs9saTZwKEBOk+NlDsJtHoPTKEn5g8U9GwDpwfH2OX85jFqu4zyj/lxMtMRqpYomEpTPT/aXrDQ2xyDr4mczTO5ypXkWyukyytV3tHNJNGiHsI16/kt/Y91k9Pt4UdHMFolCtq9G2/2dTr8hpRzsp9wx8Iys2Wr8nxCBlGUdXMBgojVOx9tc8OXpvMXN+vg+icfl1yAyDeAsJbQPhrytVbQHgLCH/NOrn9mb/gGejb+F9LRfugsCMwxMiG4tUVLs/PUMzlUK+UYYl1srPTbDtvPo0I+gjOCAbNQ8kORZJklM3znh5iZCXYIQ9HoypgOTPIrCZJw8gGDPCC/SDr9GS1Xy9X1AWv2DK9apWZcQ0TpkzTGiEWPtsdKoIEzlj8U93ldiOWSGAolUIqnbYNYVyGBWVRo8KA8xsNvP7+MU73dpWTpXlAFoyhkI43OTqqoqreNGYsDZrJkB20ZbEsOAhEaHDDAoz/Pz06hjEaVti5Z5zb0YFabhWMnI3MMhS9ymDzjgpFmlRMTkwIwHpCoR8Bwna9LoZvf2/PDiQmzqyjLbOIrvLnJqcmFSvAeTmxnTwfDERu1NGolHF5eoZcLodCsSTXUYIbsn90JKxWaYbDmURjDiPJkooOGpl0kR4eQSKZUu4amQ7FW9D8guddcijDML0NAq9BYX8mhn9zs7N9U5E4sJKhe6oYUBsUgpJR487p7LQ1c/Xi+6coF4oGCDJ7i4WSYhmMacXY9BRGp+jYystMF7+mjpUF8PbGhgwluJ7IrjLTkQV4MBDA8t0lmYBwNnbzzQberG+o4ONa5trjIWme1R9Q0c+5ShZsMwsLsEIhhY/TxZWfRY6KDpekkY//599xxkBxupkyTzBI11rAHw5ibmVJ84AscLl2uS7WX75SQwb1lj4fPyfBK91raQaUlkvmqB1WTZbPgH86hnJNFwkIv/lO7BMLVYJYFru8FweAkMwirx1/T/Nmdg7hTWnbzXnPm/Krn8GIA5fRPhjkh7KNMwwg3IQAIQ2ByO4HAjJNmV5ZVuQHXXcHhXTLMISUEJ7t7GGLgJBulTwWyymgRNCUmZtGanbKgFt2rzifZ9v5N7NF1LJFnB2fqAnT6rS1hrk38Xzy3LAhotlomXmYfY33O82evMy3jEUQTTALdQqxRFwAls0e5n6iWkP26NjMfV4YQMgGDwEe1w3vR65JI293aA6bX/zslCvzepNp5P8nu0eQygYXAX9iOIP4+LiJGeAdwUZQrS4wkzu7ROEii1a1gR5n4LgfDuwfjADb3BlOvXcfC+jveL86nWoghZJxObymRzNw+Ey8RYfzx1RQVMqa+2Run6fZMrJtKtK5f7stRYTUu12UGg3JdyltJJPOUQHuL+D8a6OtZovPH5ChD+dleZ0jwxn4Y1E1cHiwbB7sb+9gb3NHObSGIWyqScW9aNkGhI4Is2+pTLBn7WzJKAHhOmcI8wWxjQEfTWVcaKGDsbucISRD2DbnyeGU9Pxsfx9d5rqWaorpIRgji6yAeapi3G5dE8rJ9Tb1hhpIjO/gdeN5ZcNTbHMogsz4KEKpJDyUY/Me4XtR3irTprcniiRdbbTE+q69XBWzzOgNSkfJbHKNZkZHlC/K5wLl3ryIbGq5qO6w3TJN083ckIP80AEANM/H9339hwaEvzQQ+M4puWUIf7qYvQWEt4DwLwh1bg/515yBnwaEXbEIBEqci6Ocq8vQZs6q6clja0D7YIp/R1aob1nPGTIWfbZk1Pw858OMjNLpsoxxgICEPWTPYsxlM0g2mJP0kO9IUNjPw2u2xcQQBPYfiOp212um8CBYcDr0YJaTJN/b4TQzcXQVtAs3ZhKqKuqbhbSbMl55/eQHHO/toVIsyHiCgJAAltLIufsPEIhEVVzR6ZFFbI3ddsVZ8OOTMfWaOSTN3zD7ypgnKNuNn0VW4ZRvemTMw2OvlWgM05SMjxbzlG3JMdPphOUPCFiar+u5zEqxiPzlOfwsoNUt7hlnTl4G5ojJRMFhAr9rNV03FrScaWPxQTMOMX+cq6nVZIhTKORxlb1SIDI/JGeRYvGE2FVKlVg8ct4oTGY3EFSUiAAdrylnOO2Qa80A8cwN2MCbT1xTuJkpnBsg8Z3//DlAaBjCnopGyrQ4a0QnR72r7apHR0ECazI/NLuhAQ4LZFngc+3wWH1enOzsIH95aWZN+d3r2hJjH2Kc1/H7ZNf/+vUa1tZeG/t6W2rMIjMYCCERi6nI5fXntSPrrSgTASxjsMQ1SzBHBmf39QaKl1lYnDw0N5SiFfi703cXVUgzRoTfuGLUAAAgAElEQVRrlCY3b169FhNK1oQgkm699XpVAD6dTiM+OopwJmPMoPrAmUU6XRE7ZBlLePb4CbIXFwI8/RlCAcI0JaN3ZGfPw+N1VNi2gGCf0TUy5z57r0t1M9vsVwHCvsGUvS/0HJpPJiDknLDOj8spCXggEsb03SU5vKoZIMzi1Llj7EYll8Pp7j42+4CQ2w/neyMhzb9lZqaQnp4wMmn+ns2IyoSjWEUtm8fW2hvNhRIQUmlAYEbAJiMPpyVmq1wuiREiKOP+EYyEEElEkRkdxlAmiUA8qmOmvJCzwWJqqjXJIl+SIbw4FyB0uz3a9+Q6aZk9oV+YE2waubQNhG7uk06n7u9QMCiDnXg6pXgHhZJrfswoISrZHEo04DrPopwraj/hPc09imua64/7ooCWTGc4T20ZR1ePT1J6vhZNjYanJ+GPBo1pDtE81xMbbk3OKTax+vgxTna2YdUbmtl1O5wyTrICPji8HmVi5qoVdKRIcKFZp3LBuEN74ULA5REY5H2ZHB1GJJ1CMJ1SY5CgnjN+XGtsoBzs7GKXgJDZqXYepKTsHi+W7t/DyOQErHDAAFKbIZQJVbOJ0/0DrD19jioZwlYLQUaWcO4OHYwvL2Lh04+NckIbowdtNoQKeTgabTTLVWysvtY8J7/YKOJ9yCaT18s9JaTzSTlnky7acse1NJ7A60WpKOfM4yMj8EYicFDuzOcpP1ufIbzZXLnRGCOL/fzx98bNtmNm4dm8CoaCGBkd06hDIpVEgPJT20jHrKXrHFADCB32+MWNm9NumN4CwnfOwC0g/DXlonla35rK3Gwv/FKr4eZ5facF9KtP+e0P3p6Bf9AZeEsyaoCeKShvyEf7oI6FtDrO/YKuZ+SWdrafuszspNoPKVX89qyWAYSm8B2AAP6cbQLDgo+dYVlxCwyaApSOeX37bOXOUdpkz62w0DGyLkZcEJw1VXiQpeGvs+hh8WBcKo1jIAspmTTov21AKODblu07AeGrp09werCPWqUswMPXIkOYSGdw5+NPFDlh7PwNy9K0Q77NW1hwudwCgwJxtpPlWw5wBCMEhLYM1HSGjdnOtQTIK6t0vSYlVH1A2D+ffN9mA41qWeBF80uDYS0D0Mx79oxlOWWQYs3MMel8sEizzwtBf6vZkAmPMhuLRcNSaOYpJIlUhIY/nJlsthRxwK40AbGMg3jteU4lFzXsrGEJ+0/aH++FPwUIb5rKaLWRIbQNZcwcof1ts4TsqlNOTAZiYLeu+UBKhz0q0mhcwe6+UUWbYHs5ILrdYsAVHD5YmyYLj8Ujz6ukvw4HTs/PcHZ+ptcUA01ZHOV/Hp+ktmQtuOYouzQzRg5jRERWlixTq20Aa7enedhGpSYjGhlK2N+W1434cErvTeDK607GlnJHmik52jQ5cig/UYyaZZmw8WgEXkrnVPQbaa3WFx0JuVYadRwfHEnaRkCoUUx7DpHFbSqTFughCOR70gyk74BomCVjU/9BgLCfP9gHjzrvRi4qA1mHwxhF2bJKrlPJrb3M9fPJHIbA0Fx/GzDZ1vxki+hAfHF8ovlAHhnlnTSXIrANJxMIpxIDQx+zD9lrkA2cSh3nJ+eSntNtlww5XX7J9FBGqh4Rm2GdjhoCUjZEwggxd5XFfjyMYChgQIxmdynf5b1vaTaSbqEn+4ea/9R1suMouF/oVPL+lCLeltPba6/vKsn1ZtwlHbZrbRjheFSOzK6AMRMiIBQjyfgB5meWa6iXKpJlVgtlOZ3SDEqxLQSFgwxNo94gsCHIiISjMq5itp0/EkYklTBgUEbBhpmnuRb3I+6PBISnOzvwNNuSaBMQBmIR/a4nHJKLZ7ZcQrXVlKxejsRUPvSciPgCiPvNfhKKRBEdSYsVdIdD6DHAnaODXCMChE5JYY/2D9EolNGpNWSm5LZHAmbuLCI1OiJ2kE1FsdtSrtBBtoHL4xNsvV5DrWDM0Mjgc/+jQdjYwhzmHj4wYFdzBpZ+hvukkxLaSk1Npnz2StLwvvswr5nWGfe+dgt1zhmyB+eyxPRznVAmO5RJK94mEE/ImVrSZT3+KFcheL0RQmg/EQkqCTrJENI5lo0EPuv4d/yi2kGAcHQM6ZFhyZz7MSfGgut6j9UAiL2RXue89p+r14/ht9p0P+Me/A+qRj7obX6yuv65Ev19//ZOr7JfpXxIpf9BB/4X/+FbQNifrfrgC3kLCD/4lP2b/sLPtK3f+z7/jFuAAXgDLNGfJZSro/01AIc3AN7NeUOBxBtrvQ9aBi/wM/9my6bIbLXtWaV+0WkClE0UlmBhH2DeBJpvHeON47WLIMP4mFJfc1As0J1OFQYCRzbgUAe8xUiACl4/e4rz4yN0aJTALjyLHo9PxgdLn3wmc4e+KczA2e19wOfmA1Y0kP1tFzwqCuzjfHc56pgFtAh4bZB987PK5c4G5zbDdA22b7yayBEGphPYGint7/6yP8u7syr9I5IV+1u5Z3zHnwCE7zCIdh/AXJdB+mBfKsoIDdtchgxhH2BQJjoIM7k+LYP3vPmiPzqO/iDP4OTaL3Bz/bOzTwBpA+2bJ/BHW8aNooyEj7LGjPSTYIBAzlL340ZvRK/Rl0obhpcspRoeAtg2i913mH3rPe09Tmu7/w82e9+fVxJItP9tgOjeU5CyeWDLzAgIJev9UZFoZNj9r5/dYfuA8OafdnPJAEI7iO3tVCtz2QbvT9BkG3/wVzSHaJhGBXlLFmmMht5a/wQInEeW7PX6gunqDJCuA61aA3XOjpbLYmKKhaJiXMgOsugX6+s1M3/xoQQCZIw578nJwx4VCvYq5WdkM812U9YFpwGOmleM37H/FFNpwJmMfQgIbVZ6sIuqEXYNCL0Mfaect7+0nBRM0FX1eiEo3IV7JcnvSh31Yhm72zuat377zqPbMIFHQzLlRCKBVHoYsQQNkAK2WyfQc9FVmaw1m0Zdhcc0KyU5ha7RdGt/H/5OV7ETvPeiBODJuDJaWw7gslRCrlRCsVKRFJvnwWt5kIzEkYknkIgmEIrG4E7G4GTTgqDW5VBYO9t5agoCuLrI4vLsUk6ydO90O1wCimRlmfFJ11U1JZXFZyS5PNeUSZP1p7NsvVwysS5ifimbd2BkegrTy0v2ObUXSL9ZVG+gQ3aYhlt0Fr7MSh7ORgGZZM3JdzoCamQO2RhjM4WNGbHJPh9Gxkc18+mkY6oiIex7ifcOFRpqCLx9ZTg3WsjncHp8olGAPiDUeul29L6Z4RExhIwtoWpF94mtGumHOl0Dmuvsyf5tP9gK7aXTvzX6j8ZfejbYT5xf+rF/yL//WQDhb6nybzxd/iHn6t/yTW4B4S0g/LdcT//A17oFhL98sq8BofnZQZlvBCgq5m4Wk/26q/9o6P/bTdD37rve3DL7TKEdiKuYClMf0+JbMjUbP6hbrmBdAwhV77LouvlUei+GN+8hQGWDWf1K/6knFsTM0LAEJhPD7jDZwHa9hg3aqp8co6WsKZqY9JRdGB1KYvHRxwNASC9LumX2HTPN6bM/a5/lHGChG3+vyq9/Vu3g9QGD+s65+//Ze+8vOatrz/t0t7rVauUcyEESIoONycHGvtcm2GDAxja2cbp33Vmz5v+YX2feNeM7M9fm2sYmYwO2ycHknBFIgADlnKXO/a7Pd5/zpHqq6qmq7qaFnvKS6e56nhP22Wef/d3p+BM8nfcRzyv9dJIY8Ylv4DL2yuTyRBT+V/ltUqFOg4RwP5bNLeo9CQbtBd9ozn6sAwiNIy2Ms80rp+IWD46CIcPCRBP9JPtMgZokn+Yd5dLsk6jS85A/wmtY0a33QAcDIiFkNhglxILeuKHno+JL/i5G+6M/cSzE2m9L8WHkuY/eTYBAQzu+SX9NivKxEnyh6cXKaHQPmd+DBC9amGgI3U7yQ4rC0RfBexj+EK1yAghG28CD+EArP90wRWsiUp7tVwuotLkrTFjCAn4IIek+X84/aa5wcnTtrrYALqxpWxT1Cxuh3OMV9IVVCG+U0o+3mSswqEzZYbmo5GwRCk4FVMASuY38L6xJMFjZGM0bahWBwx73c/MGqihywRt/zMdjSnzIf2aYRBsQJRC2El40vFwRTIbOgEEBwhEBJ+6qpLIs80nlhvmqv4ybq2woMET4JaGjIx2TVCnUwpzbzGOnOspDCpvvw+sXAcJ1blpbm1M5sZE2N3PeXDdz/jw374glutT+AKH0A/2ulzBgokb43+CI6263uxKRp4S1t0+dYiGU7W1uEKCLjSARBinP7f6DyjuErhRuokgY8ps8U0Lx8aCbkw9DFKCwTSC878B+t28ndxD2CTTqqiQPCHumT7erOxSlEuSAP5sA8uSGHzigisDkCSrUGDAfgL0H+da3RZxQ8ZoohPbODtczbZqb3NMjMKj5aMuFa5kS3nYvsxgBYyQElaJChO2HHG4VK1K+6JBSAxRSDS+SNxiqNZsP3ZtzYzkrg06cLGoQVJ1FWy1sOR+6nns6RH8sAWElfUpAWJtnmvy2UeW9mW5ytccCDTW7DZphlQLDKR8pSIFGeapZ/ig4nAn5WD5v62jxF8mnToNqR4OUzLxPZg+kvIde8fTeOwLDkgqqFDjvIUSlUHGKDBisucJaTlvTADLlfRGKsFORcLRh7qICEFJVtbfPrX73Hbdt40YBQoXtAQi5qHzOXLfsjLPc1JnmIQQI4j9MAcKgcOog9vTwPyeVPcPa3gsYFMYM+SzsMo+mReRR/ExowvB0Po+LrlU+1QFhoGtmjSMlJPy9chLpv8TvRwpLvGrmLRPB8FZ4T1DISY3CEgMgDCgsIr63xIfJJcYawHtq3jmAMBpLbfkQ09n6iIwQWbp6I4eBocy+SRAm4tkA1oOnPszIG0hS2p0Aod9HCeNKNHtNj04MFIYx8l+MMcEgU7EPUegTjJRe8YTXMGNY0HMJstn+DcFtaS4I843m7Qet4XqDCV5hu8Tb5FOUy6wwWc8nzBtAmPAOhhwrQcJoiQmdtfBhnJBqLkQUeE+TeZ8szFz3nHJHake7G8aDJlBmgNDW0ryEAmbRfaHp+ZtHp/Jj/G1Kve37xD8JQvvH+siLJjkWCGTgFu8ggJD+RZsAnvWYfzhU/1UBFt8IIIdcYkwv0A5QqBBMnjGPPJIOT9uB3bvcytfecNvWrnMzAEGA65ERN33OHEVQLDruGIWODnXgQwVKtsm72s4VPQf7Nb5J8LzCJikiRlg1HjMDhPxTGCTATRMmT5jiURapwZUpCrf1BXqQZ0PDviIsodqKTvCRF0MDbph7I33hmACy8RDK6y5vnQ/rD0sS9pTuyxywQmXeE2sURGanndEmUr2sVhRB7AVkrDKuMB9faCsrF6I9Iv4bEognT1spD+R4dk8RCLbUDERGVraFkdkkktdJJCs6hyEmd12ypajZ6kdB066RGk02/VXm1InbqSWm877LIUiREzbnRCk8l9JDWJdUuZpP3bcae6BZhb8R9kiOqCrLNjbs8ukmKdAoTzXLH00Ob0K8Vm3OXuFKjDGr3KWHn+T1sF9q8L8qkZpSI0XUdJqEl8la9zVSIk9hUC6j/9ajoelYUbsK4YtC6zjrB2WZHRkKHsJet+rdt93WjRvcIJc9+3uqCAOaNXeeW3HGWW7azNkqxGLlO/Jz5ZL+qki5i/QGf4BHCm0NvotYOPlMET61NZAS5Glk9K3ybsZDmfRIJgFhriQUUvD/UtborOISL1blzrS/qJXMnGNPr1VQtWqj1lZQr/EKRN7ZqJusdzI5ntBbNQZKzrRZ+Z/BoqErP3bLja0jowSG/F7gP95jn/baJ8Ynz5VRKYC6bBe2d9Iha/zJisjE+zFaEO9Zi+4wS+QGhpFlwWKYalx4xv+l4l37e5hBOm8xaj3i4dgolLkmx9Cc5w/vJQUQ+m4j7vLeQf2OBy/yunp6hHsz29qUhzZ44KCjOJG8XL5iqYExD7wzKjLzpeKp+NJPqlpVxxSb6nkPCLU8ifzbMEbWxoMmhb8nP1TWpW/AYAII2mMJEBryepN7Noqm8HK43QNDC8mw+z/dsOvbt8ft37XLrXzdA8L2TnkIwYxdU6conPaYpSe6aVy+3sVdfVZNU0CIPvoHHeHkkzq6VFBLwG/QKvAiTyMPocAwebsdbhIhqZ6BLcw4tpHJw6piOf66H19Zmr4w8mnmyD9/d2n0MtEhnl80Bu9lC15oOzCCoSABCCGmB3jm7fPCKhRPU4XteO+Z95FIFAv7ji+Cjxcvlpz+xPBrQT4t1wdx/pCXCqC28fsQ8tTiWyspkJGMZEiGeGf4pgSEOfbCdHxItQMiuX3z7bY13iwBYSGy1n2oxQeKKFJ5XTSrEJSAsMUFa/H1EhA2T8BKnq8NwhoAhFHUqIWlJcFghfIaQKFXsiLrfhVdO60kJX6LvCWE0sV+QxWswEPI4Uvl0r5et2b1KrdjC9UBE4BwcrebMXuOO3HFya5n+gw33N6RAISJsBwPjGJ444thZA5lSSKROHgG6q1UozLI3CBSM3zf5j+pBggrw4iSQDqcePmj8PsMZSUTUhn/nuCPGuGpuRJTIXaKE0yYDRLzEAntTfurH082jDR22aZgQj7lszOtTv8sRfOkTvhb+lnzVuW5gatJLgNYNpbkz2EO5v2uBIRJb1ICekcgOgDBsB8r96HPafN8m12nVGhrNJhsllRM6Sw9UoDQkyTOa7Y9pD6TYCuGkd7zbd46hXF6QJyiYwAWIUwvtRief/wzfDXQ26fKtRSVIRyQ3C+DnACm2BsZWC6MVwGSWqdgjKlxDkVfJQcTjExGLws7tWI09CoPYdL7G/ry15EIEIa/aT968OIHaixnDUR2IL8A2mnKffUViwOv4SHcu9ft373LvecB4fT2TgE2wBXVcafOnumOXbpUeX1t3V0qrKSQSe95HR4YkodPgJBwR1WN7bc7ar2H0MJhlSwgEITBRLnC3ihB/mDEOz7/kvw6Ky4WcsJHVGCMOSqscphCZOR8hpxs2lDAv4HSAAgjoewNZ77qMDl8IbpD+dz+io6w7soT9YQMUR/BuCIAl4iYCB67yEwX+NnvKyuU1q4iRBSCYh66T1WhsJCsI8oDT8sSXygsh9UqZXKlxBOXFFCXGj2F6p1qrXzfkHZdT/XPzL2ReTY0Dj/hEhDWXfkC3Fi3jXoP1OOKau83wh7JNpphlXpzKL8vToFGeapZ/ig+okPrySzfx/ycVrTCrBJqXoUGHL8RqBx5MDxAVG95B1oSDPraGYU9hH5oyT4tqjMUgwAQ2j8Ky3DNxJb1G9yeXTtVdVMhQ76ozNQZM9wRRx/tunp6pE4MEzIa5QJ6LTaoK6ny3qbgRB/N0Y9I4V3hG0/vXLZtXgYVAoR+SEmJlbceVfCLn0C64IjpnWEyiZYLAsKk4hd5BtN+ZPUbomCDzygFQyLFPKlBJwlcTUYkZUH1dUnTKNKqg7+0Ilcnpl+aHikvTkJIpEeXAIKEJkb5vvELgit+qqn/JrzkUc9+MIFuBgSS14EkWXZ0AWGS44O3KwpTjbjJVtJ8I6ZCW83h7EcwyfOC3RkYSaQavEYpoihXL4AWRQsQQjnk+voGdB/htBnTVT2SEEraHiIUEUDoBxJ4PIzN10WOTUMefKX3f3YOCX6LvHf2jK7/UTVSy6YcyhTfiiRPyLf2hhBVaA5h5wlDTdgvFJexgjYhXNYTS2GPIdbX85wbcQf37nP7d+92777+utuybr2bRiVehYw6VV+dNW+uO3rpCW76nNmuDQ8hOZyhmuoQlT8HVICGewRV4VffWaiq5uVDYQ3AGpfKUzZI4Cl4vN114a3Ve+3+/tXYQwiIYr7MiZBLQBQ5d6xXf3+vgKfl5bW7SRSm8R68ijDekNPpCwBx72rgE3JKuZLECMSorUiQAGGorsxcSEXQ95XGwrBetrjxzmeuutqivcN1T56ia2X4nbBR+h8cpPox1xrZVSPRiSA+rJaykZTBxk8Zm5397YsOCJMCJ7v1co6ARk7bZrT8EhBWCPECq1L3nbwHRkOpj9THRAcVGm7Od3njaRSUNDXp8qVcCjRK+9HgnS/OUgRvUpIqqVDIIkI2ejlHtfV/ihX6OMwtUugSXgEJ3oSCVxGOVoP0ycPThhQAoRUsUa6gissMut79++UdJGQnoA3KinOv39Tp03VfF2DQcggTxVSyqmoCDAWl0SzN/jgPg/IEyHrv9FgyFi81v6K8moZ4qbXM2x6JByKwk807rLGtkuq6Db3y4bCOXj3xswradfxGNizS+2aiwNcsBeLfA2PZ3L1vyfqpQLQFAWGNOcf9xmpE8vEkn8YAMrEuFWNK0iC56NZT5DkLBZYSVI5DGRNh0j4UtDrHJHIJA5jM7KUAypJ/DnO0/8Yzjn4qwqLJcO6wbAmOkKLqV5E/h4rDaaoESGH5XaEIjdRxLy9C7mzS4BT4QsYaLUwoUuOrgA7atRMULrHrWqAT3/kefC5y8MKHFY0BYR54LXA+pPaND2sNV1T4POs4vD7N9eZBNZ5XrdJECHf0pDeShErGNu24H94J6bVW6Mb+7dm50+3YutV98uFHbvvmzW4EgNfGVY8dqqg5d8F8N3/xIjd91kxdS4M3jTBJu9/TwjsZG3domlfOV7INXtdkWKUHhCGHzwCL3WHLzCIZ7q/tkIcwFIcZGVFFTmQn94dalU7Czc27bvfXexNdyO1L5MhasR/jJXlMEx5KVf2NALsfhR4MOZ+BlRLRGEmjWOSljvkgDnu3K4LkIeQqpSE8m0Oas7zDw4y93X73nwqZl9mLdoSk96b95t9MCKooJLzOOVopkQrw9Dg+kjzxKrrNk0lJGVRjnLW0ydzvqvSVoH5yJcaRQq11dYhVGS1yCtUjSHyw52zbZKaTPwhrsUq9vsrvW6PAeNF+NPiqtZmO99t5uyCt+tUaUe11yVPmw99SoCVYL4PBOiiLNS3/+eNKz8dbdSMLPIDQKhd6VSXdSHRBN5f92r9QYTRbNT+v93DvWDK0zk6DoIjlnx75+UfVVia356rBtWnAmcjfjACqD53KAMIo5aZSK4kGEIOFKoAwNdT0ER6/4YuP6MC2UEBT7H0VzgyASDUpcsZ5cinQkruVQ685XxYUMaE2aHIcWaNFLiBMvJAqwFJle8WAMG0gETsplDFsEvtvkltSXrjMvAIuzbNe11Ky7LuCRPJDS1E5ZxymvKc9hPGKpl/w6rufa1yhVbLKA72kcSsFClNVV/3NHQEQRPztlXvPThVjJyzQXxMRxhybIZLcXP8MSdIxayACiEaXzQTeT14P5MebBIRJd1DoPV5LDw2iQjq0Hnv5Y76xu2l379zhtm7e7LZu2ux27djpDuzbL3DVPbnLLVy8yM1bsEDe1KnTpjuqeKoQCr7b4aEIVKkwjIVoxCvs93covhIgaFi/xJOV/Bxkk4/ISMvLCDYGX53JW91lauA/AvNRWGeQNfHmK7JqSYNILKGyGzjOaU5ycBaI5e2kaAw6LyoFQ/qd6rs1SMQ8QFg31zXTbSOnUBVRNmZ/ru4vze+y3lxqyb+qk8g/0iser9f3mBGpyYZLQCjCRXacEhA2yUhj81pjikjzY6h/LDTf9sR8szVB1di6JKmbpTQtRRFMQddtcjni13y5eFmBzUuoELxEeKq6SikKpsNYiYW4wEAyDbBajt5EA4Q64AwRVipZSi4yQsfVD2MebRQQ5nFCLQUmPnxtEBZx1wogDIClFoIcO0CY3d0hjyjXe1qAr0WfxJUOSRBp9+LZyiXzPv1f4lsu4qWPhhcAYbUhVNvRYwEIw6CivR/y/nLAZzzjNDSMGDtU8/WNpsLSM4DQaBt7y6I94D1zKdyrhxP+wOjmkNgnnQV4tZY3S8dsxm8AhBpTDUAY/INJD2GQ5Wlw5fd+hDDi0ZnHMKyC/UDURH/vQbdn1y7dLTgwOOgmdXS47u7JbvqMGa5n6lRVxsS7Rd6bedfM2xoaswjWOMcy7Ez14AvppGiU+CW5Q8Ofg+c3hMbmAcLgP9b7HuwLDPLPe/ui0NqMdlf8DEzvjspzICyY/bcRQJimR/BcJuRxhcmvBIQlIBw7nbJtQLWZk5/GlL1iQxutNmuJ3AKnbfp4TAy9BITF1nG8nxotvqk37kZ4p15bh8b3xQ/D0Z9PktppJSZzYtfpOssdKSUnUVFBVuPE3d6Rkp0AhEERM7rEIUKq+RCUTX/HWEpaevSV60WJFK98/qputS3Kj0kKJK4OCPZ5/3WqwqsPlQoKdfaqirwcFCk5mUULCm79HRo/EX7KqjQGCIOKnPYQGn7NMyPErVSqYYkVqkhcbcL9HLFlehx5c4+fqPw2RcMqvG2gxXvQqijMSUCYVOsjPk2ESWWBY6O72di7/ion2y3KvcIJFWFvlX1lQaH15XvJ8Ecl4PD+PP8FYYVJnrdiJNkQBX9foPeopQOTU0HKKXJmQV74MuyVShrFnJ0tCqXhZuRNvH/SIaO1AGGWVtZsmgZWgMZyrXsPHnQD/QMyigEAu7q63OTJk/WzdmLICZdH03IU43maDDJyeugaDTr2X8U8W8kpueeSbyMfEJp80CMp2RbuffSwNIeFmz0Dbc5h7EmpZjNLdlUkVDMioD8v1HJopEJcVffXV1A4MZBm9nAj+7hRudLK841Jo9QOyO02ex4VGlsecUaRxwqNYQweahsYGcwcO82Qu97IRqvNeoCwWRYuAWG9Ffx8vh8tvqk3+mb5pl67E/f7iTbjaKUbGFiWO8zjFdL47OegclXofOHo9o1EVvmwZKGsfQYQZkPuzAhdhU+rhABFCtSosLeHQ946n+S4MKy0kpwIfgzhoxmwl8e1ids8YoUnVIfMvFCtOT/SCqXJAGEa+EWl973ylc8WyRar7LUofC0oca0AwnQfectXi32L5MVm82hjZTuj2NRQPlK8HPi7CVEUqbpjBAiDIpbOg6qcWNYgkPrd7/Fcuif/GP1sPxjle/UAACAASURBVATAFQmMgCiki/uCNIkQy6SO3ui6Z9cw6j+xJgZO0rMIeW7ZpTO6pcM/k31U7grfbkI2pgxBvuiOLmf3hWi4SoE8wY5w3QN5jj5fUPczxlRMDI8cuHQV1jjPsf66JukSUaIOqEnRLZLVCaEdZFSV/dLEtojyD6tJg2YBYcpzmwCEKZleNUkgnY+bFbJfJEDYzJrVeqcEhDF1SkAoWpSAcLQ32ei0Nyoac4GhNIBCCrRWPjI+FKgAhN58bbpdQinIDCf2EOaAuQRATBmCvWU9AoR1FBUbwtjzVfKgL2KNtqIKXp1rYHx5YCYuppMyaKfU2uxhW5Fn6RXhJNCWkhfWoYExVue6KtrV+LBp3EuVe/qSunU15aSWJIzWMwCdZPGYURChjSqTjZBV800Vxqg+4LyQ7SQ/Z/uttf9CvmoEbJIFI1Uexa5ASBWM8h2MDSCslBWh4EkePbN0qwQN8SgjuiWNZVkZ4OVlVHQl0WByz0Ze0NxlssIwwShnVx14j1biztTQdGrtMu2lAGENg0QK8+dEcNgIGvdy1+LhWuuSfa+ITM6lR94AasmPHG97iieaMOqM/enViKQYu2dLQBjTtgSEokUeIGyKTcaOaw/LlkdBmylEt8NF9BUixiHzUBFAGFY2+WzqvcQF16mJh7C7BGsEBUZ/+gIAQqZRFLTWA4RJ2mU9hCna57gtg4cwUoxGHRBOEJauAwjzpF342+ECCMNKxfPNATaJ5RxVQBh1ngCEYaMnLk3Pyw8NIYR5J0neXLIcmQd2xwMQRuOIrUR24cLwkBtSBU8z1YSrGaJ8vFyA4QGhbzQZwhhXYE4uXqLYVTAAZQmTDH9OALs8OlfjhcMJEOZFqxSdf5amh4tW1JSmX3ujp7bVoUTHEhBWAMKUXWWCaBKH6zBKQHi4rnyReecCQqEc7yFMNFIVEPq7Bnklq+NEgjxEXIUQyypKSoWSNyrerdqUaMZDmAVvRUChDs3MyVbEc5Q9bHM9hL5YSsraX1DpL8InE+WZPBrWO20aAYS0lfK0Zvi0WToUWeem267hvbG51waE+TmmNhoTA/nqWPx3/30y5FrerLj3JJjJjimed7WSU/ZE9ffCWCvHmc5Vq6RwtXWxPVdJt2j/5tEkK+PCfX0+DF95el5A5t0nqzlCt8RF8AZE/Ny9hzA1y6zlKFM1t2LGiftfqwHCanw4mjxcRF6GcTTSb5F2a2lESR7LnndFxqH90uxGPoTfKwFhvHglIBQtatUtytuCh+O2+Tx2fAkIPw+qHyp9VuMO7sXK+2SV68goHp3e+aFFOqiDwpQIy5todGokPEkKc5UQq1zaNZd6F10vUEtBihSRHC9BI2OcaOtRMZ46IV9FeLbWHJMKXZamE5U29bwX9a68qAXD8ngnq3TrYngP2aLw0IxlKDvGvDHVhoNRDw0tQ5E2q/FMtSJXAm6JlyrokSM7QxhpeK0aIExeaxHCRtVXAsjVI0BNUFIHENZreyJ83yzvJMdeVCtK9lWkMmcJCBvgkNJD2ACxKh4tysL1+qgFxFph5xIQ1qP85/P9aPFNvdGXAL8ehSbi940CwqAMhfcqJEYVxaUEhJV34hXlh6oewqRSmgHZKU9hA6C16Jg+t+eaAIRZni0BYZoCJSCs5IishzB6IrqEPX6nKCCM3kjmp+YwYzICILX3C4LCEhDWl05FtaISENanZSPyNdVaCQiLETf/qaIsXK+PEhDWo9AX6/vR4pt6VCkBYT0KTcTvS0CYXpXSQzgRuTSNfJsKT6oTwxJ6KD2EGbCYY0yoDMuzqxRShW0OZw9hjWJcULcRz3OqMnEUO1p7j5aAsL4MK6oVlYCwPi1LQJimURkyKnqUHsJiW2e8nyoq+lodVwkIW6Xg5/F+CQhLQPh58F3TfTbpIax3QpWAMH9FRivc+IscMpqlXF4eWzIEvx4gTFeMTYenFsljo5BO1dO4DBnVchXVikpAWExSN2WkKz2ExYib/1RRFq7XRz0PYbBh1Wsn+30JCBul2Pg8P1p8U2+0JSCsR6GJ+H0JCEtAOBH5suqYSkBYQZrxziFshl8Oe0CYKUKTvYs1SdMSENbmsDKHsJkdOLbvlIAwpu8XyEOYZyctwkhNsUORhstnWqbAKALCmphvjADhKA6/ZVIeTg3UuoMwQ4fUylezQB8CRWXqKdZ5y9+IB6XIpep5fSS3gBWYyN8U8jzkfNXIGA8FFh8NOtaaZ7JQkn6e4DKoGb4tus6jxTtjOcaic2nkuXo5hNXa4r3gISxieq83pqxmlechzPZTc81sIep1e1h/n0edohpuUnZMZCLWKzTV6NjrcVTu9zU8hBU83eiAPsfn2wZGhjLjr0eeZkY7Wm0WUdyLPJOdw2iNrxnalO9Up8AorksJCA8fRqtx3UOWo7JsEZVWT1Ir0V4z0mW8CF8kJCs9rcZm08xurHyneivVAOF40W+8+hkdOuaP9lBR6pKjb5Rvi65TzYvpM43UW5OxGmPRuTSqsdSqMpqSAf6XABoiQJggSEO35/j31F5Ws8wBc5U5g3Vqq5aAsCbL1OPjRvitsdOhkZabf7aqsaP5JuvSsxlAOBFpl5K5VWbdNlCtRvuoEng02bTawCb6EowqQce4sfFYrzGeQrZ5zx7jOrNx6qzZ8uTjvALj2l2rpC+lSWPL1Qq9S1rHtC7p2BjfNft01hNlzqdWqN/sSJp7b7QU4+jsGIkrKWTzBJNVlutpz1WrjFZ5MdtXHlhtjkKH51ujxcETWSa3j2PYQ1HvapLbaoVUTxSurDavEhBOlBWaUOMYLbEygSZVAsIJtBhjP5RWOXgiH4hjT73Ge2iF3iWtS0DYOMe19kYJCI1+RQBhU5QumC9bAsKmqFv1pVbk8KECxktA2DrPlICwdRoeRi2MlliZQCQrAeEEWoyxH0qrHFyClMbWqBV6l7QuAWFj3Nb603nhpIezhzCb2yovR4ubushl6AZKq+QPt77Mh10LrSxZCQgr2aX0EI7JFhotNq01uFKtGL2lG4/1Gr3RFmqpBISFyPRFeahVDi6lSWOc0Aq9S1qXgLAxbiufHq2Q0SQlA4DL5vU1kpKQzF0sokzX6quUC43zeStyuASEJSAsQ0Yb33OHwRujJVYmEKlKQDiBFmPsh9IqB5fKSGNr1Aq9S1qXgLAxbiufLgFhyQN5FGhFDpeAsASEJSAs5UoOBUZLrIwRcVvQIMd1ZuPUWSMW3DFakbLZkgIlBUoKlBQYJwqMBSBMHlctHLERBYoef8m+OMtGo+9xWoaym8+BAuOdQ9joFA8F/i1zCBtd1cP6+aKi/HMiUgs7blxnNk6dlUfo58SHZbclBUoKlBT4HCgwFoDwc5hGRZclIJwIqzCxxzCegHBiU6L50ZWAsAbtGtXbW8Ajza9g0282OrumOxq/F30Fs/HrsMmexon0JSBscn3K1wpQoFEmPlSk4xd1XgWWtHzkkKdACQgP+SUsJ9AkBUpA2CThEq+VgLAEhK1z0URpYRQAYSNqa6OqY0Smpl9sjNAlIGyMXuXTjVCgUSZuZGc1Mo7RfvaLOq/RplPZ3kSkQAkIJ+KqlGMaDwqUgLB1KpeAsASErXPRRGmhBISplSgB4URhzC/iOL6owOmLOq8vIg+Wc8pSoASEJU8crhQoAWHrK18CwhIQts5FE6WF0QKERXTCVvoq0v4o0LQEhKNAxLKJKhRolIlLD2HJSiUFxpoCJSAcawqX7U9UCpSAsPWVKQFhCQhb56KJ0kIrIM3PQWprEV23lb6KtD8KNC0B4SgQsWyiBIQ1eeBQAbolIx8OFCgB4eGwyuUc8yhQAsLW+aIEhEUAYd6Zn6PUH1qqwTihktZ5tH4L6frU0fNJcJdk9LrrVIQ0OY0UeU2DK/xg/anXeqIEhK3Rr3y7FgUaZeK6u26CkPuLOq8JQt5yGGNKgRIQjil5y8YnMAVKQNj64pSAsIh+7r1BQVUYbkKp/3zUoUaVm9YZaqxaSM4kO6uREef4l/zwaxIQtifWubAXsOhkGr3cfpyWpQSERRewfC6fAuPEqON+w9gXdV4lHx/uFCgB4eHOAYfv/EtA2Pral4CwBIStc1ELLQjM6X37QSBmxEMZfRH+bt+1VYRqxspde3uba2szlo5An353rgSELSxS+ephSoEvKnD6os7rMGXTctoRBUpAWDLD4UqBEhC2vvKHLiAs7HKr776pqx5kPISR96ka/SdMOGndmbXOQS22EADhCCBQbj7/X+HC8Df/s8eHgLvkx0Cgc+3t7Q5QqJhM/qYfS0DY4hKVrx+2FBgv+VFYmI/SSnxR5zVK5CmbOWQpUALCQ3bpyoG3SIESELZIQO8cyzsd2wZGhsfhlG7hYC48urEBhNVIXy0csfBwW1/TRAst0HdUx1G9sRIQjh2hy5DRsaPt4dHyeMmP8ZaOX9R5HR5cWc6yOgUORUBYbzd6M/G4B5aXfHZoUaAEhK2vV1UPYf/w0EjwvLTeTbUW6omCGj3Xx3l6OVKKa3RVdxQZD2EtMFgCwsa4ZTRCRr0TUOGiIWRUa6+FTXgI/UKn1M+6i19nPonGCjdV+MHGaJl9ugSErdGvfHucGHXcVb0v6rxKjj3cKXCoAcJqCmhYxxCNxVk23majw52XDrX5l4Cw9RUrAWETOYQlIGyd8RptIanCZdW5ZEGZbHGZZD8BOCYPm5YrfjZz/cQ46aPlEdool5XPpykwTow67qreF3VeJf8e7hT4ogHCsJ7DHhCWoPBw5/Dq8y8BYeu8MbEBYYHdX+9oD0rx0PCQGxgYcJ2TJrlJHR2uf3DQDQ8Pq4DJpI5JciRt3LjR7du3T16mObNnu4ULFqYoHPWVN662UBwlfiXpLSwwldZXM4V0Yu/YqDVcj9ij1pE1VK27qoDQg7NA6yTN8xgdD2LuuhSZZ9IzWNBbHSZlnsux/5SAcOxp/MXuYZwYtQSEX2w2Kmc3bhSYqICwliQpImVKQDhuLHTIdlQCwtaXriYgDM2PXehoHVHQiKJdhRYWajAiMNjf3++6u7oECvceOKC/AQiHh4b13apVq9yuXbtc95Rud/yxx7mTli/PbzXhFYpwQc5UFO5QRNq1vo7pFmoNqsm+qoXCRhg0g6yy3rhGu23qABmOQWRU+IeGqoT86vqQiMnth3rzjJ5PegYbCCm2QjeNUqP+83ngb1yNEPWHOOpPjAEZR32ME7nB+vwx+hTO9+CPhNpP40Su8ZsXE2pVFjZCFCvMlf8Zu3O8kRFWf3b0V2V0xlW0lVq0Hy8mmKiAMFsILo+mtejXii41UfbE5z2O+vK+KKdPzOdKQNj6ulQFhH3kEPr2x+4gGQdAODLihkaG5A0cHhmWN3B4aMit37DB7T+wX9cYrFy50q187z138OBBN3PmTHfyKae4U1ascCeecGI+hUtAWEGXOBcwVdyzaQ4dD0CY8iT6DktA2PSSjfuLh7oCOe4Ey3RYX0EYfQon5UQYDpfEjCdoGguLTN68MC/pgB19MlZlHVVmzvnWxjGOA2mCuSf26OpPSAp/deLXb2AUnigBYSURa63LeO6Jz3sc9eX9KDDg59hECQhbJ35NQEjzY3uQtAAIC3I3xyOAsLev1x04cMDt3r3b7d61223avMnt37fPDQ0OuQ/ef1/eQeT5Mccc7b7xjW+4U085xS1ZvOSQBoQjNdyTjeoG9YBSFhAWZc1a46jGHVW5pkEPIWPMWh4LspWmF43jc/AQFgkHbWQuRddrIj032gpkngV3PBWGIrRNjjE7tlrf5Vrkq3QYO5mqU7hh+eGZMZ8nAU6j79nKt8iHwlNFqF3/mUCr8ZxXdlTJeVajYk0DW4OLWdMT5gfXzL5pdj9/np6Xir7rAMKxljGHHCBM0MvuIK6icpHe0QCDFF6XGlu8GR6utTf1XRX+CH2NJX980fWB8QaE1XSwtrEIAat/FLX+xIgZMPM+bXgIJzogrCcfTNm3bbB121b3ySefuNffeN2tXr1aIaK9B3vdgf373UD/gBsaGnJ9fX1u2fJl7qc/+YlbvmyZm9I9pQSEngKNAMKinFnPej5egJBdkPIWFpxACQgLEmqMHqu3/xvttsKCq+ssR7uXRkeVfj4aY87Yan3XKCC0/ZA/93r7Nrev6rqecy4VvJ16vRWDZDVvWXtbkQC2YutUzSlkb+sEqtpQ+yjx1nCtSloFptHoOKrRNXTV7Jo1u9M+T89L1b6TdE9smOxaNUurast6SAPCGnysfP8GGKTQutTaG6Mk+wuNI9FXxW1vozSOII0KiIND9pESELa4dH7/5W2zNq6diAR8wYMrHBTFhVxrHsLg3sxaVaTEIUBGnOvr73Obt2x2H370oXvnnXfc2nVr3fZt293g0KDraO9w3ZO73cKFC9z8+Qtcd/dkt2TJEvels892c+fOtWIzVTSpMPKYSJUPJr1PjJGw1XA1Qj1Fs5alqJ7i5+93r5msFpY0yOBwj3s19aUWIDSliEvkYxrUm19QN4t6CEPTYc1z1yXPQ5igQrRm/sJ74xPPK63sJa8Vhvbz5q69wXPtbc55fbQVS1LWOlXVSp5DYMb5uVkLPa9o/TNjI6SbeaCwF+WfQFeTObzX/NwaBYT1vHU2F+OKoczez1uDIusymoAQ5RQ+4CDlJ+gv+eTaPX+MPiDM59PqIaPFz5J4A9cDLGMBCKt7qarPrVEgVk1EJUFGM96yRsdRj77NrFme+aHW/pKCW9s9Kx2giBxpTfTHlo6qtG+PvdKHGiAM54xJggYQWYaoVU0wSQ+hztEqvnYPqusZpkO3SVnezJ4YLd4pMo62BH+UgLD53TiWgLC6flU53lb0uuZnPwpv1gKEzVxMD9FQfNrbK5cmKZizez4oQoHoyWclBzLW5UjxTgkTI0ik47e1OYTv7t173BtvveHeeON19+qrrwqUdXR06MEZM2a4JYuWuFNOPcUtP2m5WzB/gZs+bZqqkDKGCCwVoHUU7pCQmRoeAAAb+PCwGxwclLLbManDBaaJFfs0G4X2bAwjLis0oJWUN99+NMRAq4RszT8UjXhhjh3tiPu2hK0+/X3womk2GUVeYDcjx6sfHf4bw2G1j5hkIwmmybVgaDIxDYNtXs8m321jLWI+lTLUHrJ9ouMkXnubcEzeJPPys6dFm3dy4HywURhA1te+T/pt66gfspYFBvl7x69PfAJWnqUZAgdFLeynUQeFMeKOAGeSz8PPVIxToZ+YFfQ8e4RqwBhikCEppS8vB0og27kRwJZz2tfat15ZTIPm2sqMXzGNK9r3rKUfZNUDgc7Ey+n2AVfkKjMXvqGqMROeNKlDAIy/wTJhjPpb1bEneTAhDCvuUfErmh2PjGPJ1bb+hwTAnetob9f3g8Mmn9rbO2z98kzyRfZtQl4m1yDypmUZr61GqEoObU0ixo1oNn7TBMNUrMhm1l3bfXQ8hKEP47ccK4uPTsnlPI2jNk8WOHbsbEmE2uWG3UX7LKe/GuNI0TizD/yxlKcNebne+Nyyb6TmEn0ZCRnrW/vVNmGF7Ssju7ODbXyEcQsR93kZFA0mfdzYmHRGW2/ZOdk3rYwkPasg44vyTr3nAvhnxwT5RDQVukylTIzXQPqJ35f8N8w+9GeGpzbX3tEuw3wk66u43CWKkI91SFVrXfLnGjeY4p8avFNktRrhD9PhfKt5ynGNSI1665f8ftTP+0Y6H4dnGzVsVRuS9LbEjtU5HcBSRg7m69bVOaSgb23MqZVvd/HncA6jtBUBhNlpDw0DDIa8ldm8L+GZQDgpIlT1HBiUMEBh6mhzEjB79+/X71OmTJGSx7J0TjJhIcDhLUgoiwJYAwOurb1diqApWWbpRinnmf6BAV0l8be//d198MEH+vmYY49xxx93nDvhxBPcnDlz5SGcPn26mzZ9mpvc1eUmTTJlFG+DGMzrGhUr5BUQ/b3Nuf7+AYWednZ2at7MB+Wva3KnHmHOfb19arerq8u1IwSY95AhCeszceBEB50xY0d7m70jxRl6BECYBlbQycgUAEklAKGf4WGE+pCeZZ6dnR1SBv0Zax6DYe/V8pNkDdHTKzw7WvdiPJx9t5qyFOgaWg3zgS+oCjvivRla+/Y21xGQl59AajjQQvzkxHMYLZg77fBa12TWI1YSmXtYl0kdQX23kfAu1WkHh4bcyNCw6+zqjABMMEYE9zRrzhp3dMCvI+IBKQeedwSAhoZcV2en+mdMLAEGiYHBQT2v70Dr/hNv5AQg9JMNxoPwLG0DsPig9Hd2TjKeHglgpNiaFXnKn9fGn0PD7mBvn8Y9uWuy58WRiMbw7uDAoLz03dC+rU2AKSh2jBOaWVvQbUi/h78FHh3oH3QDA4P+uw7XCSBsN0Co9R02wCP+kBHIZlKhvKMU+2URz/sJMy7WQ+0NDCnMnA88rHEjhyJAmKYSa8e4kV/IpYN9fZJVXZ1dzowvzg0wRr+g8JnGqP2NwYLvrE3WTkpDZOwJI6zcPRHITnzFqwODFNWyNWBe/A0eh5+7JnXoO+QlylnHpBAZUeNgq8YUSbmYBG41Q0ZtPtW8OXmjEA8NDmgukzo7zTM8Yusuz6ys7vme5qoKeEOaXqzcVxd9fl5VDpEi3VWQOftSgq61PCHJdgrJYO0hu5pJcsPvR9u3Q27SJJNZtdgg97sak66Ymj/HtEc472Ro9mcgxoys170RbavauV5E2AXsX0XuZtfB6O1nlzP/qiRpgkFMDjfxYpV5h3NX8tG3++mnn7m33n5b/BEdZoA76Sh2Hg/090ufQJdDrtEO5yZGMuRZd3e36+npccccc4xbuMiu9xLdqkSPi9S1rokKsj0cDhEwL6iY5BkUqtCkCHmTBpPsuVyTPyrt7dX3WIPLXJQSBbfAhHpsNPk+0rFCNFMiqikJDC3aL48MNc7NBtdsrIicBYSBR5PDS5mQBxO+62qMFFl+8BAJtFklzyBEmIyUKgEJFBE7QJSv1z+gvyEsOtvb3cDggNu9d68Ukp4pPd7T1yblWO8AOlDC8UCqHfPyqO22dgNyQSvwwuvTzz5zH6xa5R5/7HEVlMEjiCdw6YknKldw5oyZUiI0bt1JaEKPwy853gpDvHcjoHwgpOgbMIhCBSCkDcAqf5/c3WWej8Fh19vXp/kJEHaY4so7NMKzSQaLAJCAHXNmnuEwNAAWAAgCNg5Ngy7BXG20T3uY+I752nUb0JBP9+ROtcFhL0WqvV3rJOXKd8Tfh4cG7e5GxpsBqLWUjvBd4cMqcYaGw0JrhZLvxyX+8nPncf0sb0fWWm+AUJvZe0uGPNBgPKxRWrkZcQOATjx6bYDxuF0UdYwZFCOiTdbSgJbX8qM+nMAK7fO9vKiqdGsAw0A568ABaYcoa+LPPa0Lv3V3AQi9xyZjfTa6GGWDoEoeNkNDgEoz0DA/QId5770XzSspRQ64aoIpEpDBO+9B8/4DB8VHhGGH8ZnRwzzvAtWDA25K92QDhAODkZEjGGV4zzzrBqyCLAiKgYww7DOMSvre5gZHCwzLcGAhewEcBBGRnQ8Gl1iXsJ8T2F0Ava/PACHAFEDIumVZLdAjBQjbnAByMAbJuCOQlgGE3lKOAsz4AyDM7uFqa5H/3Ihrk/cvgOPglxoWIGS8GB34b19/v+Qxyr74sBXG8IPMKj/VQEtkMCzYp/HFgNY28gyLbrbegdegeSOfWt1XHqLxyVgLjBVdv6LjDGNMjidv/2fbS65nkbWFvvChvNoe/IV9BY8EA0bRccdnQLE3kkZA/Zx6LTYixHu7MW2rIKvlDrY27bMaUzyuRnih2fE1+17eRMNZGoo+se/efOtN9/Ajj7qDB3srvITIbv719/VJrk+bOk2ymU9vb68bGsBQPslNmzrVzZo1y539pbPd0qVLYz2lmgvQNP78tUjoCmO9J0wu1ufficwf9Ud/aD5RZF2KzMwcIWmdKtLNw8J6vbqIHE32OVpjLDKPWs/kA8Lqb7Q1CgiHFCJnQntgoD8KKVAIUkeH65rUaSDCW8AHvYLsRoZ1LyDv9vb1m9dGAKVLCmCwYsvC1N9vXkEp2Z2up6fbLPcDA27KlG4dXFLqWNChEffHP/3JPffc827P3j3urLPOct+55jtu9qzZ8ggZkDSLlqzxQxZKShuTvCclVOnMLqKUkaEhXWLPQTl16tTIexEYxMAE4LLN9feh/KLgWR94IpF7KH4IVYGSyZNTXsKkYmmeDlPo4kMVxdqDua74cEbJhGYBHGUVO9pifYLHqLe3T8ru1J4pUr737z8orxfj4fDn04XHQCG4TlVaURQA1wH82vjMVWK0qh4WWXgD5QBCW9xE8M2IKf7QFmDQPXmym9zZlcPVRjjA10DfgObSjpKj8DhbI1qFnGbMNQMHbXKIsV60nVTgxTveKhoB4yG8FmYkCBZRWUOnTI6AEJ4wBA6gIng2Dxzs1Tx6eqYIRO7bv18WVNYg6fXS9DO6RhIQ2hokvbpGisijTsgy3rJ2PGnmBS96wFUTFQHohu8n+fDD3v5+HzKLd86AYPgnT7c3oQZDBu1gyAhGntCeKYXQq8NHAiSja+w7GaYiC3FQXew7gBlronBtn6thym36VNeyewt3tIe9cctArAF6W7f2lEc6CQpjQ44ZmQJo7O8HEEKLSa7Tr71nZ1sD//9+Bc2JLGNV7KkJwD42XqSZweibBkAYBQSoiQAAwPr2grcTmsiL6/ndPLGE3hbL46x3MFUCwjwXQCwvCssHD8XZN+xT2WH8ucA8Y5ldQHtLTKI1QJhnOq00ytWjWb3v6wPC6uNInh/1+jFZwh29A2YwdU7GLc7xdFxK/ZaSTxRVipLGJhYYowrnLp/JnFFdXTpDQ8Bxcd6x0RQdR97sqiv8tf0weXu0GvWaHV+z7+WOw5+38sj7wnsvv/yKe+CB+6ULwBvMyfQKM4hLv1EYP977Sa7T6377KeA3OKAzesb06arTcPHFl7gztrLRywAAIABJREFUzjjDG/SQ8WYYz/1k02P8QxZOar80ti5pPaUo/xShb2PjiGc7HvzR2G49dJ4usi5FZoPOYNFb8VkFLpAeE3guamj0zpciYxutZxoHhEp48pus2iikkOMxslA8WbaHh9zHH3/stm7d5q3zphDKio+iEcACXkFv4cdaxP1/8+bPk/AwUIhyPej27tvv9u7d6/bs2eP27d3r+np7dSARihCECiBPSnc7njkbD4rY//yf/5978qknJaQuvvhi94Mf/EDKHPcNbt+xwx04aJfTh/AF2pk2bZqb0gO49F6fnLkzT0DVxo2bNAcp7oQOTrLQiACO8GgSFoc3CUE3e/ZseUywmCn0cHDQ7du3XwIQUClPU5Q7ZR2bRXZIwISx2qFsgE1gxuclQSu8oMS40ReeqzwLLm0xf7wpgGhADoyPhxAQq9A2eVwBTOZZYv0OHDjo9uzd58P3OtysWTMtPNYD/FDKIxaqaato9UOvyobKAMLwPkaBvt5+N3lyV2RIgI4ouJM7J8vbkfeBrKxLCIOy0FrzfoaQUTZJb+9BGR2m9PRIY2Cdg/dYh5VfH/F0e4dD0YcfdAiyXoMWhsregdZxSJuBiuCVAYQGQBoBQtajf8Dt2bdfawNfKlQKj0cmrzXe0HExnxgQGgWCgAyAZoTwUa/oJxX+VgRp4PfIQ5EwDpj8CKHOMWiTl86HI+sA9N4ofKLyXHsPNwahYHzBaARP2vcWLmaefPjU+hH95XUNUQqmnAVrXzBWJPkjNmCkx5qUfDFPm9FDirIMPt6LlgBPgQ5mZUxGS8SKIkYCAcuE917z8jnYYR0tB8fy+7xfOeHxz1c800qNha6zN5A7MpgBCD2I8lyS8rAFS6i107php9JzVU1hbrwvhohxKnhuGXNX1+SE3EsXugrrXkvxaxQQxoC3OhAItMzKpaIKaOV7njtzowNqARJvdshMsto4tE9HhlV9OyhHXV2dkvu2p6qrJ83SOK/FIR+6GkJHTbaFyCMzbjV8vowSIEzzd20wGPZblja16F+dwrVo38xb1d+BupxbnLPoGC+88KK7776/2Jk7ebI74ogjXc/UHskW9A7OwrBmFuZu8vLTTz9127dvk5WLcFE8hP/8z//szvnKV1yHUnRwHlQa6+wwi+sxZEeaBwiLr0vYE6GTuPVW1iU/cmdi8MfocsfEaa0VPSY5ixBNFjyFQY9R+z5VS+lwQdHLkKDWOEZrjK1SvTYgrDw32wYTgDBFrMQv8ur19kpZmdLVLTDYO9DvHnn4Effee+9FoXFpyzZhoJNcZ2eXgAn/5s2f7044/nj3lXO+7GbNnCWFLoBAgOX69evdZ5995rZu2eL2790nYULxF549++yz3emnn+66ujvNw7Vvv8AggPG///f/7h577DEBMQDh9ddf77BSbdmyRVdQbNm21e3es8fNnz/fHXHEEe7YY491CxYsEDhFGY9C1CpOZOf6+nrdBx+sdrt27dK3CEb+hWRrhBsVTpkfih15iieddJJyFWEKwrMIIcXKhlJLn7wfvJyhS6z7AItdu3aqLT4CwzNmykoqEOqc27N3r9u8eYuE8bRp00WjANiSw2d8gGsA79SpPepbnguLwlVoWQgLIlwxjGfzlq1u7br1bubMGZrL7NmzpHil8wzzwsxqF1GpqjhUAYT79u7TPZLQC68mijWAG49UZ0enQGLeR7mP3sKIAsk/wBdrMX3GdIFxPvDb/n0H3MKF892UHrt2ZM+evQLuzJsDj8ONfju7Jrndu/bIqzdz1nQBcXkZlcOaBrr8PRkuGvLIWTusrLTZ1WWhx/sOHBD/0RdGAFN0LWcnPmhslkkPTAwc7HCLgKAPOcYIgJWnogBQY0auXPqiOMIL0JVxyPDhw70TURaRpy3wmMkGMzwEXlBuygh7qtOMIX394mvWaGBgSIoJz8DfMnz4Qj7URebv4R8DVUi692oEYBh7tH2IeDKpP1msJOFxC4IcL7N5HcmfsXBxy2NNK6WhD/NesbaWSxk8lTyP9zfwCQoXQC0yWAxbvh/tB+8e/SXHXv9QwKABYOpTNAW0YqmteI8PYfb/1Xh86GiIPBAXVcvDK3iyFVfMYp6tELdV+po4gLCeopcvA0cTEKb3fj3OKOYZqQUIvcOwakejCQjRMTD0wsNBvuMtRC7onK4i841/qwu3gixcRd7F8rcV2tcaY7Pja/a9aouJZMNwTCQWetnzzz/v/vznP4v2ixcvdhdddJE74sgjlR9t51an6yfyyBv8Wb+DvQf13oerVuuqL2QN5+l3vvMdd9FFF1ZNao+iL5oAhJ/nuuRF7tTblfZ9Xs2HfB4e7XUuNr6J+9Ro0SOpegadzXQKS6GSvhyM0TnGqEMdEGajesSV9QBh8AygbARAiCWob3DA/fWvf3Vvv/225fMo1MrCeiCq5TShfBASauEns2bPdkcfdZQ784wz3OKFCwVUHn/iSff+++9rEYhHR6jgHdT9gb29An1Tp/RIIB111JHunHPP0c/qwxcM+fWvf+1efvlld/zxx7s5c+ZIAAGqAIUAMYRNz9SpZkUf6HfTpwF0ZrtFixe5FStWuFNOPjmX+xkDQPAfTz8tb+jOHTvFJIRHSAGd1CnBSHgEdx3y8xFHLHH/9E//pPbp65NPP3WffrbWffLJGjd37jx3wQUXuHnz5kpxtEPCug6A8KmnnnKrV6/S35YuXebOO+880QlrxsZNmwSYV61aLc8d4Pb44ymaM6di/Nu3b3fPPPO06Dh79hx30knL3VFHHWWFfbzyzRr19/W711571W3YuEHK+YGDB93evfvctGlTlWOEJ425Ak7POecc0SscbuRISfmOeq91KDfqIRzQ2KA3oHzzps1uw4YNbt26dVpbvHt5CuXUnh7R5awzz3QzZ83yYwubu8Nt3rzZffThR27Dxo1u586d4gnlinV3KzSYuWPRxGBw3HHHiecWLVoobyUKNl5G2lj1wWq3e/cuWUWhyYIFCwXOmWXICwxhbh9//JF7b+V7rq2tQ3xxzjlfFo/SN97nTZs2uQ0b1rt58+a5r3zlK2769GlVAWHsHQxUb3NvvfWWrlthnzFWDBK0H3LEAp1GQ5AiBwh/3rx5k7zJ0GrGjOnqL3jLCANnnH19A27L1q2yFiML4CF4lZBZFIUQskH+pvZ//4D7cPUqt3btWoFBeXbbO7TfuSZm8eJFMhABdkMFPGi3c+cOWbSZrxk/zPqcVBSCwsgaTpnS4xYtWiTvLJ/16zdITgQ+Zy60Y3vUwkmq5S8F+Yisou0eCmUpT4/caTv08XaHUDyFxPo8YsYML1EhmX1G9AAGEPgXo1H2kxTgWQV4x44dagu6InMZB4YO8aT3PiILGBNh0awVciBZlCVPqS4KZrKAMO+wCXKjEU+ahfQYKE8aX0wRM290aC/QOM4rbAwkmE84L1w7RINUhmkn1yiE8QaeCOvfaH5jdr/SXsg7tu/qjSPMO1Y6w3oEj1ty3GacgBfigmehT4xfNYvKjCIQM72BPHpbW81UoaIY5sZvHEna1AvVD8a4eM1iNbNRD2HWml9PXtf7vkKA1PmDeQgBhBZd9NJLL7n77rtPOsTcuXPcd75zjTvxxBOV5sM6ofcMD1rdA4rqsVboZH/581/c66+/7vO+OyTLrr32WgHKPlJnSE/BaBVNwF8LFUoCZO4iTNHRZyGE0y/stWb2RHrNKolThL71+CNPR7G/ec+336pB7gQgkpxzkXHUW+sgEeqZtOq1MxG+Hw16mGyx/yPFKyrklpD/ybMl/2ysTY2EGKv6YDhzxoqutTyETQNCVabr71ewVnfnZOXFDQ4PuSeeeEJVPZW75AUEChrKCb8Tjjdv7rzIk0WY5oL5892JJ5zgFuKhmzHd/ea3t7iXXnpZihCK5YzpM9QeoQg7du6UJxAhgqKD1+qaa69xK05ZIeWX6oMAsVtv/YOAKQo8h8rWrVu9x6BT3iL6xTu5ZctWAQqAIqGfKJnnn3++u/SSSwQIotBIVTZDoe2TJ+kvf/mLPKHMC+FGewADKpeidGFN27plq5s6bao7/rjjFbK6YMF8d7C31732+uuq1PX++yvd0Ucf7a777nfd4iVL9G50ABN2OGjeiFv/eKt78YUXpfB+5dyvuOu+e52bMXOGBO3qD1e79959z7322mtu4aJF7qTlyxWXj3KbLGmMYrRu7Vq1hdLOPC+++CJ3+mmnWdXDgQFHMRByLgGOf/vb39xHH30kgMu8mGN39xSN57PPPtVYUOYR6pdeeqnRitA+74my4jZ1Nke1XVzFQxiqeAAGd+7cJfqvXPmee/fdd8UTIcc0KDjMiXHOmDbdnXLyKe7aa69xRx19lGtDARdwNSV95Xsr3TPPPOO2bNksrzFrRxvMj5/5x/oCQk455RTlpJ5+2qkeoCHER9zKlSvdP556WiCamX/rW99yy5YuVb6lcjDJVUXhHhyUd/jZ555zDz74dwEReOC78MDixSIYa/m2AN1H7rhjj3XXXf9dN3fOXK8PJU4LTz/a1ka2ZCodxvfd/4B79tlndchSTOnrl1/u5s2br9+Tn9EQpIBmPM/vvbdSgBregv+YT/BqTe3pNi/+gYPug/c/EN+SvzZn7lwZbQCR/E6kgXhx/z6tKbR/5dVXvIHIF+qZ1CmABN0A3vRn3neqtQ66t99+S1EAu3ZirGmXzJE3T5VB48q+7B/CuiEssociB7NnzRJ5XnzpJUdFPcKQFyxc6I45+mg3e84ch3HBskxjL6yOch/+ytozfgwX7CPCiufOmW1A0hfSQo5s37FdxgZA49SeqeIvQiDhawxFgGbmPnPmLBkFli49UXk3PGeVR0O+n/FxrARZAQfWYeOGjaquTMgx82ePzpk9W5X9pk+fod9jQGgKHd7KkCtZLWy0UUC4b99eGdEYo8nsmVZcKzCfD0+HLoB+FM8Api2aYar2sYw+3gtMODcRDMglKZ2+smsASciizq4urVfwfrLvFLUR+o0qyVkVSwP/yHzzSFvBrti7zzoHAweRAeaB7dWZgOGSvafCYToHkJd4sMy7r33gC63JKOTnEeSMRQCMuL1797j9+w/oZxUmmzzZF6/qdF2q+GmhvyrgNjysUH76t7xwvOZWiCqZR27jjnNj6DPkgJuCY/kxysnz+bIHDuxXu8ETzzgMiFuVUdoInnKbn1WtlscucQUVa2zXUVE1POQfmjFOupcPH7dsQKsUzr4MVZJVmXfSJJ39QTG26woU9hEBRFO0fAhgJOBywL/HGSH03PKpfUh7qqiJB9jRdyFw28Ss8p39vo+vk/Bh5b5omNJpVJ0qkZPri0aJV6JUACskZcauEG1gBc0YW7KIXKhtkHey1pPl9b6vaNPnEBI5pHOrt0+A8P7775e+hMy+6aYfuRUnnSRAiOeWFAhuXGH/YOTTHEfa3O9+/zv3wvMviGfhEeTqNdcYIDxIuotqR1gthQCOwnh0Mb3hJZ+jn3hCkxpxQ76GRVgT44W0XEwq2kFeCwSouZhX4u8qy9HGT1nNDDt3QxhzvIdCiFzUpy8QqH4ybBnxkVeZVCDNr7vtc19lN1pAy+jS4+HqE1XLDiA6DvuLd0RivF4OoQPpNPQG/Pww8MQVWl6O8ErSIBSmE6pmB/kag5+EISdxP6+N3/5P7/hq0fFWztm/VVTKRnk7OVfPKVG6l6lSoTaG8UYkJz2J0c2RAaHSPU9JZnHDQKev6xHb51MSKQX4IlRu68OvrGNYl7SyVmXyVf4c82YsG00fS0dPBEOf0dBzTIKghTyEVg3PrLRRxb2RYSkiymfz1ngI+9cH/upeeOEFAaWTV5zsvn751+Whshw1wrrMq0YsOaP9zW9+49588y15NU4++SR36qmnKsacA3jfnr3uww8/VCw73hiEyxVXXKH7BBFQHCp4Ff7853tlkZIHp2uylAraO/6E4938BfME1AA7VCNdvepD98orr7it27ZK4aK/L33pS+6EE04QWIVGKjJyEI+oEwi89dZbFRfPnAAJzAtFgDaZ1xtvvOGe+sdTOswpr/yjH/7QLTniCHkXnn76WffySy/Ls3f0Mce4b199tbxPKDA8j6IDKWA6FI8//OEP7tlnn5HSfe6557obb/yBPIpw6Sdr1rg333zT/eMf/xD4JYx2+UknCXyGnDqUGJShNWvWuP+85RbR5KSTVrgLLjjfe/cA9wPuwP4D7pVXX3WvvPyyW7VqldaR3M4Tly51S5ct0zoxhpdffkleLBS9r33ta+7CCy+UUj9zxgwDWnhrxgAQctBwXDB+FMyXX31NdH799dfclO4pql7GGEMo347tO6SU8zse35t+dJPWQpuXiqHe2wsAe/SRR93AEJt5kjxboVw2XiJLoMf4YQWAvvrVr7rvXnON+pKhYmhI1ddo47O1a5Un+ouf/0I8iZU0WIwxVoTrKB5++GH3xz/+UfuASmvf//73BGzYjo899rh77vnn3aaNG92JS0+UAWDuvLk+vNeuV6BNK4TUrlBNFbRRGCOVbDvdbXfc4R599HE9c8aZZ7jrr7tOgCLrmWhUkObJHtZi27Zt7pFHHnHr1q1XGPfy5ctlOQ4hXYwJJX7vnr2q/Pv0M8+4JYsXy+MNT89jbN7oQwg0HnH2OXxI+yjyBnrsAFG+cFub+9LZZ7szzzzTffnLX3LTpk+XEvvQQw9pT8CrhCsBzroUkj1JQAOBi3Fjzx5bW9abMd944/dlMOBz6+9vdS+/8oqMAhhYvnb55eJvq6LXL5nA+gdFO4T1stcwPuFtfv211yQroAUh6bSN0Qdeeuedd93qVasEjAHPRx55lPv0k08E4JBD7EWs7QBCjAp4/5cvP8md8+UvC+DCV2E8dpWPhUFDnjUffyyDDm1pnORmD4+4vXv2KAIC48hpZ5zujjv++IiHZRVVJdxQ9MgKD7XiIQyqFnfAPv7441o/wO3Xv/51t3jRIvGpDiOARHu7hdHvYe1Xa+0xCiDTzzrrbK0lhkboiTJK28hK1oc1Zw+EPTvY3y+DI/x+7nnnSraSg067GJEAGPAAihZyAADSOblL/APPYsiYM2e26wEcTpqUqtIKD6MYc85t37ZdMnz9unUyKgbwetSRR2mtjzv+ODdzxqwoH9jSQts1h02bNysVAG/3ySefHIHz5557TgYNZApzP/roY2T8YA7z5s4xb7NC0A3gPfPMs+IbDIREJBx55BFu6tRpbkp3d5Rbz7UjIUUDIwOAn8iUcC2Aquz6SrMYyOBPIi/Y0/Rh4zhKZ2PYz9CAfWmA1iIpGDPVu6Ena0T7rNHBgwf03zmz52j+AgWdlnNvssuuuDBZOuz27N7t9u7bqwJbR/q5w78qijUpXAkF6jIFnHeRiSjSQcc0u0+lQhl0ZngNvpk82dZYxcVGLLrFZCJnr1Vp1lh9ni8gjfFi2JWx1BvYpNR7IyNtQEMZQPwVNV7flVEc+UYnrJOlXliaDPpUiAKwyAIzSGOk4X0zGtRWkmvJ80ZlfVCaQ1QLa4wehzGc8S1cuMj96Ec/cictX6Zzxwp4We58KPZlRbg63C3/eYt74bnntW+RgfDSlVdf6c6/4IIoT1/VuiN3fGxQDne2tk8i7cG5AeQvtSKowO0L9JGGIyMK+mSXGU8CYOP6ItGPFBNfXTkUOzNF3q6z0ifkp/qUgQhjRfnogT9iIxT0YZ1oEz1K4H54RMBAhhdvbKGuRDi344r8nq+5booK5kNDSpcIRcDC+RIb6byHfNjukg3REjJE0Zf0L3/Nlb9nVpOn9oWqVxtd2StU7w7krqauhf5D1Ah7mSbQ1wMolPfeyw/6sgKSVnivTTc+Gc+GiDeMBdDBooEMtJMawdj9jXOKWkOPrO9WiJatIbSUBITBC05otKVomIFMhsZh0/2hg9JPfKoHqUUY7ojcCjU92MPbd+x08+eZ4VYyyANI0TkhkcLPkW3Sn4P0mwTqMjYEUVYQHweahTDXUJyQZpBLePyT0RUhJNZkjOGxUA1d4ywSMiqRKQUiXlRD+vE1CEF5u/WPf3SPPfqoFC8Ay7XfuTY3pFGWwcFB99STT+mAPfaYY3R34LHHHiOmYoJYkwgfk4dt5ftu06aN7pJLLnWnnXaaO+aYo2W9RNDfc8/duoyeTcaBesopJ7tly5frYJvpi6KwORRWtWmzYtxXf/ihA0SgfANwvnrZV+VdgVAKLaVKpXMCGYDWNZ+s0cIDEC699BJtAR1IIyPyOD3wwAMCB0cfdbS76aabFGrIxnryyacEaNetXyeActVVV7mFCxdG1mCsrYCtbdu2u21bt0uZQpHZf2C/u+jCC92Pf/JjVUylH8JPAb5PPP6E7lckvBAFFEAYCnEALPft3yeP3+9//3uBa+hF6Cnzox2E/bat29w/nv6HQykhZI3CPaefcbo7+ZSTpTyytjyHRw7l6qOPPnRHHnmkAOP5553vjjrySFkFYSKloWauvSjqWQiWwOwOBxCGPYFCBmh6/fU3pPyv8ABEuVc+HJmw45XvvSc+xZP005/8VPQ2j4JZ+CkuxHMvvvCS65nW42aQnzh1qoSCWUV73f59+xSSu3nLZnmfL7/8cvfDG3/gLbzGG4RokrOKZwoL/X/9r//VnXbaqVr/AAjtsLD7CQEtrAXhksuWLnM33nij+BRe+/vfH3RPP/O0PMzLli1T/iuKdDCghPA3q5IaH0J2BQsH4iTHnnvwoUd0SKFQ/+AHN0pBzipJjSoJeVKXPQQIwnKMV+3LX/6yjCTQPCiQjAthtHf3HoEVaHXsMce6U089xV1y6aXiZ9YDDzX7EZCOAYM9QlizPN462EzuYIxZu26tQ/mGhy84/3y3aPFiHVQYd1gH1hhvOIKa/5K/QgglRhy89qxDKI4AYLvssktFIw7l3/zHb1SlGKXj/AvOdzfccIMZCqhMjCHMA/LgUUleC0NEBEABGQBdvnT2l2SkwcvH4cGdpMim1994Xf9FUWbt4WloEBWF8uPTtTb9/TLOMO7TTj9NxipCuJW7OjKiXGv+AZzWfrbWvfraqxLs7E/WgHaZO/QjZPTEZUvdCVzBs2ypD1VOXFGiqwaMbxsFhHn89Oijj7rbb79d6wbYIlqC+2ABNxhh2BMo5fDR6g8/kqxj/QDBrD2AH0PDiy++KBDCngx8hcExHNgo91J8+vsFYhYtXOQu++pl4h3ADe8//fTT8lBCA/YLdAW84GHAoIfcJwyZ/cYYkdmmGFjFWmjI2cRYAYQb1q/XmARSvYds9pzZ4iNAHGCP/Z3Mk1314Wr3xptvesA1JEMeY4fviGohnBz5yRhph7MBwyTn4KKFC92c2XN9tWzn7r33z+6tN98Sz4TibPAIwJBxAH4BeQKw27dr3yA3kCvQBWMDCh1nL1c/YejjGcK/Q8g0a8C5TYgg/IscI2edcyCAvQCAVJG5f0De/W6KY03uloIKPaEDe09yStW8TRmnyBt7nvlzdm/bvs0Kye3bJxqG9AfGiiFh1uxZCt/WnZ0ymg64bdu3am2QxciApScuFeDKfmRUcsiPz7RH8c7T3pIliw18DQy5jZs2CqyzT+n76GOOjkLOMWKYt5r6Cabl0Q7nK7nT8+fNFzA3j/CIFQTzOeVrP/vMbdy4we3bRwG4Nq0vdGPO7LNwlx9RT6QRzCUiYepU8ywrpxgQPf6A0Cp590uOAgjJIWS8ixcvcT/60Q/d8mXLBDBCpeh2QQEzumqt2zvcLbf81j337HMWWdTdLb678ioA4fleU7azbJg88f4BGfvhAf6RstI30O8m+6J8VJEPwOqIo45UpBcyGX3TCnbZ3a3BMy9HglI/9kqJR34QucFYdPVTB554y4kMsoF1wSi3Zetm7W2d4b4SdnwntFXhpT2i2Fg39muISEGmcX7I0LVrt6KHJGvIR/NeMcaKc4K6DKx5MLpEZ50PuWUc5mgJAKvN9fZZhXL2Pu+pFgV59dI5zJhn55JFKG3eutXtP3BAdMGYSORK8AqRg5/3CeebGU/3eMwcjNE2P4u2Gpac4WN/425gq1URal0EjxV7g7Hv2rXbp/pw7ZQBrllz5oo/+Jm9hj5fBBQ2qscE43KIrAoRNorAcJwhdq0VV2KFSDOKGQIIzShkhkTkmRwDul6qV2ukOiSc8/56PepDGLiNw/zD2cpfg5FCMRLhXuRQADBxNZ7xqzeP+MKIimLxEUABoAfwaUYOf3Wc+csNhFNXwp/vYX1lVFPf1l7wksv5UA8QRl5OxZdzR1dflA8zZXK3Eoy9rNR/CVN89DEDhGeecaa7+qqrpQRVCGt/s7os3f6eN4Wf+HAKBk1yc8hJfPDvDzqUDYXwnX66FAcOAw4pvGrkEGKlBPhcc801bo4/0ACJIfSoq5uKnO3unXfeE7D6x1P/kBDivV/96lfukksuCZEpElyMZfOWLe7ff/3vbuX7K7W5brjhenfddd91Bw5YniPPoHjcf9/9IizW4h//+McKcYPgTz75pJQTlF3+BiBEIeSAYPMQNvThhx/JS/rO2++oEA7CDCl7+eVfc7/4xS90kEH3Tz4xQPj4E4/Lug0gBPwCCPkotKl/0O3avUtWdxQzABOAEM8MdzLyoQ+8MYQZoqTiVcWj+t3vXisvFUKLAxgByPgAYeQ2ohwxx+uuu86ddvrpbuGChVE4UfDUhXVuFRCGkFHa27Fju4A11nTCNfGiERapwh3KU+2Ux+rBBx+UwObQMkB4tBS8cEUE4GnHjp1u3Wfr3OIjFrsFC+fLMsxmgt+YA6F8d99zj7yRKH8XX3Sx+/4N3xPvWzXZIffeu++KHh9/vEYb67/9t//mTj3t1EgRpE9ox7MclEFJ5mBEuY8AoWtzf3/w7+IfQpMB99/73vekECoMLHFPpnlXYuum0ZvD0Lnf/+FW9+BDD+t3lDm8yvPnzxs3QAjQQxk2r40d1ChYeAgf/Pvf3WOPP+aOO/bMv17mAAAgAElEQVQ4d/rpp7mvfu0y19MzVQV8ADMYLp559lnRmvcAxHiiOWT4MGfAFl5xC6ucKS8e/ArgtzxTJ68Je2Tnjl2R1wmFGyXzm9/8pp7lGYQ4642SCv/wDvLj+eee18/IgJ/9/GfKM7aCQub1Rbia4GxTG7zL73j4AGcYtgAiF1x4gcZ2wvEniC/x1gB4X3r5Ja0z74QcVcZ0+mmnyyjFQU84OPT45NNPZCAAiCCXCNUOnmL4HSMOEQnscRQZwACy4NJLLtVzzIMxMX9kD9EIS45YIqALGGY/cADb3ZrhKpvRAYQPPPBXd8stt0gJwwv+85//XKHtpAcQZsbBidxes+ZjeceZLzKYNSdagxzsd955R0aEUKgHWYlyBX3ZF4wbHtJhPTAoZRpvKPnZKPUb1m9wDz/ysPKf2G8ywHVNliIPaCcVAcUNEAo/8Q8ewZuJ95J+CSd/9bXXZCgALGEoYt1n+RxP6C6l88B+d/CAFU1jna67/joLkfXRBHjH77v/fo0dLygf9q7l95r6w75BXqDIsi4ofKefepo77dTTdN5hHEDR+P3v/yAvIf0KlA2PyEBJ2gNnCwDuYF+vW79hg4AefILcuOSSi2WwOs5HTODx27h5s1I1MFYRMsoHOnBWQIslixdJ0SFM9Z1333N3332XeAr+DR4DDLYYzZC5odAIBlhkwWWXXaa9F4rBoPShZL337kr3/PMvxMXktm2NwqllYPaVeQHOF15woTv5lBUC6oOAwf4B0RmggkyF9qwtERrMP/sJecbIH9JboCv7krEhizEQwmcYJVjbMHfuR2bvq6Kmo7Cc1TOADwBIGDAAA+ede55SKOQl4Y5VARVbU57jjGAMYc3hAcA6YwX80SZgHaMaf6NNywGmwBTGn/EHhOgQZjgxD2GzgBCZTaoPPAlfofdccP4FprRiyOzudH0H+9z+PftkpMXovGr1atVJ2L1nt9YHGlkUldH3Stq46MLoKifoCi+T34+cVprC/v1uzcdrpN9gNIDmeOhZX4AuYwEMsm+Q04sXL5ROgNEA+YwDIuxd1s7Auxn/4T1k1ZLFS2TYYe1xYkyfjrEO4+GwznH6Zu0/WfOJnhegJeS9a7KMdkuXLXXnnosxf5l5yRIoCNpTMV/GHH/vNvPnLODMYU8hy+GXAGjx2uvs9Y5PIkiQXZs2bxLtGOuKFSfLE6ezrAbq4iy19Jz3JUvDGQY/sh7S9f2tA8HzhrcSgx90RZe2SD3j4z27rQgiZ5WiYQ4c0H6f3N0tXWX+ggVyLJC+QdRX3mVF2X3dDCA076oPg9eVcJ1u0Ou4AGCKCYZznT0cACEGD4oRgmds7navN1E7oQYBe2bP7j0+4myaGSfQAYls8vI+RFGqWr0PPw0G+67O+O5luwLNDEfIuxAdQp+hoGUoJBmc7EAps0N5T7ZSBkaiO535HiMn/Kyq+RgRfAg/OqqlDxBd1FEfEALWFKoR8pYS/lezwPmP/5nQuAAIsZZfe821lhOV+ZADJjAoK++A27Nrl4RlsG4SQgIih3gcuIRcsUlOWrFCgJDDn9BBAAt9Eu/Ohzj1H/7wh9osuPGDWz0sAsxEEYm333rHPfjQg8orZAH/5Ve/chddfJEvhmPVhVA2EVC3/PYWMTRKJKDpmmu+Iw9iAJtPPPmE+/O9f1b/Rx51pPvZzT/ThmWTchC98OILOkxPPPEEKbxz5swVU23fYZVVP/hglYrWoMgkreKXf/1y98tfAginqZIpB5EA4eMxICQEcf68eRqbFfdBKB6QooViFjyESUCIlRMADejhOUKKKDqDN4wcKhhN9ynKktCm8T3//HMaIwIL4Q4gJ8RJoWB6jjyP+ABrFRAq38RfS4ASB+B79128CWvcNd/+jjy6rC2KCNeH/O2vf5PixZqhgFYAQq7xmDxJQIXNqytEJneZ59uHM7BZEVYI83ffe1dhnOeff4G74frrXc80Die7soM8twfuf0BeVjbnz37+c+VWBCulQtP8HZZscIwCHKwIVIRzPiDcqmq6hJ4SimVKb48spRwkHJAoW1jhLcezW/KETf6n225zjzz6qPpHyOIhpKLuWISM5nkIiwDCk5afJKUU5ZW5EPZDOCk8uH6dFdTBO03BHYwSQwMGvjkE8c6z/+BZlDIOHtpBsUOpYk2CtxpZwh55S8aD9xWGRoU7PCSmqPv74nyuF2v///7f/xPo5HPOV85x13znmsh6q2tPAE1eKbFYEJN67DeUb/YFXnu8MoAKvKUoChhjOGSygDCEUhLOGcAgcnDL5i2aK4YqQkBRWL/5z990F19ysTxgKKisMSHIGMhYC5RIFBNod+QRR1o4qULee9UvCv/BvoPK3/zpT38qo4MsjcpNtOqntldHBxCiVN133/0KQ4Te3/zmP8sQQN64StoPUMSpQ6CPyA5kMf3jSQT8sEfw2OCNsyJlg5Jn73/wgXvppRfl1TvxxKXiAYVU6nC2vYKyRVvIN/YcdKIQFnNGiWNfsvc3bNoouY7yhzzDsv3tb39bcg1ACOBa8+mnAkwAavgV5QhAxdqxT6EzlZA/XvOxziX+IYvZf5x7gGFCE5/6xz/cvX/+i7wg8ALrjDcLD4HCQxcukLIBwMTgRnEpvJHk0wNeqJq99MQT3bz5c90bb7wpwyHeF9aeD0AYmQKfKGe6vU20evvtd7T+0BpAeMbpp+s5rPVExrz51ltqj70CzTEgLVu2XEoq/ItyFuQZCu5dd9+tPYjihDKLYWFYUTwHJTOhOYZG+gfYX3311e6IJUdIQcSwFby7gEHWhX2KEo9HEgMJY/jss7UKyd2xc0cE3sijP+OM0yMeZf9RLA0eQ/5BQ9IDWPvsR3k+Q2aQ48zEIIQ3EaPUrFmzpXQRwYDBEyDB2mFMBhCyJVDiTfkd0tqhm9x2222iA+vHvgM8s895AZm/fsN6ARzoynPknQL+4aEQMhquluLswWCBgcvClxfJexWMfdX2ZJjnWISMtgoIMeT9Jx7C556zOhJTpsib9q0rrnDnnX+e5cF5ZXTzpk1u/dp1buX772v/cN5i0OB7+CGE/SN/2d9nnn22olHwiCuCg+uJfNVmeJV9iyzGsI5H20DAkFV67zWjDR/GxHmEgXzFipPE08grdEjkLnKLd5GjIX0hgCHkBePCO4yBjfcJJSRtAIM9aT1rtY83aE8H73FYM4wS8A7nF3xNmoDuh6WqpTfmYcjHOMi+IVSZ+XO2MB6MQ/AS7SAL2YdHH020lhnxIR57/MGHHnIfffyR9jByFUNnnHdop1f2YxXEh2UEU9oXe9dHT5mjZljpF5wZ5kmlGN9k9UmxN/YD5xTGcxWFPHhQ5+Nnn37m3v/gfdGSufAu8509d67OL3SVk09eobkALhUuXTG6+A/NAELlTvrcTnRi9PuV769SGhkREvAA8iAYdELeO/yF3qIbDoJxwnvE8RpSLHD79h0yTPEPAwNjHwJ1+3s78Wiju8Mf6JjIHtoEoyjE2Od8g4l27dwlAI0xAxlPGkwwKrHuRFdhSMYJhD4IxgkhqX29B93a9RskpzC4E2XCOWT5y+Euajy8Q8IaRIiwPrTPOmLIq+sh1GXuHl3DUIrB942zeVn8QERGJg/ho4/pQPvyl77sbrjuBh++FoCj/RfPHgcqCh9XTHCgIBAgBJuL2PuQS8X3WFqoPko4o/J8vvpVMSyTv+OOO7SZzcJ/qfvZz25WXgkbipwAu/PGPrIi7Tvg3lu5Uko6hzCWg1/98pfuwosutGIlPt8RxoVwt91+m8aHULryyivct771TTsoFMLSL0v3XXffJcWUgwmvHosmQPjkE9pcAD8OWxQf2sFygteRipcIMebHwmBFUdGbSZ1SLn/1q19KgZCH8FMDhIBMDhK8AoQ6oaQAErTw7dC2T0APRZc1yXoIOeCxjPJfPBFHHHmE2sOjC/ABfIYiAgia4G348MPVGhvj4vBEGOrwlCcnZeiqsZ0zX5kuWnHXlRJ9lQPgxBN//esDyiuCib991dXusksvtXzUKd1S6PAGEFJFCBnCvhIQjkipxwOIshyKfITwAf7LJkIZ4UBHsMMbAGk8ovMWzFMxEz54k+647Q61wSa96uqr5QEzKyFKyKDyHVAQEIwvvfiS6I2Bg+cCIKSt4CEEXPIuBw/PAfhU7bJnqua4YP4CgRr2BAoUoDEI69vvvENeYzb92WefpfZ5XuFLyWD2xMXuxRco/WQzgJCxoSTChyjL0Az++t3vfueef+F5MQ/gSCF/ixe5adOnugEMLv0Drg9w09er/UGYKnsF2nCvFfO0u9OGZBgIXmpCwl9+5WW3etVq7UOt37x5ogeA2q5Y8enlI879r//9vwTCUDBWKN/2An9fqOU7B8tcCE0i5AcAGsDH+++vktJJFWJABYIVRZf1Yb+gmDMePPKMEUUZLySVcEN+tilifQqXpEofChIeEFVBPuUUGWBQQpBlfI/sQkEA7PzkJz+RAUrGNSr/YYFs71C/0GzL1i2uu2eKu/nmnwmczfBFeSz3Nxy9owMIyZdE3hFWjXGLgx5ZQeQGcw+FWrj0+ne/+08dpvD5v/3bvwm8MQcslZYTzSXlvW7tug0C7MyFdlgfwNesGTOjKnG8R/vsSQ5fnsewgyeAHHG8Aawje/+Tzz5VPidyeyu06e4WjwAGOCmICnn1VVsz5nGqvHWnKlQZPkI2cy6ytu++86574803dP7ADyg3P7jxRikQWMiffOopd9c993iv3oApk/Pniz8w/px4womKZuEsBEBgIMFCvxOwPwewf4nGz9mhua351N1zzz3iDwwG8D/76Sc//omt7cwZ7q2333EvvfyygA5GLGhw+ulnuOOOO1agDW8I9OGMIKzxuOOOl6eKfhjX7FkzDeCgKHR1SbG8/Y67osJqRMCcf965KiACuEERJ+8dgAlNmNeN379RxtHgbTvYe8Bt2rRFa0IkB2cg8gxFlauoyFGTIeettwSyUR5ZL9Ya5RkeCXmKTz7xhLv9jjv0PXz/gxt/IGCYBwjZIxgTAYSEi0JHIm+gLdEh9957r6JkGDfnKREajM1CvkxB5h8KOUo+zxPejlKPVxtDgqIZKLwzNOhef+MNAV6MmBb2h7FqqvjGKiz3KGea7/EKowQjG5EZihzyAFoqe05ebzVDa1ZJbkZp5qy1as/Newg5A2/57W/dC88/L/nHfOHPb17xTeX4Im4wylIfYvUHq9wHq1aJnlaIcMh1dXcrnQN5zp7e6a/7wltNuCjF9JCHKLqsZwDZ7A3WB/4BDH780cfSOwNwDOCOdeZcgZfI++V8h8/xJGKkYhyqHE+dhQMH9HdkKkBHIYOTDNAwL84fDHEAQt599ZXX1PfOXTt1bgd+xUhPH+b9sVBDvMLIdAwUAAPmimzn+1//71+LJ/md8WOAQs9lXXhWsmef7TM7U8+SXoC3kXbYO3+6/TYZhfgA1CiyZx9vEM1hEOn5g4NKYTEDqYFG0412R7IamYLcCeGrrNuMaTPcd6/7rs5bojascvoGyWL0R0Jo2SfIJ+YoubFvnxWenDdPtSnQ62fNnBHl6oawyuy+bpS3bdahKI835rYRnfWQe/W116VfsjYh1F8hw6QnECJ88KC76MKL3KWXXSrAx1oDJsEQhNWiv6EnoteQknHsccd62TlsBbJ0t/jBCGRjIIJGyA32O15b7gQnzWXn9h0qDodsp01khK7iIe96ZFi8QLQlPIe+DuAjmo/ZAdLRkV57/Q0Z1pDz8Db8EWEDFQeDrw/qbAieeeiJPMMhVBcQmjsxffFysC2ESmUBEELIW2/9o3vssUcVZ00RiGuyOYRe/9hGMYYNG1T1EbDFAWjJnJ3aeDAKaNjK0w+5D1evlpJ+PBa100+X8shEsaY+8Ne/aoIARkDdTT/5sa6qMKcmlhez9lklTwvhAAzdcecd7tNPrIrmz3/xC92Tw2LzDs+yIJ9+9qkEPJ4JGIJDA4uLLKgK9elXgZE777xT7QAICfNi0dnQWKoFCNetl0Xn2u9eq/bZMAALFh5G5EBmQ3BYvv3O27J8cXABCHt6pqmfz9Z+JoUhmUNIdUvlnIVxD+EhRLn4SAp3noeQUDIONjYrighCBouT8umUfGwVMk3J6ozy61CeEAQoDihvF154gSoY+r3WHMZIAMJYNXU6HPjHGpI7igKMwoTAvuG661WsyEr4d+i/XIGCwth74KBomQWE4WAnFw2FC0s0+SwASPgW4UbMPQcLf2OebEY8zoSCzZ47Wx6akSHnXnzhBXf33XeLP2S1mzc/Ed5iMdlUa0NJQHhideSAQiHA+4UCQ9gHH9Zb+Wdbtup382xbiIzCRkOOhP7bLoUGS7+qdc60IhYoR488hoewzecQft8AkAwgUdpGVEGruYWyt5oFhCjI/MNIhADCM48lFNBCHgGheHiq8RqwpigE0ECFT2SpH9Ghyz6ERgBCLLQB0OOt4znAxAsvvuhee+11KbzkHV555ZVu8ZJFopVZ26i8OEl7jLD0f//3f9c+VRVQvCXz5uvAD6XR7YCwvDOUm2984xuqKju5u0vCl4qrAH4AEBERKHfIAfgS5YFwUfYt/wAD8CfClzUM+YhBAUW55kqT115/TXIDGYfnj7lSJIvPnwGE994rLxWHCoopRgLGb9dpTBGdULTg9Y/XrBG4RPlGETnrrDP93ZdUkQx3K44OIMSoAh3Yj2+++YZCulB8rr76KoU79XR3uwO9vfL2EtnBfLGY3nzzT92ZZ54l+at9rRAoKtUekIwmBArvI95o5OSK5SfFilTweLa1af/i+WNPPfnEk9q/Z551ppRuwoBZR2Q68v9vDz6oPYwH4zvf/ra78oor1B8REUQbkDfN+G64/gZ34fkXuEWLF1qOZr+FGits041oXe+84071jZKKcREZCZ8RLYNBEToQunvCCccLzFLoiz0a7jyVYZRwtzVr3EcfWuEzDAwUFMP4eeWVV0XhVoxZhsEnn5BshlfhuWA8wKCKwZMwa9b3qquu1vzhDYARew7DCrSAn81bcYb6gv/JTeLD3sNjiuHyP3/3e/fRRx+rv3/9138RXfEQ2tk/4h5++BEZPFBEli+z0Hcq3Oo87+5W2B5GF/Yw5z2h1VS9RrFRPlT3ZMlADH6rVhtI4B/8jdHj/PPPs7z8tnb38COPuD/+8U/qG0D4y1/8MjdkNIBVzm+MqAAEQlDx6rHHMcLcededAvPQntx4ooswMBIFwNRYZ77Da4LXizGinLF2pBMgC5AlFP0g9JDiVHjlkXGhSJK82T1T5P0LRiSMq+TEsyYhD5u5Ir9on/xG9Av2QfIzVoAwXM4dgAt1DZIhowAwisqg9MIT4X7T4BwI0UQo/UQmPffcs+IPPEo4B8ghxKACIOQ8RAchH5YzHf496uijpVshHzs6KVpDiobpnehIyLFtO3bIWA2YP+VUwpIvddOnzZDR6OGHHpbehGEVHob3MJBA34MHenU2Ir9ZTxR5+kcJpg3kJZFFcjroap52gQQ8WxhDAFjwIIY8PPrK8eyYJG8d+5e1JdIBfgXIMWbCiUMtAHiJaIf9+w+K/5Fj6FvwLkUSqTvBh3YxfmLIf+P1N6TTIUe+9tWvWcE0UpQGhyS7WBvmyTlzxRXfUsHCIDcB3P/5h9/5qz8G3T/90zfcj398k8+/Np0uhMGmmAtd2Y0IfHLOc+dziBSDXhhaiZhBj+Es57+TvSGWaD2MSeS6s8iPPva4jKTQFTqgL4b8YNYBmmI8VKGujRsEXGhzxUnLFc1iYcLxNTjpPdC4BiNdSN7iAelltP+HP9yq9WIN2XvIonAn9McffijjLF5sZBNzwGhIihZ0loFo/UaF95ITDSbAy3/MsYTud1uFaH+NC04jQv2Rj5wRADnOc67gw2avEP6Nm2S4AjxDGxVOnDZN/IuhCX5E7nOuc47SF8ayhQsXaD0ppEdNBuQUsh2d+Wtfu9ydd+65bsoUPNDciT6gvcf5CF7iZ/Y7fTAmDAttA5RlqkHtEBYaFK+Q6CgG9qFG4TsY4bbbbnePP/GEmzFtmjvrzLPct6/+jnJcwsdHW6kACIKYQ2YLCeIDAwpXZFG4r5C4XQqdwLjE8CvE8fXXRQgYB6sHCjrV9O65x6x8bBiuV7jpJze5Kd3c3WdWPjRjA4S+MlZ7uw4dQBzKBgS/+eabZQmg6hPzYSOsWfOJnsOqyYd+YQgUOTYjwg8BwkKiECDEAiDE8odHgXcDIERIMW4WHCFHaANjRkHEio7ihDCFcQAaX/3qZe4XhIxOnaaNhYcwAEIs3iRpE4qFhRmBp8T7oWExHUyBwoWivOLkFRK29MMHZeJPf/qTADk0AbzifuajAycKI7OCMZbX0SFLB78zR0JMqfbI2PJLGNfftGK8ROSCVItggPDVwBgP47zttj8JwHLIf/+G77tvfP3rCskK4W54CKmIhoVr+dLlOrwQuEyHMUNzwrEQphQpsvvfdos/UIBUcMHn/YRS+PSFEk2YL/yoMM2RNlVeBVDTBtY+knYBfuHqEoQBOUpWTGCKFORNGzfpMGHdUJbCtRN///vfpbwqTGzmDHmo8AjKKIF16WCvcirwpGA0IRSRPYBFjY1MqX2sgQ8/kgGEcwGEFMiwyo4hobzSupYM862/ZhyaHBZ33XW3PLaMhT3B3sD7xkcFZfbudTu2b1fIHVbbs888S0WLzjr7LFmI8VKwXu+8/bYURoWJkH84ya5NCIVElI9AeG+nAWv2BYoWgJB1UW6dr3IcKhNSxAkPDyCcQ0rha0csUWgxdyMip6xghIUwYpFFucYiyOEQcp/gTUI42E/wBAcZfV91JSHTZ2g9N2zYKKswgJJwRAw+svYvOUJzID/r+Rde0L6FDliEOeSpBkvRDOUlsii+Qhn7fMvWbTIW3f/A/Zovubo//8XPtX+RaRgjyHOFNngrUVboC6sxFkp4OeQrcbiTv0wIPl4i9iyGL65AUYEXCn74exvzlM1aod95llr2GuP629+s2jTgCpnO3ax4C7nyA/5BccbTxfwozEHVV5QCGUG8IQRDZACEyCy8UICe00473Z180gqtBc8ExRlOhj+RE/AAoZVLl53ojj32OPGpFP0RJ2s1oUKATD4ANMIqqepKfygqRJ1QRZh9eNW3rhB4CZEmrAH8AO9wBmF4QCE9cNDK8//Lr/5F8pwIAQDY3ffcrXY54JH/yGOKwaA4AIAtV8mqvm3dskW5tZwpKMsokvD6TTf92Lzhuje1Q3sPucHaIsdQvPHIQUPWGsUieBkuvfQyGZEAXowH5Q6ZpPtazzpL/zjTQvXEjnBNhD/jydvGuEjIE4wKICSUlQ2rPYdB7oG/yhvK+KEned6c5/Ale41zFn62SsK7dVUPV79QOMfyv+xspoAL/QAA0A/I06Eq73XXXauwfNaD8Hj0DPgMoPLDH/xQZ5LkN1di+DML8EAeM8YawPH8BfMFjK+66koZdzn7WGd4Bb7B+/zDH/5Asp71YCwAwDWffKKxAGDoH4M175PjiPdVsmRkyG3bvlM8T4E59hUyHoUfD2yw0vP++vXrJDMY1/z5C9SvrtRZvFiVpNmXKG/QNcjBPMlcFBxm383ft3ixrAokCiwKb5gL4zjiiCN1pi5fttQqI6r4EkUsrFqoilegZ3lAGHQYPMQAL9abebJHSf8hiuz9lSul5HIuYAw674LzpcuoWNSAVaOlsMe69euNH15+ScUAoSVyjGrdVO7GW/Pb3/5WRhTObPYAYfbIRUKhAYTsM9YNHY27hpHFeB0p2gUgtQJm/uoKN+LWrV2n/UcxMHgD0E6hMNJktCbKy7K7O/mdZ5C55EICFtn/ACBFlSic2CIKXnrxZfEHBjoMYVzlwX5RpU4AYW+v+4//+A/1C22Jxvr+97+vMxVZyT/oQM0K5gIovf6669UG+4gIPnTS3/z2tzIqwkuAXq66UviqKksbX1nl9A6Nj3NXFWO9OmDGEAOEyFiMIch0/s65RySM+LXD2lHkYDtVdK1Y1H333yeZEMJzSdugMBF8wjoQDfPB+6tUEO3Z55+XLsMc2E8YfuyqnLEAhP62hI52d/8DDyiKiBDko446Wt56QjBxCHz26acqZElVe85Q/v5f/u2/uK985RzJvE2bNsuTB7jHCIE3jsJt6BvofDxveXsWYfDkk09I9mKMOO74Y91NP/qRRREqTLhf4JLwdYpsMXfOfAtBXSS+JHKQnNS1az9TCgVFv9DpoRlyhv7wpiOD0f0xzF3xrW/prA+6DtfEYJCwYmYfK5KNMTBv5Oexxxzt2gYU7Oo/8takY4uD98+UdZscXMFT7W2hqiJ3WiHQB9w9d9+ji9yn9Uz1RWW+nQKEIUIJC/Itv/mNlD0USQ7rL59zjgQoBKG/nqlWZpxE3UcefkTERylCgFxy8cVC7VQR+/X/xsL/lJgd5v/Zz2/WYSswE8IuAAYklXLwDAwK6KGQ6hLsgQEVglFe4hS7H4cEXcI/UESeefoZWRev/vbV8tCAypWci4cBQPjwozpYaAfC/uu//qsUd54BEKqozNp1EmQczIQlAnJQ/lgMQpU4kNk8/+f//h8dXiinKA83/+xmWbbphzAnrLson4R3snnoj+IIqjblE35RVjhUb7/jds0ZzwIubZiHD4rC7//wewkwaP+tK74VhVTRTqiKRkUu2qJvhE/Ip0JIsF66PoO1KlIaKudECwFrkRDy97vARzrUnVlyAM//9//+Hyk50PB7N3zPXf61r/n8J2v49tvvcHfccafr6e5xJ69YocI/AMJgaWKuDz30oBQS8oewFrHOWIS4cw7FgvkQC8+mQakE8LEGHIQU3rFrLjp0XQcAdPu2baKNWQl7pGTTn9z3+/ZKIAASOfRoDwUMQIilic1uivPfpNghdAASeA+5KgWa4ImA9zkMQ7VXPBKsOWGCbGZKJ9/6xz/Jap4MGSWvFEBI3n0YybIAACAASURBVJaVn84PFUkqFUVCMSzk5aAO4BdeeF73uHHwnnfeufJYkp+GsNy4YYMqg6JYAADP/co5ZlA57RS3b88+hUpjQSR/hEM/hCoBcDC2YPUlvELXSPgrWvA+scdRrP8JQPi961OWTivZ3KbD65WXX9Fas9++p2s+Fot/CRPjY2Gj3I3m3P/4H/9D+xQgLkPL+edH4YdY0rBiIvQ53BkbhhuUDhRp1g1+YQ3xtuueVH9fIkohhTeeffZ5KSvsO4Q4h/zxXFMwa1ZUoEsGtvY2ySbAP+3dc+892gcI/J/e/FOBSfYhxhy8q7q3brJdX6MiPnv3ijcIbQYk8FGYJJUN29ulDJO3Qp7mtGlmALH8ApP5owEILWR62L3yysvygKAYckBCV7yiFDf49NNPRAvWn7FzGOOFJwQ92IhUvpzwJ0JG166VQs7z8BCyjD1OIQJ4OwaRbfLS4NF68403BOxQPPge5Yz/4hFmzQhXgpcAZwB85LBCmYeG3AerPnB33XWX1h05sXD+fFls4T/WlP0OWIA/+SAjKVRDmCsKLdEJ8AfnAdWRH3z4Ie0DFGPyOFEcMOToCqeRERmV2jrgrR53YO9+gRCUFfiKNSUP8+af/8wNoSRzcbvP6+FsJCoC3qV/LNlcd8Q6qoLnjh1aXxSeUNEQJYaxIHvIj8Y4Fa7eyVt/9jMKPLlzGHHw2v7kpz91F110gfJOkDnsofv+8heNA88SHsKrr/62lDyUVHgW0IysI+eGezcvu/Qy0QiPEEuNXAnFEuBdIodoLyi9pGFgYIa/OP/u/fO9mhvnMuAU2U1UAR4W6B7uUoQO7CXuxUORhf8J10Ie8LnzjrtU5AaFC6WfUNfZc2aJhoRvEQZLURqAJR/GKTovWSKjHLnsFJjgw72rFBG68847NE7mhqxHZyFslLOB9ebsZ23xJDJu2sFggV5BsQv0llYAoReDeRjS7/PKr8I1EtAUmrFH/3/23vvLrurK912VS1WlCCiiiAAJCQQS0WSTHTBgsgm2MTS4b/f9J94b7/f3+t3bjbEbMFlgMEHkaBBRJEUECiQlFJFUOdzx+c4199nn1MkqZLB1PGoYVe2z99przTXX/M7wnV7vyRmmdlpECA8HEFqJCHvPZQZ5ErCorY1O7cU6G9lTyAE6D0cYf8ex/8D9D8hopX7u8isuly4dOXqknDvOxOi6wFh/rSUX0V5ACIY5OpF9vfvbPeH2229X0AD77vzzzo9ndmThTM4+K00xh3+G8MPfwW1dnovzkb3C2rNf0F1W5zY1EENBTxA8QP6NgK/b7KQUkYiAUqPJBvPDPgeIIr9EhNB9lDdxfrqdii4hQoidx1mPM4h5R+5wYPAdOCmwN/kd8o89xD3sPGiQzrudKOOHH8lmIeUdwAIwYH15d6vthKugSXqrlT6SBE3SrC6wx8eigtepDX/icYFaZPaGG28IU6dYVNIqUwZEhrJr505FzHhHnJpkHXAennfe+dJDsqEareYWIMT5wLsAYkkJJlNE85EwXw+W1XLslNxvecooaEeR58heznxTg4lDDUXEvrVMxTrVaz90/4PK5gOn3HbrbWHB8Qv0d0+HffWVV+TgRL7Z5xMnTgrNLc1qmSNbI7ZMWfT0IjkCcIaRJUIAiv83RvZeOZ6x8Xg+68Icc765XGB7UL4Gx8DiN97QM+lnTubEGWeeIVuTrCvsQJydpPhe/POfmeMuEk4CCAGmrA2yiq2AfHH+sseHNTeWBwjd3vfoDS8ZSxTNw+3sO/194b777w8vvfiiavjmH5cnZTSu1LPPPBPuu/dehUtRGmqcPm+e8mPN0we67tXh8emnn2kSMM5oe0AqwOmnnyEPOxvuj3/8k8AiPWtQFChhWgqY58JYAm1SrB6JAxcPK+FeNhVK5Re/uFhKSQZSDFs98cSTOpRQCBQgAzKcIdQicv0SageEHiG85ZZbBAh5j4Rl9KuvtBF5V/f2WIh8towlUo04MO74wx0GCHt6FJ1i4xEpJY8d9ixAKmNywxWDF29B2rCj0J/oJvWcPBMPPQqB2joU5tKPlwoMY/AwHxipGIsINPNmNZTWm8zXXHVJdRZNYF0YKwaMs0FWgwkdEKaoiawmKBqVCvF3dYcvvvhcBgnFthj1V15+Rfjxj8+OLXcsKvrIw4+Evzz6aBje2qY+kaynjKMQ5A3HmOEwAaQQSWEzYgSy9irSHm5MUoAT0ouWr1ihyPXpZ5wRrr3mGrFioVCZm3ffIUL4mLyCKGi8gciiqLJjqoAATfTqkatNhAjZAZQTLQEQcrA9+9yzMlhQOsgCyh+vH5rESUnwkC55b4kcC6QF8N1bb71VoIJ1uufe+8Kzzz2XU0MIqUwI9NuxtiBm8GeMvuwUQftbQRsi+YMz9hLBwFlChAzDkChPYz09bUxmYHQk6ml9HbukC6iZO/7E46UkIVAhQs89UEbQvQOIzTNozbR1cIuExCKGpEjyO/4bmZ5z9Ny8QIbIEMYBTh/2Bx5WIoSsn3k8DRBaZNEAIWsOuGIvQBqllhFdXVL8pI6QPuQAF+MIY5ZUTQx2jDtAKHJ18S8u1jpOmDhBz6NWejGAcMmS8P6S9wVo2Nccksiev5OlLds740UkxQTSFQ4s0ttu+Zdb9C4YphwsRJbZi8gKNTUAVeYKGbRaPWPNxeDqxsESghxoGMI4StSXTg2/Y852gaWvPEJoDGfMGzr2r399TDoeo5DDh8P+hReeF1jD0YMes+yIebpGn+R8MQMc44yaOFLzKRfgejIUVE8DQIrp1er7t2O7CBlI6+Y77Efki96X/DdN4jlMcdggY8wtzjj0I2uDXAAISSciQkAT+mlTpmqtRNqQh+7A2WrRBaqXuvAipdaxPpDKPPKoRXMBERlHTsZQBMyTVkb6FUYfeoXSi2XLluoepCVedfVVJrvoYdIKIb3o7lV5BmlCRJ1Y5xYyV8T2OyCQiG4lisJ6A2Y5y5hT/g0QIXWJ+Snk1ENGVn/ySbjv3vuUassHojMMDWuNYLX0DggxGNG/l1/+S+kExoIMIwtECIm2kf5GmhwRO0pLMHbcQOf+yDF1r4BIjDeyV2677VYBCtZbUddHHtFYeA+88vy/AYhMM3BPu8cxxL3Q9wDCc845N0yi9URjQ7j//ge0P6n7AhBiXOPAIILz9tvvyBmHHEBKBGkPWT28Iyn/ZBShAzAesYrJPuB8fv7555K2GEYWM9FS+FXD06v5QKYBB+xF1kFsuIBaMpQAGNJ7RMvLTRnNVt7FdHm+v1kNM21waMfRI53H/kG+sANwShHNMkBIhJAIWQYQKlKfAoSvvfY3yTFOEPSl8Q4cJ7vmow8/UnYAwAEdBdhn7gWeYkZPPnVE6yZANDqNTBNkDII+yFsAUUSbMKiJRuKU8ZrvtEzku6/be+m/KWX0iy/Ck089KYcuTnucUKy7gefeJKLOHjWG9x6dGewxUk3R1bKbkrT8IOcWdcfYBthtv/3Nb6UT/YPc6V2WLNGvsMsIVHBffshWIbiAjgI0cCZQWkRphBwOwdqK3f6HP6g+DjuV6C72joHXPp1ZOK8Ba+g0bCp0KnWSAB9ljMS2Xy5VIgt74nFrDyPg9htFlGTveCuKzm7ZndhHOHTQ72RMcOZAWIXdQvowkXuclPCEcE4Qrdq6bZvmibWbM2eudCXjyu+kLG2n5L0iGqnoUPYYTNLII3YfupEPZJEwSn+25rOwfNmy8O477ymDEHAGeztnBCnNGveatYF6ZoINp51+urL1BAhhfY2ttzzDjtIBbCZsc1hmkU8ihUZe2aPfb9n6jfYQdYH1tVY2pNrGmlrZIzhQkElsFVJCRSh39pnhJz/9iViYiRDiSMDpBqHeeeeeoyxCzjna2qGDyfZQT/QpUyR32DvoJsM9IdR0pyKEZhsMjhCmAWHugc2/ySn3DymP1EUxyQsWHB9+ednl2aQy8UImEirrLZu/0WGLwj/8yMNVO8gI2GDUeKHI3//gA+WH8yIc3hhjkMeAcEkpASzgjaAhMQYGOdfquzRyhJA/hxqhaqcN/mTVJyqohImQZ2OIkjJESkB/X4b1h42J4cWEURBNywkEnEUmtYNDl0MgnTKK0Q8g5PDJqiH8+uvYkLZPnlC8hxQlQ6ahuqbYjJaeaAAEBIE6jeuuv06biGt4/48/Wirwi5KlNsbSIg7JomImgrN2zTo1iEVxcSgROj7qqDkCoxxw1HPApEnUDeFA8eAFA0QpbN4DAyz0wRiYxkbIu5oijD1pAI0JPQc6pAxEkbNTkS2vRRXjYbwfRgFKE2VMWjEHAeCCg/+ySy8JZ55xehKlxTAC4GIoU9uJDOAFRgYAlcgQ6004HWXNUwBlzAmEOqyH+rjUWM0IUW42ljb6aaeHK6+8QqlhAAauwduMZxl5GjN6tNYRh4FaFEQiFyJzihxs3y6wQHoQsiE69ZjuSdQBRYGXDG8kh+0111yriLoiYa2tAqB4FgE5AFr6Ix580MHh3/7932RE1NXVJG0nmD9rO+Eso2aA5AOEnmqbjg6VAwjdi/rZp5+JJpyDi8PTivW7Q11NrQw9gdmOdtVBUdMKhT4GAd4sIt4c4nh1qUsAzFC0fc2vrgm93dYPcszBY+Txx0Cm56cKvuuid7enV7LmPb9yD41qACFGJvsVR8NNN/3WiCXEMNiv90OZso4AWHQGOog0GMaq9g5vva05IJUG+cNwcECIp50U1g/e/0D9QzF+qKXkQMc49hS3lpZmvdOuXbtl5JOWTONujKp//R//qj3PoYCTCR2BTkAGSJ3lb06qorqyYVYDqZo3+nDGhuDsZfaQ9ViqEc23E0jnNZaKCEW+PzmwwPBAXxFJVj/IYS0ChIz39tv/S3uSqAn1XPyg47xRdxoQsh9xChLxRc8KEB53XDhi1hGZnorUj5JmWm+N4FcsW6GMERxnkC14fz8ORvTB1u3bZAxgrBGBxgiDWRZHImnFn3yyKtxxx5+U0taxtz0cN3++9i37EZ1EajDnjlLIozMUByb3J/I3b96xydmEx/aee+9VGiJnF6Ri6hfpBFQx+qGsm5gyDUCkrhVSCCLmgA4ibmL6CzRAN7bk3bv2aP9ZXd7nFvWM5wjj4j2RBeq8WXMMLCcvQ6ZI4SOdmrUpBPyZV+bhnj/fo/VEPjmryZzgw5iodxMgfOUVpTOxN0i9JB0SfYlhDLCiDpxaQp0nsT5ONcMxSo2e473cocEZxPfbWtvCzbf8TvqD/Ui6ISUaODf52Lpatg7GmCLmXVYLxjoREcYpyL5kbLQ/mDgJivxmAf833lgsQxfASfod74SDjvMEbztzw1lMZB0gQ0qvAOFpp+nMlHMJ462vT8YtkfEVK5ZLp3Nf5Jw1F+NlF60YmpWWyfnC+f2jHxkgRB94yQrRBetVmLGtirGO5q5fpYCQ+eKnpblJthIEQKRUv/zySwKK2ED0IfQaQk8ZdfZC9rsBQqshREfxfuhKnKA4NcisQEcChLGrAAzoC9o24ZCxvWRpjfk+lMC8+MKLkmXaPAEeINngnOWZpFnmA4TF4IMKDvJMFnoW24hMAf772l9dKyceDiR3ilrqpfUCpvUFdhf7CzCB0Q5wc3IkbAf0BfKAM5QsDnT27266ST2zPZ2T+fnDH/4g+4MP9ib2Hc9kfwAouRb9jrxiA+LkAFzyYQ2JQv3X7bfLCcl8OkuyIs9kDmzdqj3C2lirm0Y5hrABRZoFoVcJQAiTPm29BAhjhBBgQ1TyL488omcAvESSN2yYftA5PBOH585du8KWrTj4rZ/nVxu+kk4mdRg5wY6BwGVIAWFCLmN+PbUFiz/OMUGrFPhNyGAk/ZesEIAzTidxBxxxRGhubQ4bN2wKaz5dI+cU4Iwzgl7qOE4IHtTQeisS3vEO2A7WBigoE8ZSRqdIn0Kghw4l7Zx/M6dEDDlnkB/2FPYIegwgSsAIhxL45tzzzg2X/fJSAULVoH/+uZzhyB97asGC+cJAZKgRHcQZgByivwG3yKBSpnHEYWt19fVZtxt3rBVNGXW69YR5XTcCEKrmqb8/3HvPPTq4EYD581GwOSyjcXc+/vhfwx/uuEPeHgSe0CeAhZRMnoKgQo1NzjjFungMiTqMPXislLpymCcaMQceZw5GlDGHNjUjCDcEHhPGR3rygQHre7Z2jQgndIDu3q1NBWU39X2kC7KhiMIw+SgfvE4sCNFDUs8QavO+cwgAXI3WmgPKU0YzEUJrTE9kB1IZnoe3gWeCzBWhGk2vF0LolsMu5sXFb+peoHsMCIwlDhDqcWiXQfqUvJ3HWj82DhLzJhogc0B41913SeARYghgqPVi7Dt27pIyptbzzcWL5WmfMeMwHXCAYjyVFMlbjVWPNiWHNB5TBAvaccBNK17ZWG/i6XrFlG9egxNBJBqsCKQBTCf+QVmz4RBwwunICYriuHnzxEznNPyAR6K5IpXp6JSnhtYLpMqiiMkFJ2oAkFYtT2urACEGkbwxdRZRYUNhUNIsfuXKFaIihiobwgnmiNx35Jz7YEigoEnNhESIdUBuSRUAWHh9GkYK7/DoXx5V2hY1XjgWkF2ADq1PAISWMjpb0Syu4xBWTV5MpwIAkHJFFAqgS8RocITQAeE1YewhlnaqovACKaPZ6aLlRQgtJ57aRmsCv3HTZv0/wEgGba15s1SrsWe3wBIeeqIGGPMnn3KSDNTuzq5w5113Sf6Q0eOOmy/iAdKmOCxZNzxjNCYGzHANdQrOfihZUn2GNSZOf6oFhNwH4xtASH2JUpdCkFOCd6gGEDJP7BuMRMAkAAUDCUNy2tRpkeTGCAWIDhBRXL58pQwCwDKHM3sNPQBLJPsRo5QINXsSZxZRZTmgYvN1oo7uwUYPez9Ma55MVDCSFcW9W9RgqhAQ+r0YJzqGdCB0BjqJQwhQRLo1f8MQgfCHH4xzGSKyCj0DxdIxoXGHqTcBhJHhGGNJRnLs2cm7UWcLIASAG0PoXHnHMcgtLSiE7l5qpLaGJ59cJKIu9gEOpF9c/AvJHfXtd9zxRxn0nG1XXXNVOOHEEwXiOB+o0YMcxwEhsml09A2Sm1FjRgt80ToFHUvmAuCFKBPOGsClt1SyOilLM7eprgkdezsCutsM3H71XL3qyquUVmpRj5qAU/ONv5kjCd3BWFSDP/MweYoxZmFL5X3wzlOLgmEImMK5wdwTZUUH0sYjic6mhAFd19/bK2caKcoYI2TcAM44Kyw62Ks0XAOEr0qHkulz3XXXiRqdd6KXIfqXaDFnMPNFuQNgSGsXMxdE1x4jGDiC0KPIL+fytOnTVRrBGYlBBNMuf0cvswe4DgPMmR0Blt6CBQcoMsg5ybXUn9P/DGMZchpq5fgukXYiWUQBly1fJuchxtLUqdN05gGGcNiuXv3pIEAoZ2J3t84MDF5n2sUwRr4YO+cF9WsYfMyB9z4U0+o/CCAkookj+g36EHbFlNEJEyTDnN3kF7MvH37kL3Iw5AOEhcLVDz34kByoyAYZBVdfc7U4DDizSSclg2x/AEK2CKDZsqjs7KG/Jo4ZwCO2Kg4FdIL3SUa3sRdZc8bL/sMGgDSQfeD1iw4I0V98+B66xEi2BuS8Us1xqFH9o5UuHCtCNqnOgQHtwf++805xJfBdZdPMnStbm/EyBo+AMk7+DTBgfTiX2FOVAEJ36qPzqbPF8QNpXzttJshSaW6SUwS95enA4kfoskwFyCO//Por2QvHH3+CCGjQS9i9Qw0IpWGTSGFspxcGpBNxDLXDF9DeIf3JXu3t7xXhFsEttf856GBFCMl+IoXT2e+V4jl6tH7U5gTm0A74JWqVScf9+OHv6JmLI68B7we+YP337G1X2xqcpVu3fiNAyB4yIjzLcCS6umvnLukr9OaPz/lxuPyKK+SM37Z9R3j/ww9kK+OAQ//iDLXI8l45xQDo/B77F7nDGehZbejDmq7+CAgL1JC4kGX5bOKB7Z4cNQimyXM30ZVHjMK9rk5ovxAgBMFSbM9gMWwIV3NQAl449Dh0MSa/ibS/eBQQGFICjzj8CL2Qpz6RWsOC8sNLM4kY6IAbNh2RGBivMELWf/65JgzDi1A2dRQ0dPbcea5hU1NTgIcAJI6H0pvWKlonbzAhXTO43WNJWufkQw8Nt9ziNYRBhySshwBC5ovoDxEiaq6ovQBY4tVEMBAK0iIwBAUITzlFBgTMTQDC1as/02FFUTGeFoxANjJC5l5KdnJ7e6ee9/Qzz+iZeC5g5SJSSEQMoNHZ3SVmuOeff0HPGjOG3ihHi/mIRs+N9JdRumWmFgnDFqG+9JJLdDhCka1eKynSkkLGZSG7Ev8nnlV+UB4AZgwIgE9XR4fANumWKC7elfSJiePHq14Nz5zXD5H2A2j6dqf1qYN5C0A4fOTwsH3rdtVUEqWDhAglxH3Y6IAvpZL19FoT202bVP/05ZdfaV4sxe90yRHzDNh5Y/Eb4d577pXTAo/arbfdJsIDpa/V1ShSwdoaEAuK7N1/3/3Wh3DGdIFV7sd6008OQIhnkfFedOEFoXnYMKXZocD5EEUCFBPxwCDzeg5SmFh3+hAWrCFUIbmtikcFfY3cAM3+dzF4kKnDVWoodREdnQJs7H/gvK+zIhh7dksXUPMAIKT3Dn3+SBMjEvj004vkxaRWB4MVfXHMvKMFmlWbIGOxTvMM6AQckM7E+5BGNubgg8oGhF5DiCeO6citIaQ1Bh8ihDRT58DmWg5+9hLGOQYHTifky/UBh2m+CKEYAxvrRcRE2on1kKMNQKNaa1x04UUJGQyGrZHq9EsG8a6vXPmJ6nhYaxQ3BFPck+sWLnxY6basJ/qSCCHtC8SWR5pyLx7H3iTrgEwLDqcJ48aFVuQ9YXArHdGvNGXU5AxioR6leCv9evkysR4zZ7wDsowDgT1AuhPlAoApP5jSgBCjAsMRp5oBwnliryZ9C/IxHma1kOaIcUAIAMeop1YN45GUZLzq5sDqF1j6//7f/9CZgcHCehCpBFih9zEw8cYDAknbh70a0Or1QuxNa41hWQUYD3w4ywB7yqjo7FI9PSzY7G+yZi44/wI5fhgPc4t+Zk/7+mMEkDXzxFNPqL4W4xeW0SuvuMLq8fqpK/5G0eZXXnpFaaHcZ+6cOerRyw8OVDJq6LdI6QbGlaXHj5YuQhYBOwBECBxOPfU0Aefcj/Y3rKurVikDgzpajNobb7hBjjIDhH0CXvxdgLAd8qJj1Btw3HgYGelZ1h5WrSJ9+K9h3dq1YoK+/oYbxDqJLLLuFuGFYZOU6V3SJ1aW0Kqoq7OdM//W6/JxfY80NGwBIiTocNUo1dk5Qqo6OoMWJzhYMHTpUSuWUaIufb0ipwG8oWNwGnAmqPXF2rVKtWPeOOuwJZi/22+/Q2A8N0LI3GEEkrnAuKhXx8Bk3XkPvsuHfcGYMNrpoQxAJQvl7w0IGRd2E3VEGKBfb9gY3ntvSXjppRflLCX9Nztl1EhlciOERH6NZXRxEp3GWAZoEK3AiEUPPvDgQwnDurecYa+pGk2p2YM/ZIKhAziX0QHsS+SDmmsc6dgJQwUIAUzYgo/99THZg9TaEiGEBAknBvsWP6TzSLz66mvS294flFR+Wk8YUZOxoSOXpCZjQ6H/REB1y826L8rawdwf/pBJGUVukHHXEeozvWev7oPtwVlkvRkP1b+9zOSuP98dli1fLkAImKFnr3ovN1DHGlNXly8TQzbvyYdABc5F1fVWECF0xlnkhLNQgBC2zM4O7Tl+eFfWhrGjx5wsCQcaa0i6JLqeuaDOHH0EkBoKQJgbcVYqecyM8bZcH374QVi06BnZj3QrUMS8u0vgjijsiSecoBp+ABbfR39CFAjRDg4z7EjeEbuc79CSjzXmQ9Qfnc0PNiR7nswMHIRWboee7QhfiMhojWrgFTyKJSBexqZsATIuogOeFGUca1dceYVxrWz5Jrz+5mK1taFECp3ImUNdPXqcfcP4qeWEq0VkRrGFYGIDdqdYRgsd/qojS+/PHEAIgANVA8ZeibTWKHSKWS+99LK8jelhTmTzEJpFiEDJ6htYV69Dgt2G4qQQfO4xx4SvvvpSXnrqLKgHOeywmUn/Hq5DuZL3jheeA8MPE+oBSCdp37s3AQ8c3lOmGHPZ1CnGLIQSsn53T8kQYALZfHgICb3OOeooRRwZHwaw6slIE+nuMUD48EItIExvt932L/IqMmnWduJtscFBH8/hRWHyyFEjwp7d9gzV88Tas7vuvCu8sXixFg/Q4jTYEK1s3rRFXqhXX7PURxG9YJiwwaJx4sLF+FkPeShaWqWQDh47NvzmN79RyLqhrk41AovffEvzygFlm7ZXhyO50CgQNjYfQCnKDaVz+S8vSyjzzTuUiFNBNFEMEHZzePcaIOTZ1JmsWLZMXmWMA37H+Nh0RJD0PrW1Mp75YNiwSXhfIoQYata3b5zSF6npQoaJVpDjztwYs9RkHcQYgdwfxcj7kiYg715tjTznOB4wZrkWQwCD4bFHH9PYePZvbvqNMbiKqcxSXsRIKIPPACHpLqw/MkQUSjWE9fViJ/QaQt6P+zDPrC3j4n4AKyIBGCk4TQBXGDVEtdk3Cx95WJEIaztxbLj6yiujx9AYRkUpk2P7Z7JyMn8oJ2XUE4OpcUHe2QtOztPb3aOIgee+YxwCeAFbzB/GPIBw5IgRIsgg4oA3jD2CPPOh+BwDln2r9jOtw8LGrzeKYYt5Z82ZnwUnnKDWMwZAikQIpxmpDDWEIpXpjmQCDd50uj/8x3/8h1q5YCBycFLwjeyr5piU0I+XKn1s2/Zt2qcodO/ticzlAkIONaUFNlA/1S7DigJ1vKcYz6zzeeeep/uIurupKaaK7gpr164RgyvEPMwrlOHUKpHipjTWfpMnIsuQ2EBiguOIe1Hkj2wTZcGJBQhkvha/9abaYxChmznzMMmGkS19l4DQUpxYY+QbA95b26Bn2UvUOgaUKgAAIABJREFU5aCLxo89xNLNfTw5NYS0UXBSmXlHG6nM7KNmae9RIyumPxwIdZDKWISQZ0Loctmll0qPTp46WfIkANfZLUcfUUAyRgCKp51+mqJeHNiMj5Q2wAv90jh05x17bJg8dYrSmJTRoVxbU3foC9KGONTRv5wB9AkVwdGbbwYIBbzXFeyzZH7Qz1ZNnaP8Clh1dau+CvACGGTf4z0/7dRTtS9IZyX69/SiRSJlYs9w9lH/TGYBTlD6TZItg1Pxqw1fS6ejb2C6xDAjZRFCC5xj6DtIYDijecfcD+cmxFnUEMLCa2ymzeHyX/5S2T+c+4ybfYLhjMMKPYoxx3hgIaTVBn8nSsfZyr1Ih7r6qqu0LjTmxiGqNjARDKCb0HvKCmioj8QcxgBpNYQvK5WPDw4Gzki1pIiOacat9P3YGPqZZ57VnmFt0a9EATkbcCJARva3v72eGMVqIF9bp7nirFa/y0j+hM0CKEEXcQ5QR2kpo9ZIGyIYDCycTV7vxtlODSHPRXfjnWcu0OXoPvQEBrvXEHrKaPd+Thn1GkKez9nHOYkTBqexarynTA6/+tV14YjDZwoIGakMmQ2Wcs5acf7UK0J4lxwh7AvmnPMzU0PYK1KZhQ8/rCg99waEUGPe2jpMDj7WON/nzv++U/sSBw5RJByr6DLKD0ixpm/oUAFCJ5V57vnnpEM5b3HkkOaHkxLHhNeDAvopk8J5zZ7AOUfGAXXkfJwYBFuPtRe7/mdrpKfhAmC/APj4kAVnNYRECAcUrIBwy3U170e0m7OQGnnGZmzBx4bzzjtX7Po48QGEH370kfYRexunoeo81RsSh3OnrmN9WWd0Nama1DhXBAhVK9ejLBTOZQIW1PeStYDzk1pPBSLUUqVB5x9nj7c7wo4DYGN3Mqc4nBpk08LHkInApuWhjGMrS3yMB8N+5VwKCSCMV7LeZOB9s3lL2Lljh3QdTkOyU5Bhgiq/uOTicOSsWQJx6NDP130uxwf12wBz7EkcSOhgMIwTCe3cuV1OEGx3dCG6ABJL9gWbiCCEUjpf+5vuy9oA5JyQR+VvI0YYj0J3t5ys6A/kD3uFtcX5iOPi9cVviHySgAYp9mR/cPZgP65e/YmwBo5YsnKwU7wVDnOk+e4p5I5JT2kKEDKxSd1YMssUY1pzRfp3YFQjuKRrHn3MPBnw/nEThM3BD7U3eGm3b9suRjkxILW2KJWP1DIRIUyaJMBHHzxqkpgYFClKlIOO6BkTxfN5cSKAAATSA3fu3CGPJPdFyVPzhZd86pQp4ZRTTtKBxN9QQgjFk088qfFzP4hhaCRuDGDjVM/BB+FvhCkpHgLvvPOu0gL5sHiXXvILXc8k46lmPDBbHjppkjziCBgbXIX0qhtx6veggw4CEeYPRiMUCxE9xoPgUEzMgc8YMUaVItPQqI2OF7V/wNKXRNusPn4G5hEyoir//u//Mxw7z5omYxCsW/+5lBSGG8oFbxv35T3Y0DyTsWLM4flFec0/bp6KucU4m0NUkleTF/glm9MihAYIWVfC4as+WSUCDpgCLc2gT8oLhUOEFlCO99qZ3zyVk/kEoIt4oda8xxgKpOQw58+/8Lw2PT2DUDykIgEUUEgYKUacU2fstUSGvt5gofnaWkV1ef+Zhx+mgunH//q4lAbpjaTzYTh46qnSwBq9KLhP0Tt6kbERSTuANZCx1dTiSX5WLLabNm/SwUFKoVIIBvqlQFk/UitQ2Bh/eLCJBuC1oncf36Ex/YsvvaT1OnbePFFMo0xEClTJguS5Nrecw8uMVVgfGblkkBPd7QEQso61kkEMAohAaHRLDSFRVOol8FzhGfSaiMcf+6so/gHzRDhIhfUUG65j7TFMUdAAUPYxjMQY8fk+GOGwegKuSB+nNmziBArmMU5tz0EEQaSff0PzjYcXYxZlTUQYLcc7sG/Ya+xh1oJnE62jDQEHADVRpGcQseF9ziIV7ogjZEDxoXAeQLj04491ICBPAEB0CvJAyriK0OvqFE0Qgcrb1heNWgQADQf68BEGRFgP9gbOnNWfrBaI9egCkVdkF90pcpqdu3RIrFi1UkACowzQwOGVpGeWkI9qIoTcEt1DKiHvRA0lgJAWHOwN9il1duyb8eqjRNuWJnME8olnDP+p+d+wQUQFtBuYDzER6TtHHK5DEnljvyiiXG+e2+VLlyntnowGwBBGCbocQK3skz17AyDz8cefUMoo8st1SpcaMVw6EEBFqjmpTxgzRGq5D+fOQQeP0b7jcN+5bYeyD3AK8G+eQfYHfdXqGupFKkOKLzoVY4iDnjXAyUgKMD1M0Vc4VIkOAgaJdHA9xjL64tjjqKuZp2fC3vvAgw+qjQOyJEKnceNFsAF7KXqHkgiySMiGQV7PPfc8ySNnBfckS4JxLV++Qr0WicxTEiFyM6XhGnMrwAoHq6cg4bHH0QlARX69ZQZOFt6RejPOYPbGNddeE8aPnyAnH/ts48YNcox+/NFHYi096eST5SBCp3IuiSXb210MDIg/AOCFvh877pDYr5F+WgMqw3j00b9IjvCyEyliL4qlt9cYBOnlKtK3zi5lymCss994R/Y3TmXOS8oMMNBxJnsaFs5mooLoGAC82F/b25Wt9PDCh9X+Cf1NZBuCGlLolW5VU6voABFRzvFXX31F+4yoJLIFmx+kPxhz1Kmy1tyHFgo8kzMXllGzMfpFYsX+JT2QdeEsw4AzNrXsjbuvNYQiRekxRzeRVSIM7oThHXj2tdcaqUwsk1eEUBE9GdwDctLimLnjj38SILQo2GjtGXQmgIMPzjHmZ/PmTdq3l1xyqeTv4IOicyw22vasKdWp9vaqLEd2Vk3Q9TgdiHgACCk/AmgiRxjJ9IP1SJQ7vwQ2+41F0sk6uMZ7KXrJDX/HIUdmAgCUbDEiOjjdmAdP8WNc6Dfq+l968SWdczwLGWNsOOhwUpmjGKKgbgEmyAwBALwf5UVE+Oysx/m7J/z57j+LnAiQ5GCOc5C54txFJvg+ThqAITX5RF8558iaQP5gkYd7gzUAKF5/3XU6r3mmOTtJb24PzzzztOrVsS3YizhXOENcvtxeJysKhw66A8D421//2tp61UF8QoaQ3RudicOK+cOGIQtgztw5stPRP9innh5LtFj9dwVUYz/cxJ601PihihC6kwGdpW4Dfda+hw/nvKL2e/bKyQqpDPWMpLdDLtjZ0S4bnBp4alex0bZs2qKWFeyR7du3WcBg5mFKbRcxDwEB4YMucZuwH8gE4znodC/zgHPh7Xfe1p746OOl0lfwqJABg01J4AIchB5FVpnrBx98QBkX2A3YtsgmvydVGZkAT+EAxpnMOYM80PeU5yMP2PLYs8gdGY22LkS8a0JNX6EK3qhv0rFBXZpSRK4IXCnkHuZ2i4jyc0LQqoWorxUFPWCQsKtYf2D0GTNGFLQcmAgvLwQtbnNTY/jwo4+VTsohjeCOGGG5+SjldHEkOckwA3JQQ4WLUuNAQDlxmMGURHqECwUTSooTG9u9uRgJeKLSHxWfDlgNIXPDAfDZZ2tlFPIM0i0BTHhtUZhEGx1sobzmH3eseUqoEYuslCILUNpljTyZAA4+UKLj1QdosJAYLwBePIvc14u2FUlCyCPItgJZWygXdgA1gkABN7Vc9dH7wrM3bARorlaKC0oQrzGGBOyOGFjMEd9F4Wg8sVG40gSjMcazyok4pOcSZcPhgqLC089z8PBjgAB6UXZG7oFBsUlfJb1gQD0KTQHpJym+r1HNC6CQjcd6s9YUn0+bPjWsWLVKLEtO5y7yjZYWzS3hfDy4kPxQ38nBweHD9YBilAGRq7lzjlLKEH2AOAyYFyIdPMfY+qwPW2OzEdB0dHQpLZconhXYzwxXXn65Dn8okEmbJKJNewnWylk2c+10T0nAq46yGD9+rEAVn3vuu09RavL0AYzU19J/KUnBy71ZBf8u1lIkV3Uwn6xVU0OD5pS1xPsOODt6zlx52ThMiGwSueUD2HrwvgcSA9dk2ObQaxJ9nUeNGaPvs/ePmjNHyplPwv0YT68331wsYwtZxpCH/IWIAHMrQBhCaKyHcZJGtd1q44CyZA282J7x8+M1tEQXASA8/1fXXiOjl8/6z7/Q3iH1BpmjDuPwmTPkcOrqgdFyh94fPURdKs8X0Qs1Z3UWiTAGyIYE9HMw6eButhYr5557jg4D1f+FIOMVoiWMXNJZISxBdoiko+gxjkkfMQfPNjnGGpoarQfe7NnmrfV6vRKyUCkgdHlRFIHeW+0dRt3/4ouq25YTpW249CppWOhAz07wmrz0kLxnKyD5heefN0Ke448Ph804TOzLcqjFZvacJzgOln64NCx57z0dsuhQAPOM6dPlCCQtEXC8cfMm9UKkJyFAgD2D821Yc5OIfFhPxu1ZCmRIQGdP2jMHP4ADB8bqlZ8IwLMW7DfmFoIG6nsahzWGZ597Ptzz53tDV0+X5BrgO3LkCOkCiNHYr309PQLv6Bl0ExkbZDngQFSN3xEzlWbcsacjrF+7LklnRQcC7qfPmCFygSnTpkrvLF+xMnzw4Udy9BHRhAwBcMY8DW9tlax8vGyZAcd33tZ0jxs3Xl5r9JjIxETU0hseevgRXQdAdfI19hSAinOgvxcyl57w8MKF4cUXXtAewPC//voblM3hpCjoSvYjHnX0HXKPkUibFu/JCoAm5RBHAnqXOcVhp1KGKVPkvOV+RH+feOJx7U/0KFEN5t30kbfXMWcCziTuwzMxsDCCTj75RMkgafkQLbA3vacs74IRTs0gTk/mj1p50tnoD0r0g5RcbA/2Gsa2ovJ9faEN4oedO5X6xTPff3+J9Af9LW/67W/UZoYUe84y3o/MCPQ048GTD1M1+ofzjDfhHugODDXWBaCDwa80Lx3vhSP8lZLKyJnaYxFZ5oCevTiyAPk8DP2ZAYQ2PjHBCwybMQlQQqf95+3/JQOYSBpAlnRTCNzUq7a5WQzDAEJsGYAJ0TecEqwh2SP0BXYiOwA++xOHCbYR0Sz0HOuI/uD+OP9JGYVdEfsA3YKucwcIz0TnMj7WA2Bm/YNrk5IRZtPLCHBwIA+cTaQ/YmhTwwsDPg4IS+/G+hvQGQc4w4GE84SPp/FPnzZNdeEk4eHI5JmcS7RQQzdje9BnGp3sJFNkrz208CHJJBkDGPSwSFKDiq7s6baIPD9ch17lrKQlC+VF2DzYU/fdf194b8l7qme98ILzw29/8+vQqz6L5k/wujLmlBR+7oezHxsPOzX3Q1q1iP127gyHHHyQsmjc6QnYUtuoru4A2RwtKnB6oDNYd3Qcdczq71kXQvveDqVk8kF+KBfCEWG2j7VCYr2GEhCmz330S3tHl+01apy//VYyN2pkphc1YHntmjXhnbfekWOZQBRRbPT/3GOO1rm6Ytly7U/Or/POOyccOXtWmDRlcpKZ4Pwa6FMcC4sWPS1nC3X0kFdxJiGbZI9he/MMzijW8ILzzleaKva1n+3YIKw1ZHxkkIwdz746TfqdmDqOAtYILIJM4pTwMghAIllORDNZe5wWc+fOCSedeKIwCx+VfvUO9A/ko911gfiuAKEihLFpPMK4a8cu5eCrvwsMbsOGWVuDOgvPA2DYiNRMuCfWCsibdHAh6XiHEHi8a4Te8bZgkIn9sK5OtQjck8MAoOn3lKeCnlcdnQJvHGr8m82v8Hnqw7ilAFEKMnr6tekQELx71JkwwYCpHlJV29tVR6TIAD3vRo2yCBeeEYxeFGn0VDB2DDw2Eh9aURBlxdvA4Y/goQyJvPB+HHgINWMRW1IEq4xPBmVjozXAfeklXcu7/P73v1cKJSmoKuiPzVDl6dq8Rfd3YMKGZCP5GAFMHN4cHmwklJjSe2Kz0+LGY/7Di9+6147vGyBcISWF8kTgSXMz+l68RtZA1erVIhgUsYilrpADrvD/qk80RgyvCy64UCyg6j+2d48iFXiyeU/mjwPPwGGr6tuYJ68dAxz39tEcfLzSU8jpx+NDCjCeSQ5lvCxEIIlU6jD3lFGx8Fmkce369TpwOAQmTZyojU8PP4C9F6C7XOXOI79HQTJWPMocDlKYsXErKba8M3NDZBDCHXkTpWhxesTISx7jv1T6RSWAUHIXowuAcuQVI5Bc+wnjxyn9De8Xh7YDffYHyovUPNi21n2+Xka6pezWirwDrzj7dez48WqzgBE15qCD5H3OBwgxhNetW6sDnbW01LSRmh+Usw7/OovwdHR2y5OPEe4GFnOCfPB3DA4Zha2tMkhZZ+bXWr3USl98tmad6v0Al0RBOShZY9YeAicOUwxADElqJYkU7NqxQwcRP+w55kERyBEjFYmippros1FZT9DedgAOYEQH4MTwInTmGRp36i+5B8ALQHnQmINEcoJXE2AE8yNRKu7ldVrFHAeVAkJj4LP0Mf7HPmJsAB2L2q6VEw9QRyoU88oh6T3ockXU5cO+v0RAnLRRAAJOEqdI9bmhhpCaN7I2AIXK7BgzRtcq2k42SQ91lr02p+r/WCsQQP0oUQ7OAQxC1qarE0P0eVGMU7sMsxtjVvQCnbwbEpFdCWMkxg/GqtK5G2kr85wAIWCHiC/6w86aDgEOnAwAZ1om8TsMX7zXRNQBMDMOm656aXT5a6+8qrRjounUuaC/mUf68k6bMV3ywjthLEAoAaDF4BCBwBGH61zifVkj6rSXLHlPBoQzDQK8AGkY5kRv2EN4ot0pCIEHsoPBCECmgb2MQdK/v/5aTenZt+w1ZNzYBZsVHWM+kE/GxHNx8nJek4HDdexLnMGMH1CIc5gMFoxUHHTTp02V3kPDvPzyK2rJojN64qRw/fXXqd5PECnVPof5ROfj2MPhw5hIUYbADnIIrqXfI85H3hGZOuGEE0Wnj96gDEORZylJyDraw1133605QQ/AdI2zEV0BEy5NrIngAgrZm5ydrA9G5JyjZityANiijRZGG2fc5MmTVJ9KaxPVJ9XWJI3YARi0mkLPAKbYLzAyWjbQUANConBkd9TJVsDhxLz87W+v6XfooHyAUFlOMN8qum/7/T//878EwDl3sLWYK2r6iZxj8DM3GKjUdjIP7Aki5XLgHnaY9CvygFwqjW/LN2HnLmNd5HnUzmPQUkeI3qBW7amnFglEsd5GnDHOanWnTNEes3OwTvoHIMoYvGUJdg2BAkCJ9YLtUxsEdACZQFxLnRapoMi2gRWLNjJGwB2BhNf+9ppFhGfNksGPLsaxgj7hjCfVjzOA6zkb2ZsY7DiPSEXFLgQQ/vFPf9Tcc/6c+qNT1f/aHSuALiKWMJiyx9mjnNE4Ya6+OkZM29uVMkqaIh9sKJxd1ou0QWnjRJC8pQpnGL9DxmA5V4Qw5/Paa6+Gxx77q0qvSHu+4frrYx/khqT5OnIqFtVNm8Nrr/5N4J17wY1w8kknyVE5fMQIsbqo1Kh/IGzdtl22FHPNGI48cpacX+i8DC9G9mBK2Sy5Y7ezzvqPE7HjrP/446WSOwgUAfA46ZgbsgusX3m/2oMsevJJOXDQ0ScsYC8fLQCPzqfWnHfEIXHOOWeHI2YdGSZNPlTf1b4QQzB2/oAAIT/sbyKEsFpjJxAcwsnE2QhQPoj5mjEjHDfvWF3XNMyIgNAlBM1wUPLc7du2CX+cdvoZSmVlPgGEECI6KQ2p/ehe9pwcVV98IR0FJsCeYj1OPunkMGP6NNkzlAHtMyBMpwy4dZaqSko8duk0IKHRfqN8xdMqYR8wUhU2GQcCoSNS0JgMyBn4GwDKlHOGsEOEAlC1RnpmonLmuYqRBhmpilMmHgdFz6KlK7CjnoIWUUtHPTC4fSO6YeSeoZiMrP+zEDQRLmM9VJpjP14hi3rZPSiW7pdHFUGHjRIPJfcD+UuZyoOTxDtkUMkbmGmtFMeouyXjRXlyMPt78wfGgLeb9BpSOJReM3FC+N3vfhcOP/wIeeYU3YMCPD5D9W/JGMyT5O+vlJBID86hz5yiQG3N7G9+bR7cUTR6aHV3GOoAwm0ChGw0NgleDmqk2LAcMFxnlPk2bkUHnaVugJqXbQrlw0Qnz09Tk+X/z5ljBA6NDaF5GD3muhVJlEcK6uiYYmR9zcwDSDqesWQ16iDH0yfyA4xdteGwexhgM3IgUTADXqMDw2R9QNFA5tzq0rr0PA4kY+20VFW9Rw5jJstsMmcfZQsN0Ai3RzKsnpF8JxpnAB3W3ZiuunXooOjcWMpdm1LKtRJAaPn5mZoSagoxymTw0wYhpjbbuxqJCh/1VcOw7OoJK1evEkDEKFFkuqVV78DcwgyIh5w0MtILY0DACvJT/gaMO35IMfe6TOtTZhdJriE+0Vp0C6xx6GNIcFMODYw/9jQRCJw4GNs4CxwMmHOiRtkNMK3iRQZkoGRpZE76E46pnbu+lTGKAYSBq8bqC+bLG0g0C7C8ddtWGTu8LzXTpHYShTEQaxMKuJduiOlHLsuMG8MSzyxGB+miHDLuAOIwhkiKuQMoMpfMnXuZ3VAqBPyqAYTc2+WNd+KwVy/ZxW/oMCYaRcoX+xJgYbViKVKZlJAiPwB70gdhnJ45Y4aALYAZsKH5iH1L+Qdp5F9++YWyCz7+8COl6GGI8zccjqwru6m+sVFzjYGCbADk6G+rVNDeXhlsjQ31oa21JfzlkUcFRimLoCYUQM4eV8StbbhYi3HwAOTx1GOAiiisvlZRjXvuuU8RWlIjMSY4+2gijPMLA1DphpGMhJIGQOxJJ54kRxhGC7qur7s33HvvvVprdBrADGeFshaOnhta2owwR4CDNjufUFrwnnQmmS5HzZ4lp0xnN6x1RCpxFi5TZgHOJAw51sLqpY9RD0RSPP2c4HmsK9exBwCoytSIUSJq+9UuQq0VKB8xZxlRgVtvu1WGFFFQDGIcNhgn7FEMXAAwMgARA3PPmumnpUWpshi7OFgYA8c0kTUAIR8AIe0QAIQOBl1mGcOOHTsDxiwRHEACGRoQyTEXnF8wwOI8wMADvF1++RVhOGAX+8PPVOrj1Ei7M9x5511hxcpVmntST39y4QWhvdNSLEnl4r3ckQTI+MlPfiqWW9UJx75i7AEi0KwP4IYoCmRupI+joiADATxQb8neUc30ggVKsR431vrXem14vrPWdVwlf/MoD+dYB0RCqz8NEG1wDiPnGOnUfQKKmAvVe8aaTtkC1L2z9j3d4Y93/FF9VHlfnD+A65/97KcC4k7Cwr5mTUhX3LJls9affpkYwTjV+C7nNzYAeo3/Zj6p0ZLjYtq0MGHi+Jj10ROWvPe+AA6tkOi5xv1JxcW45gwgcMCZi2MJg5r1xllG1E+lIKRbx7p/zmuAJcCNNEkyRy677FI5LwSqos2K7HO2kYKOsQ8fAPpO5HAXXSTnOe9BJgFyQbSR5yqjI7ZFIZ0SGSciDeMjjj7qIUlFRI7QkzirbK6NmVa195+tkZHPXkMWeYeLaN8zcoSInf703/8tHYjTGf2APnFSPBzikJeQmk5LKHFRNDVp31988c+1Drkf9hxp2tguZNddc/XVOqP4ntvM1J9ar8P+8PRTi8Kip55WuQvOSKJdMNnD7UAmB3IOAKGUCgDD/LC/zjzrLKUlQ0RUKIullM2SO3bGp7WKDNHIHVlblIDh/Drl5JP0vMamYdFGN6KsFcuXh2eeflpnPLrtx2edrew6gD7ySKkAjg9635511pmKEJKl4SnOFiG0feKAEGyDDiKlmUAC5w2RO5w/u3fvlQ5AxuEs4f+pGwcTcR6pDOKtd3ReAHA5zyibueSySyV3nCncC/uJxvS/vOzScPZZZwVOF5uDAWVovPHG67J3kGXY3TkbcIJRwpQAQvOBDf4MihCmL4nGahoUyuTKIhmJecC5Oe+1GGV2gIm1U0xrmagPniY8b2wo2Cw5KBAg0kb5HcacNZnuVxQB5Z4xvjGgLJ2B6JUO2xiJA7TUOu9sxkRM6F05fLX5+q02xeujcg0j4xQw8GaAhPTATgmD9dPiQLEUDBQq4EFGRE2t/S4HEGoj9WHgZ1IvXeE6UNMYYoNxL1T2NkUEWzMpozbZgBcE9s/33CNwM278eBViU9PQTGQMEBHXy94Zasx+GaCeumj9nKzthIEDi9Ya216PjEtv6lk8haVweosDQuZANUDLlyuq8u677yjdD68th4qMWdIJnJXOKcuVSWeGM1E7aqvYGO4tpIAWKnR59gDjdb5B2FgxUh1TRri395+uqWE9jMUwcSL0A9yjbNGWwItxIxoS5T+1RG3WB04zFlEVpAPWKB55r5NRZXWfGc+2ZClrG9paeiNg5CuJLLMuAum25ThskREOda5zwg3Gz9zmM+5LKddKAGHGmYFicCYvmQ7RWRCdHu50iKlG1D0xv0QIe3q71WCb/2a8GBquzFSMDslEQ4OcRqyNGYGWwuQqxtKfumVsM88AOq5XNChOLv9tRArdOqQ56Fgv9Agpr+2dnZJvjFIcNuwX75/GLdAvHMaMjf2BruJ3MpabGkNTQ73usXXrdqW4rVq1UtFg0gQBfCwoDiKlXMX58HmiXsEyGdo0Lt6FFitiZouEGx6VZ/zIOQaQE3wILDaQrWBZFkQKVU9TVx/T0ai1MocccyenWsxSGOwwqCwtLTl8caCgQ+vqBQDefvstgUIOUowXjDoMIdUvKPqfaZuTHoPqfbq7ZChR2wcoGEGGR0y3jxtM6cXKpBgAkHTrEMcwVC9G3luMgJZupbMD3Sw6dJtn69PXpPPFo0GMqbmxOezatVMRCjywX37xlchmRPrU1KxaM5wG1POOHDVaxp47d5iLF156MTy0cGHYvXevUijpO4aH/dvde2VwY5zy/ugCgCWAEVZZxgXgZVy8G2tLawfSYJF76lRPPuUUGXmKrjaxJ0xPEa2CJZIUZdaXdDwi02RAAL74YChaVsgm9TskcoIsYcRihHrvVIsGtiXlDXyX53E20lJF+k+peLQ6MQcovxfbogCVRSwCAAAgAElEQVTBiHDjr2/UmouEStHZ7rByxSo5MagnJBqIzoT5GrnGeUEtMWCXNEoAGuQ0ivCHEGvbntf+ZnykymHYuS5zPefsrxiAnCXIDjWQOBiJDLCfn3xqUTSM90omKQ0YPWpEwiDrDk+1C9ixI9AuC/BH5OPEE08QQyhyDokDgB3wwj4FxJKShRGMwW69Fanv7xGZCt5+jFLqUbkPQAtHAPoO5xH1aDiqAOsABe536aWXWPPwBs6N/Paa751KU0bN4c5a1iijCW4B9Wr++GOxFpNO97Of/1yp8Jpfy86V3WZnUI1IrKiZJh2U6B9s56T8qrn6KacI6GHDmczUqMfjZ2sAJh/J6cN6KdOrtlbnPTqM92fPIlek6CKbyDxZGzgw3G5qb9+jTBw4G+AgoP4LBww2g+yUulrpAhHPwXA8YaL22oknnah9yT4jOi+StJraJOoPIRo2CSRg4pIYPy5xfKP3rR6RtldPqE6aaBFnAOnV6A939PEO6A/+BtkMBj4/fNgbEBwSTSXbjPRXIoSMk+vJcrISnjrLciJDbM8ezb/XCGPTAWqYF3QgQQAYvNmTym4ZNVIEhG4bcF4AZPk3mS/UwxKdYx+53ZLWw+hviHM4j8g0+NlPfyqSPHM4GyGk1fD2yg4G6KNDeGec5jhU2XPYoGQ3kIK9Y9eumEHXKfkhA+D88y9QNhfvbFHnwZ9SNsugb0QjRr1Ke3vliCAzgjlg/Sg9wJF7OD0Gqa/s7hFIRSYZPyQzePR/d/PN2quANM6iDV99rQwDHL2nn3Ga1nH2nKP0LmoVQbBIgNBTRhfpmaSHX3fdtcoKwN577jlSw5eENZ+hg3s0/7TGodURcksN/Qfvv68MPuQLsjE+nDmcAWef82PpaGSDvcd5i00Dl8Q5P/5xaKIXe2TwRaewp4keI0OcXWSiAMK1tz1ltBAgNAiQDypaJMSN3cQYTF0a/fF5c90RHl4WQ4rDjnQa84bb5RwMIGAm13qCmYGrdg8Yc7HRMmtNLaCKcpMmwVao6rVIvINFCC3iJ+9+jtHNpu6jID2rSNrICtLRrxiXiw2dzQy1iEONojIWKTRBFmtSbOKOQvAG1HZgZaeMel2AmGWj1Srg0Teg6Anv401UHaRYRMnAkKVu+jv7uGq0+HipIewZMXKktWOACamxUWCQHoBaR28rb5OYzA7rquemGuSizC2CZgZAxpgsZjwW/lumGW0khVi+XAKLQUN+9DHHzNPB77UAScqoRwdjQ3sGjRcIw/PJJ57Q5uEwPufcc6WgMYptXYyZkDlXJDn+cLDBDKlATAS/PhFWcK4dHq+3uk8+XtuFvJGKixL2seqCGDnrpAFp7CnDs5oaoUcHFNiNZJwn/UCz1ZobJprFKG9uzCuCqBRs/1u8KAFJGeCUqyxLKddigNDvZc9HnmM9iYC6RS5dr/hzvA9RmssKuXVER0NXi7qbo0UAXfvAoshSDzGS6inPTp7jesqjqKSKC1SKcdB2fIbUynQI6yUCpthbFIMMUGDg3er9LPsgidFKf7AecvIEM2BsTHUCoJItFZQbWIM1mLoZCDyoA7rwwotUb8S4MKZNH+BAskgJ+pDfeeSUZwOAlEITLE3P6o7tjc1PZNkEGPWqAYspUpZeZvvbZczYb03/2Md0Y7FoYK7c2L0G/9brl1X309EhYwrQgx5iP2LkkcJEmg4ghX8jY4XqRXzNnPEVcIehYM4xc8SRdSEnC21o6miHMqBDnfVx3e0yIQMutknh7XFoefSGOWlGR6jGxmpc6mosmwNDh/IDmhZbRMMa0WNYEtUDCIq8IrZjcf3x8iuvqH4Y4wuw9a//+nsRziBzFPrjJOC59XUNcmxikGEwytEQnZjuZAW4UdvF+DBgSE01Ih4yEpA7WxBKJXbt2i2yC96be7a1WlRdNLWsXSwzAIjBKInRIQbc1lbVG8IYSqolUQDqxxJgSKkFtT6QLmHAy/FotVnMETJL2iSkGBAkMC80sYYEy641uSblbcPXGxXNhRNAYBGwGg1DngtLuajnSemP9U+84xeffy6whFFJGcgJin4Y4VtahhkPY1yzdm1Yv26d9gTvAYELBiofUscw6NADZhwdIaMagI5gxpNU9yGaghyzp+EIYIwAPvYiAPitt96U4wI5QL696TO1X6rJjKlrAC6ADuAexsfpM6YJ6GHg8V0IxtgzRIIAMMz3lMlTlFngLKiW9+QZD4M3YrmA0PW76XDWJwick8pH9Ia5QS54BwjLcuvLMi1TcBB3CTC8+dabMqhxtpIKCqs6aaAAXnNmWrkJ2ROkZtLXEcObCBGgDIcCgFAgraND68S8UN9PxI+MHbUXcT0QbUaL2qxXOiSZFwBZ1xt2DpiDlu8SbWR9iNYAsN1ZhF7nWsYCYKMFAIYz9gOZDZQ92KEWmcRlT/SrzpZoJvrOS5oU9e7oUGYJ78J42Q9EgQSeRSJGO60p4aKLyJZoUwYDe49UYeZd52RNSJzh6FV3CKO3RLC2YIGAFjImhvK+3vDcCy8oG4P1YM/gADIdbw5qC3Q0yLnD3iFDgn0vZ08e5yCRVUAh7wPJyVlnnKFotUh5Ese8ASHVEq5ZI2DCO7JfiEjxLthFti69iiazJjhqAPmsOaCKcwEQW9hJme80Kv07nXl9/ZJN3keZRNu3hw0bNkrPkGXAHMKUzt5j/fnOqBEjBbbP+fE54bCZM9SHUJlBX29UScCmjRvDj049RQ6GGTMP07h12sa5ps0RXBFECbENkTnqzNnTBIjoO4w+gwSN1j6AQpxTRJrd4UspGXNEtJVoKoAPG4uo5PwFC7THkLtHH31U6d44MUkxJzuEdXbMwfnFu73y6qtybCEPvBtnBGRhQw8ImYhoO5UDCPfusdQsPOACevQJi7hQYCSVtphJqYxmjA5M60Elo1CGvEVtBmLUQEaPol6Z7zgw1G+i9a8oA0Zed/T6x1RCT2/zg4bbmFnqkZ8MeFLqnohcrBaCD4CQn+RR/YTKLXUwQypjYM83rLcG0ftGAOIGncCQqHoHNxJ3KmgpDAzVulpL14rpBUzmSSecYA2DY5SDgl6l4tbWhKakDoAaKiPqGd7aIqiIZ8+NK6shRMkQNXSnQH5GKN+mxYzNfICQPH+ac5500snyYFjkxdI+6CnJxvYIkafp8izGhjJ97tlnNccc8guOP17sTw2NxtKlaFCDHSq1dZ7iaOnISnvVRrawvB+YSvONpB6lVI9EKs2cLRmmT1UGEAIckAvmFUdH+uNRr/TvWAvWCbDi/c88FdVYcg1EuFxybwznffEku8yWel+P8BqpjEWnxPwY6zqZi7SjI30/vkOqBPOuJurxXZLofHTiWEq1OUbYWwLDeCWVNmxsqmlAqL/HB0WcnIkOEnGJVOny5KVqj4wpD0eBNa3Vf6uJLkDL9rrkJkaNMe7YKxxqwxTBtkbb/sHYfevtd5I+hHi5L7zw/HAIbKAtLbrMonX98ghrjZubZSBz37bhpM4xL7H2EXDSY5EGdBX7VvVctR7Bj0DND6N+Y/F1fcS42UMeiVamQ35/X6llzwsILTrLT49Sroj0217eqjni4CEKg0GW2feWmp4v5dzHxozGzGgbbwafK7IAgGtpsQwCGsLLIVFvLHK2wNl+SQF6kTNYD010Cz88w6PIvi583ZwS5gBrbm60+sjIYiljs9kMLmVa9JhM8fyXX301PPIXY8QEEFKHpXoh0qQTR4efQ7TEoAeW9eblfpapUhsa6qyGWId7fXECL091RHa9lCJpPxM3NZ5yZAA9ZKUGlvaPwQe4obUDqc5EKwE3GMQwwhKtEziLZReJkzLKPGcXaa133XW3jEAMTKj1IfqQDvC9kfFF2J5mQ0aQj95I7yHmtKu7V/tbDtaUc1KO0CKSig7IB47Qua537SyrkwwB3Jln9riDFxy8zBM/mr744/KB0abyl8iUyjWsE+vHfLJHIaZxPRULSIK6K8SzwcXT9qP3CrIXc2IrwBfywLMsQ6i6zI/0fOTufd9n0kt9OE/o22r5UG4L5U63ZF57ozY01jcI5JH+ixNCWQ1ymprjmHZX7rhQrVVfv2U3aP6MqRpHAsz0nhHE/T0NXeBGzKDsPxwbJlN+3vJvDHrsSNL41c8ttkbi+eggftraWpKURGxQiLeQVc/C4F1wMJkNEMtlouM99/15pmUyWC9jwC118PxObUfGT1BEecxBRIqpUzM7BaBJ3SPs1zh3rISkLzYkN2cL4MkY9K3G3MZuNe2cN8ip63bYvWmpQ5Bl6/bt4dvd3yrF3XSW9VB1xy3/JiKpc0tZGtaSQjowtb/8XYmWUa/ImKnpP27ePDnbWQc5Mfsohcqw5eMcYD+xVtigROWowwaEsb9IqR8+cqTOA6/htB5/mbOgkM1YyoldSB24ox8ZR8dAErV23TqlzRPZt6CNZcgxZ8wFckgdHiRFnM/sA0qOKPkAEOIEIMPhlFNODIdOnqx69XocvVHuzWawCOGzzzyj0gLsWRhAJ06YFOprbX8wR5buCfEaDemZvy6Baa91BdxRTw2JmRPHkCI8dfp0pZ3jLKKGEKeIA0LGrbYgMYCmDJiB/vD4E0+GJe9/IPZntzkgFStZQ2gKsHSE0M6Z7OuKAUKPcnAgmxEZi5IjkPJon84IN/hcUcbnpFPGYsZg9hiiJ1y1VinDIB0frIn38gMI74rshxT9rXvw/Rbp+r3E2Eh5JzX5cawGJPDsZ4wY20DWd497G4CLYCQaLxZZsYPBvXeKNCXNv2P6aEr6TfR8xczThcdp565dlo6hthjjVM/F/ZViGqNTGEF+0DL0NGMk97UmtHZs+UFpBlBm3YuBvuKAMBNpdnZK6I05KEgZgjzEaoxiA++o2PyetlY2EbwP3hO8yIwTJX9IrBWCAhpDRpFNAZa6JGRkzocYSYtzb3MTa1ALpLTlUz4WrbX1jjaOnBxEfqzBsik9HAiqec1Cj7bGJoOZuzvw9v49vt/0rEg4kgaEVuu4720nCinXRJwT+YykJ/HdLOKTsZ48ipV7P4xBojlcbHWBJpMC58l6xLCp0mvNPPGP1b9GIJxEwfIbzMl8xvXxyHCuHBnJlO0/J5zyyK6ti0fTrFidg8SM9VgHGtN+eTfS2l5/4w0d/JBR0LuMtiN4ZYc1W188yYSMo754GBllPlEL94R7NM/BqkcJeSdnZ0vPrXuClWKqefPIUHQopRKTPSkgrb01ozm1y8Vkwf9GdAMPvXuFiXSI6XTPHrUawJtNegpsgpZOYwa2r7Xfx0U/faTkxkHciHZ9ahE62+P6Wx7DRnIbwXImO8CcZxj+JqcZXZKJonKOmtNInmubYO1pvpD1u+hk4HcvvfKyeq5xKFPDfeONRtduTM1RVydhGktrlXGd1EWbXtJ+iHXaJseDo0I6A12eVF+cctJlYQxvKm7z7vXnPMeJWGAHJs2SVEZS5QCEOBLb6OsbdZiXY9hoMqnuS5ctVW0e0SXGevPNt6gGzrJpoo5NCZsI1jQHXhKR0YG2EtZ/kCs8Gp+WxWL+jDyzFM+JdGaG6WOPErnj0+wZqxVOnIXxwW6fZEC9z7ddYEa1Rf3JF3D7JsnE8f69MXskkTm0W+JQt9+aDNq+lX6M49JcJvZA7u4s9OY5opOavMRnEkk/2Ee21halMhsp333tOp8jznDsB49Kmc50DgeLUmlVYz00c+TZUwP91mJCei+muHuavL7kdor2X0ZHpfxDpu8i0ARMJdlVtRYl9EiatwYAyDnBljt1tOYxBVvnePQSSbdEeyMlsrHMqF/1gkT/VGes8pp6A2/Dmi0LLjLECkAqErtN6wpJGlFTPkSjLeUQW8v0gdlj8DaYs8LOBctGcbvb+4JyJpERpvIVyAPj2ZrYknFc3MPOLXPs2xpF3ZbjQzMyw11J+i7RPFJQEXMy63gf2bkxO0a2TszEAswSEccuI51UzgEc4gCutlbVmRKxV911lOdcmztLuouIdtEzKtlXJsVkGDj7MXay9ln0NqqfKA6M+nqRUdH+gXlF6Ix4qUtrTLYImUATJowT2FNmjkqTojs6ZucA0nCMsicA0pwBw1vbYgsTSDD3KpOBOcIhItsk1mMrsjx8hL5DgANyLpx2jJ1U+uEjR+hs4dmwnosMrbtLBE0AbscjVqdu7ijSU4kUkr7usk89YVmAsNAkZx2W8VAbrJzTR0VxkyINGhJwmdFStv9TPar0rFQ0cZBKTFnUuk0kvLBzeED3SpSVE2KkbpJkVKUc0n5ApTGybuMKw1OxEtAaoxgaqj3Qz3+JTEz1tEM/O5E1rTiLzVxyXTR24m2Lek4dcAqcxLpEzUWeAyJim6yx+3hynQA+n8VXOvuvee/BAVjJTQatUebLYoYd5NTIjmjmGlk+p8xTLs9LqWElgNC/m8hoZu39nUWGUsDlVeRPpYawX/6e8c+Y0JgJlK2tHRQWNiUyQ/X9rAO4yBuYPKabzQ6+uhwvYuJoSTlzSu2z7O9EBZTzJZeZ3n76VO1WLYWxjK5XHQw1hBDjWK1x6Y87A3TfmLpczAjOvWPWtfntuby6ohr5o+5oyfvvx/qLb5TyxjnBIXrxzy9W36Q2pU/VxbiDacWsZ6V1fJEXdZmq1D4QNC7jS1n+zZy2SYVWTR54J0uqrQ0vvvySaggNEE4MN954o1LVLN2tQKSvzGflW+f0mai/l/GeST1p7PsoMo/Y9gfyjmlTp8mrfdCY0UmrGwOemRGkz2XIf1569eXw5RdfKLpBVJQUKIVGPMMlZ12TvV96O3wvr0hep8B823nLp7BAW2J3dNwYBMy7gNIHcRZs3+R7aBkLnzWTdkf/ViX6pfoFSY0xeaBlhf29PunobO68+t/0+0rHWERA8p1D+zIHg9auzLH6ee5imntmFxqTO1Yt8GEWQKlHJjZlvHC/7v8S9kUie2XrYZtxy3SAFLNW/Rnzf8zZ7DaOHHIRMzjbvpwj0answNid0BknkN1ft4oZbTaHEcjEh+s8ig5K8S7EIBmEYN1dnbJPcBrwoZb0OwGEaYGMPqyy9ncpQJgW1PRk6L9zopM2N5lFSQyOlOLxQSWQNWcNLfplV6VBkUeNXCvrkhQgzH3ZjJGcAaH6it84fiFXAe0rICyt1DNXJM8uslnyTHHJeS9n4YcSEOZ750IR7mT9k3VPyUv8Tzfuy3kPv2bQPP2DA0LfD5qyNN2nY90iijV7X8WTpLTg5gD8wcq3nAM1W+5KHWHuUModXOHvqeF4Z4dqOcj7J+1m9uyjRIxA5NqJsErJVnqcBaNDRW6SNeI8w80yBFL3SXRmqQGm/g5DMAx5a9etFcPj8LY2sYJSGzJx0iTV25n3v1ZRsLTp4KUCaYdAPp2T0duDMkHLGun+BIRqTP/Yo4pw4d2lzxfNrfEUWxpdHrdX2YZI9uumjaxSACX9TdXPU4NJhEJRz161tvh648YwccIE1TyRlqwxx6jroF2QOjegxQcU0uKHsw/2VgglBIokf4Mbq2s8pbdgWev797io/PkuDgjTlkYxQJh+x6EEhPt37r6ngLCAPZZE4qpJnSgBCDPzbnNSzvlVaK32NyDMOp/+iQGh848U8OO4VGWVPLDaHoXPZASSMZh2rsd/xYwAk49cQGirnhtgGJS1GT30xKJVlqJ0bXNC0et93wChk0Gk0xvTNqEOCftfKRtvUIQmS+OlDMXUjRwdayLKBYTJsuRuwcHbaxAgTOkvRdI8Klqu5RQtL79NvohKtqK3fxUzitLKI2s+0lZTAb9k3vO32EKVWsQqT5MhB4RVGhb5lHA1gDB3GtxQy5KnMmSnXLGqctr3+WsOJHy6s8371O2j3BRaFvNsFR5OIbGTgZnnj/tymFY6KcX2pnqriV3uG9VT8WM1E9OsD2oBFrVKx1Dq+pLzW4CxsBr5o1AdAAxJCT2rSI+hcfqcOUcl7U8AQSJwimQE0nFpp1uZEUK+V2kWgT+rHPCRL0JYaq55E0ultEP7/Q8+CC+9/LLejhoZKOQh1xAZR6o1TdZ9S+yXQmNI25zlA5RYw0oUl/EYbFNdDL0KYegltdlTPZNjxYFd6jz1LUwN0/ad2y31tbYujDlojOpgzGeazQic+y5Vqu7Sy/IdX1H+fJc6YNN/L6hRy3ibSmfyOzrci4403xhT5T1lvOUP5pLyBWSfX6naR+U6BtNR/7SdWXSA5Ubf3CaNIlDqjNrnSUnfoNwxlntdTkqTovyJaOfuZ2yWmKoYx6QrsrZfvgPZIWL2nknPm5+hpc427lAfe6in+U6aaRtSqjF9sYWw1IVshJZOzlNkLILCZLD5bhjfMamdyrUPXS/m3GR/AkKf5ORtU4BQr1mOFfp3BIS5hfeljPe86/4dnRn/jIDQNYBFK/If3tUY5EOqOEvcLBcMVSVTiYVZ+GE/XEBo9TekzVHcT3oGhADWU7N4386hXMdSh23RKFyFdmWaVMbrYFQv65EwmAzraR1Tn6m5zM3AqAAQGsSo4lPGl3IBYXlPyTC/cj1RYXp+IQcw2dG0GppzJ9TOa/7uq55NB+DKeM+kJjASjDHWpC4z9gz1VGWvn8qkMrm3OsMo7CnOWSRACTmcDajYni5vnr9fV5VvhB8AhJmVOwAIvwspLl8Ws5+e7zxPb9RyTNySkZ/cF/6eA8Ky1iddZ6Uv5AJCViRjHeV1Yut7+dybserYsxXzqY/UHJY667lUxGnxxVJ8m4Es15q+fNZ4WbOQTTbj+dVZ6TgRwHmEsORgo8TleiaSufw7AEKfiqxNVmQcRafuhwAIi71AMTq3MmWm7MuobSz7YruwXA9JodvujwhhIk9RoIqlr33fAeGgeSzbo1bewmbpvlzbYYifVd6IBl9VKnrvhBhOfy6GtdhiJ3+qV7UjKfy9Unp3KJ6oWgWxwEbSpOjnEPNxJMzxJXRG0QRciEgg1uU4UUYFoKgsQ6WKlyy9tsVvyrj27N6tOkqx8DXUi20QMgb+VihV1++6L+9ViVFomQsGAkVQFc0XMxzMkPH7ZQiYklHqP/KVO1gdzID1notMkyLnKPRi35M9XYWoZOzgkgD8ACDMzO8BQFiNrJX6TiV7v+C94k1KinOpwZT59/1xRiVDGXI9kztZaUM5DRZ8NrNn1f7lgDHztyTYFsFgqfOoPPs3kiRGgzmtjTSCHwwgTCzpjIRpAhwdV5gymj7OCgl9+pYHAGFCYZpni2fEyucsPacZYyKT4qe/yyoqrDG+b4CwiHOmqNrzjZplAMasgGKK0OaoPI1a5mXl3azaq0oY8ZWOsejBVgFgqPZ1yvpekQbR6fVzFlG1Q1Bxd1l3H5KLvsvD1vc76bHOVgm4oD0AKaE8G/ZUQIGzZfpLpVMrraek9VK0o7H0BCXHa+lLs+axbNEp+8LBy+TrCyBieND3Qx5g1P3pQz/3uynzYCjeq5x7REZdp9hnRErrjYyB/Jsykxj7LBjfS68Zr+hkXNDPq4VLTJN14R+0B/ZhvodkowzFTUrOd+5LFvu3G4nVDKzkQHJuOhSTX+kJeQAQVrOypb4zlICw1LMK/b2U9OWVtlJfqnYwud+rUNRLD8sBof1/NmdFGhCaQTeIeC+nrI7n5ToL0+VG6dfJqz2KDNgCd5xJZrgMcuT1VxEh9EGkXzxhTcyafGvk7Z+ENKDAwibex1wEnw9d2Nym8ES2ZWZGUOaLUq15JqqYys3FmIlhlZkAe5PiuCb1ttlNk/ZnDWHZKaPFNl2ubGdW1lpjqD9V7BGnhtvR80yj7doapYhhNNJWgJ453juyWqWSb5/vi/FbKkI4eGuXh9fyAUL9LralMCVSaFOU1oL7YjaUvnsFV/wTAkJfx4Kz5Don0renQVHpg6aCuS9y6b7siVIjyABCS491BkRvI6GiAvW5M+r8zHRkWs0wPrUTUONkb/1SenZc7isF1xXaA6kDrNRsDP67EQ2YztN+z+ofm4mWZZ9UkbG39BRkPbBaI8sjhNYqyZSSPTrH25GQAOWUiijZKWPoJOQbpPqohRG97GIvN0hpItA8AAhd8xeSyH3R7BUKT8W5fvn2QqUn5AFAWLlGKf2NA4CwxBxVeACU3klpQJhLYVh8TyS9k1MRQgOEad0btXGecec1yUsBQk7iyP+S3d4D0ssqAWE+UDjIsE1GmyokLz27mppyokNZhk7OzOSm4hUChIy57Ge5nOUsTNkGV3qMeZjkKjVs8gKiOL+5SmGoAGFeFU66GId+7NNBc1+oy0ePHi02RQwi1RHV16np6u49e/Q7UudGjRw9ZOQaKXErrTXzXPGdA8IU8Evv9xKB0pLvsi9mQ8mbD8UFri8rvNeQHGwVPrPSy0ul/eW7XwJkKn1YldeXrZ+quP9gT2ZGOdrREoFf/HXiOIxIUr+mh5kAYYwQ5tmIhdJr8xPzF3+RquYj78mb/Zz0sA0cm7dYdfXeo2FQqwnTqE6qpves8myodr9Yj/lca8NSgLP6G3hqby53QA4gtFmx+7mTwN7R1ljNy1LJD/t67lUhtn/Hrwye5+IVlWUYTHnfptLvVWgl533mAUBYULCq3ZwVSmrWKlYqAhU+q6AIlJHYtJ+mY9/eqCy7JYOEvGdb9k4qvCey3GrS+Skkoq/5nQpbeLqs0nV2x1+MECaMpWrFdwAQHgCE5W6bArnXIs7o6pYAQ6W/bOmy8Prrb6jn2hFHHB6ampvUYxE5XLFiRfjss8/C9h3bw4QJE8KpP/qRmm4OxeeHCgjLyI4rOj0HAOFQSE9196gGEPKkaoBMdSOM5malh0aZD6sWEObe3hs/Z8hKsgf8QwWERrJWDBD6TMTI6PcQEGbRyhchwEqnwg4Wn7ie6VxSr5z5jmSzTBHez5cdAISZCT8QIRxq4TsACIdwRssGhNHyzA3GmEssJ/8rY63lAsKsJkqpPun2RvmtvGoBoYbq7xd1Onr+ACAsESEcVEeoeG5miZJ5LedQS8tGlV7gYuKeFqc+0h4AACAASURBVI5cD8x3HSHs6ujU0JqbGwUGH3v0r+H0009XQ+JJh04MkGn09faFN998K3zwwQdh0+ZNYebMmeHSSy4NY8aMGZJdfAAQDsk0Dv1N9tX5XM7eGvpRl3XHHwYg3Jcq+uKTXwwQSjdGb2RuZDCBQZliu+y+sTXZeRvFAGFZCzUIgVb2rRjsLPilXJyUjhAm/anitwu9izcfzj1fZA5UsgcquTanwby/IBkcSXTPI4ji/cl/c8ZXsO4z1T8r164plrlTEFRWtnT76epqlVyx0PO+uPoqFILvPGU0PT/Fx7a/R17p86oSqDJDYtVKUdaYKnqhIXli5vF5b1dkQBWNtaqZr/5Lg7ImCtzKetAV+GP1gDCbqarARJVdrpY9vEHEnX42HYgQFk8ZTWpkEgvmACDMlXwMh852AOFAGDasKTz77HPh7rv/HE444YQwb968MH/+/NDa2ir6/eeffz688cYbYcOGDWHu3Lnhpt/eFMaOHVv9pk1984cACBODK/7HUBC37ovZMCQT/098kwOAsMhR6GmhnjqqOrrsgzMBRzmplICj9KcgiKoULFUpq6XWORfYiHU19aoArFKfBBDmudAJWkrdo5q/p8eZAYS+Vtkpvx7Jrew5kUVWXxrIArc2b+VaheVeV9nohubqag3rfxZA6PJf+rSqdJWrnfm0STc0MlDkLpUCwkonoeoX2NfZK+fB++1lyhlMBdeUOzffASAcNMrS+6bsF8sTjEr2AoDQCt5R1DVieiv0SYhDuKTECaWp7LdDUZ7DmkhdHdnF/RlOVe4kBPbahb2Q6bENWq7UL/LVENpxlB18TR/k7tXlOnk8GbP3/yix19N5vIO8nj6u9IArjBDmc1YM8krnsK76HGg2YyqSD6Eiz2xq3HlXRimjPUoZbWhsCG+//VZYtOhpzVhDQ0M4aMxBYtfr6+9TX669e/eG448/Psw5ak6YNXtWaBnWUrYsF7swHyA0Ypvybv9d1RCyB/pSQ2AOfawaWs6kVqo+h1BVlDdRB65KZqAUUCg0Vfs3ZXT/RQiz9HMuIMz6d75WBRnJPwAIsyXnACDMoyi/V3qozENm0Jj/2QBheh0L2HkVrmu1M1/hYyq+POvthgAQFpOU3MGVbxMUi2y5xexrVqll4qOq9nsVT/kQfaFSiSoFCPOtjtWX60lZRmChuSp/RUtOQjFA2N/fL0DY1wcLWE3SQDhtRLuhzHX9fX3GQlZnYEmfBOThCbRf8Sdd398fauEgq61JCEc9vYRLe3p7RUldG+m4M+XmxrLjAM7vmvw7PsiN62xDJLsnnYOfxHgT7WoEhmK1s//2MQNIre4dEGvkAOmIcPLannubmyWcA3oz1qMTtxnK9JoLCAdUWhGL7dOF+N4QWHOaI6c1NXFsqQ4OaT+0/7eaIEeP9eA+UhlCgWQ8KZIBUcE751wWOraX9Lnr66GHlQ3w088+DR99+FFYs3ZN2LJ5c+jq6go9Pb2in6c5M7WDl//yl0oZBTAW4urMeI4z75mRt+yN43MGtTsf63VmrH4wm+Kgd2dHRoZMRuXfiBZXWt78v+tqM7JuomBynZahDDOfSVJmow8IDNrVLnMuW5XVd+0HVVFSlxy4IHsGvj+AsPAhls/pMDTrGB1mBW6WnSYax5ebfphXqNMRpXjEFKldKzvAtA8vXWqdcx1slUcIUzWEecb5XQLCfO+WOYP8/DMrovxoXvolMnaBNF9qzW3ehsJgHIp7lBKQSg3FfPfLd49C990XI7DS+Riqd0vfJz2G3PsXHl85LWeKjXYo3qSUJJT6+6C3SwZV7L1TZmbKjs6ybfNUpOUbS6nVz/w9PVu5M1f+mhXnWy81mlKzOdR/r0ZCSn0nBySUQQzhtqSxwpSao3KuKXOeSgLCvoHQ29sf6upr1Q5A4KNfAb4IVOxBGNYY9ujv+hjx4aVEGV5jfaT8vQAj/X3Wm4q/09eoj0ikgouGJHjF7u6e0D/QHxroUeSU3OpPEVnO4oHh4NJpsblWzHShJvTHuUzAaGyGrD5X8RDz6eb5NInmwOMd6mrrQp3YzzLvyHcY78AABk8GmPp0ezQwYefJsw55lzcuhBoA9/WFhoZ6+F9Dd3evnmfgyBo5My+8IyQtPqlZWUd6L8gKTIkAftQEOsptDAhqjutqQujs7hH9NxE8AU/eK05Yb2+voG9jQ4N+3dPXp3o/Ps1NjVo/Pnyf9fRD3UCXRZX1vZ6e0L63I/T29OgdVq5cGdatWxe++vLLsHPXrrC3vT0smD9faaQzj5gZRo0aKWNArSj6LELt8mP0/MiVA7AMrT1z5eDZp56x9fb0hq7ubt2iediw0FBfJ8dFZ0eXxgO5DX+DAl/vVBMU2eQZzDPvoL/VWS+03r5+ySrtMpK5r2Ee7DnWxwVZqReDam2dxX0skm5Nuq3RcwTPkUXR5V/7TJNZ3kY+AAjLm6f9eVW50efcMQ2heo+3/vsBwlyDJdGTqcmplLtscKPz/NKfC8S+q7UvZ53TuEY6IOXEy6SMFngPd3AWAEffNSDMnTcDtCmZisyixcFbfgBgr5T52wFAWMzQzgVUZR4OgwS/0u+VMnjL2VmlAEU59xjcpy3ft0oBwqF4m3JGW+iaQfp9HwBhvlnld9WeIdnfywWE1cxcqZFUKov7MvPlfLead8wFfIWkstjKZM9DMoo8spF/hEM0j8UAYUd7pyV11tSF+vqaUEvkrz/IeN+xfWfo7u6S5I0fPzYMGzYsGtA1Ao8wS3Z1d4XOjk61DqDFAEY3/80LYVxj7He0d4SOjnZFiAA9o0aN0jUyluOhU19XH7q6OtWSAJDWUFcfGpsaA7/H+FdqaWxrgEHe2dkpIAloaGlrCU1NTRpnT3dP6OjsCr19vVqxFgGDeqO7joCJWjbuxRiU1toPmOjR94cNa9H1Pg8e9UqMHD/bSng1i5EgAAYZO0CDMREl5eGAlP6BTKSNexhwMUHIoqWNAeekbxdARQ2g+zR+UjT52Lz1aS2YakAo3/G55Hf23xax9PvRTJi1aWlpFnDmA3gCeBkQrNUcOWjDeAAQAr64D+By85bNYevWrWHLli1qN7Fn795w1JyjwuEzZ4a24cMFwhQ5jpHkdE8UkRr0e+8quyZNZa75iOMFkOKo6Onu1bvyIeLM+jY01Olv3KuxqUHj7+zs0twjZ8yZ5jmCTL8n98ikUdcKbMqJ0GC9FJkfA4Q1ob6B+WY+WD+f8+j/kX6IQDcaRulnIHODzIMi0ZB8aqiUOi5HRR64Zj/OgDtthvSRhdNCqzn+yhva4AOqULTJ71fVkZYDKHLvNSQBpvJeuOyrfB4yUdJMDVUxUFXw3Khq4soe7qAL0eeOB+0dSklRdp1g7vXFa0CH4uWG4h6l5qvUHJT6vk6VPHPp9bK5fyul2ffHO/uYy3m39DXlyEz+e2bbOfmvGQpAOBSrWel5nDf6mToPcrFBehb9b/7/paSj0IqVBwjzzU61Lun9Jaflymgp6cm9D+MvJs/lrEy5q2Vzla+uu9y3K3ldMUD4zZbtA0Q42tpaBfKIOvX09IcNX28My5YtCzt27JAhfMaZp4XJkyeZIRyCDGp6ze3cuVN1YQCy8ePHh4MOOii0tbXZS/UPhN7+/vDFF1+GL774QoBh5MiR4cgjjwwtLcP0b9gnBVJCCJs3bw5r1q4LzU3NYUTb8HDwwQcLhApgymNphyo1aBu+3iAwCvCZMuXQhKly17ffhi3fbNO9MdDHjRsX2lpaQn001olSksIICOK7XZ2doaO9PezatUvRxilTpoSW1hbZ8IrkxZUZdKDFKGfBTZfHSuEdFURN7Q8/awG5AJfuHpvftrYWNRghUshHwAOgGqN1jI2fxkaLTvHp6OwMe9s7QltrS2gGIIegSFZ7R2dobGzSGiniNmBA3WtHmQfml3khqtYyrDns2WsAXnMX7w+QYoyAegEqImIDBtYYfwLYe3pCT3d3aB3eakB9IOjeOAaaW5rlNCDFlE9dAw3sBysM5IwfyUd9QxLpVVSvu1vjAIzy7sgP681cNTfz3gNhz552rS/yQyq0z9veve1h585deofGBmTPorLUNzY1NQqkEi3X2IgUxlBre3u75hvZ4AP45AMY5fkWHQTc9ymy6GsmYE4tag0R8z5zgCSpV6mc25QgFTOe8slbuaqmpKI4cMH+mYF/MkDokyo5/b7ZBt/Rih8AhNlG1wFA6IJ2ABCW2nL7ExAONSgsdhbb3/IowAoAYXq81Z775QPC3Nkp1LG71Ei+b0q/2KoX4uMvBQiLrUyp+UnviL8zIPzyi68GDjr4EIENDGc+pDCuXv1peOWVVxXd4bdXXPnLMHv2LEVYcB2SYrlt27awcaMBR1gkDz/88HDooYcKFDpZDOly7733Xnj33fd0n0kTJ4YfnXqqooSACIxwIlp8Pl39aXjz7bdDX2+vQOWC+QvC+AnjBW4AJ0TxMOA3bdoUXn/jjbD1m6363llnnyWQiVG+5Ztvwtq168RiCZgFMEybMkWMl8OHA1RJUewL3+7eHb7+ekP4fP368OUXXygCNHrM6HDuueeGgxl/JNkpmLpUBSAkekUDd0uxHAhfffV12L59m9IsAdb8iMiGGjWv1QQI1tWH4cOHhxNPPDFh5Fy+fHngh0kdN25sOO64Y3WNRxt5BmvKXLz73hJFGgHjxx47T/9PdJfIFoBLgKiPNNVuAffPPvtUKZ4AMiKsgBpe9/CZh4epU6aG1rZWAScAE6megDMigcz3jp07QltLazjkkEPCiBHDw7CWYaG+tl7zSdSWcfCclStWKmIIYJs4aaKcCRaRC1qzTZs2h3Xr1ktGiDzPmnWkxuIRPUAmfyOivHXrN2Hr1m1h75694ZhjjtYcAfAAgXW1OBP69ew9e/ZIXrkvMsC8Irf8tA1vkwMi3QKD71kqdG3YuWNH2LNnr5wQOE+41nsr8ixFNAUQ6/T/W7Zs1nu2tQ0PLa2toXlYc35rOJUmmxjOByKEpWyGH/bf9zsgrMZb74d4scN88N9KpVb+8wLCjMHwQ4sQstnKSflN13wXjhCmZdHM4/JkopRRtT+MznIiC9VAjH+GCGH2upsCz79mhVcyIwPpWc6NzxSD3t/1wTFUgNDLktLvVolklR5Hvlkq92nFzoZS58b+2KelVrkSQJh7r0LSlgvq0u9ZSncNBoSlztFSb1jq7+qUkedTs2TJ+wOQezQ1WRTNa9o+/PDj8Nhjj4WNGzYIENzyLzeHBQvmxzRP0g/7BcyoEVu8eLFAxnHHHSeiEIx7jHUzkOvD0888E5555pnQWN+gdMGf/vSnYey4sboXwIJoE1Gm95d8EBYtWqR0UO530U8uCjNmzFDaYm9PnwxsQA6NzR9auDB89eVXOqiuv+H6cMoppwhIbNi4Kaxe/UlYvnyFxrZz5w6BxcsuuyxMmXxoaG1p0XO57t333gsffvBhWP3JJwIF06dPD9dee61ITwAMvLenXg4y1qsAhABdImeMmYjWu+++G9avX690yq3btgpgD2seJlC4e/dugRj+mwgZIOeGG24Q6Obz1FNP6YeoKc3fr776qjB58mT9rbOrWymigL133nknLFy4UCB77CFjwxVXXBGmTJ4SOjo7wrBhzfoB6HR0dGrel7z/fnjtb6/pd4yxublZ80WE7+wzzwonnXhiOOhgiwID5nkXUknXrl0bPv/887D+8/Vh/Ljx4ei5c8Po0aPD8LY2RScVQaPOsbcv7Ni+Q+u8efOWMGLEiHDc/OPCMcccYwREAODG+rB8xYrw5uK3QkdHRxg1elS46KIL5WhgTMgA079t23aBetUpfvVV2LN7T/jZz38WZs+apdRO1fP1BwFtIsCAVeZ71apVSi0mXZX3wDnBvadNmxYmHzrZQGx9vWTAI7NEpEmBReZHjx4VZs48LLS1jVCUsaenW0AcsOqps2vXrtGcEaE+ZOzYMGr0aItS5lg/2pc5OvJAhLCUOvuB/32/A8LSLQ8KHA8lCly/D4f791MWclNnywFUUgV/hxrCfDOYHn+5Y8/cZ7ADIgsspqyRglGTQYMqZVTtD1ksBQgrMdnTL/jPAAjL74RcDSAsByDuD01RGojlebs8EULRaKSSiyuVrNLjyAWElT6t/Cdkz/v+2KelVroaQJhPwgo9J3du/N/fh3cf3DYvC47+3//X/zNw7LHHKWoHGCGyJHD2wQfhwQceUMQNUHDzzTcJEPJRpKu/L0aTPguvvfaaIiYnn3yyAAtGMIa7G9MLH/lLePjhRxQ5Ouqo2QJnRBKTGjlFJbvD4jffDA8//LCAxIzpM8KZZ52p6zxlsK+vN3yzdWv46KOPw6OPPqqoFBGmW26+OZx+xmkGpIgYbdseVq5cFT799NPw6aer9XvA0plnnBFOPPGEsGvXt4qAvvDii2H9uvVhz+7d4bhjj1UT9ZNOOjGMHDVKUVAnBsiaMD+wqwCEEI3wAyDauGljeO655wSkiFQRBQOUAkx4p/aO9rBl8xbNMcCQ+b3pppvC7Fmz9T6A9Ucfe1SAddasWQYIp0wRuPBUUAAIgJC52v3tt2HUyFHh1zf+WqCde1oq6EBYvPgtzRXzuX37jrDz211h/PhxAkpEZDds2BhWrVoZJk2cFKZPnRaOnHVkmDZ1ajh08qEaN/dgTZhzwNaUQycLOE6YMFHgiVrQmkjiMtDXH77Z8k248847lUo8ctTIcPZZZ6uJvRGw2MZ79bVXw18etfdj7QDqk5GZyK4AyHvyyacE8ABuyA/vC+A96qijrL4vEg/x/h9++KHmmfcGqJHKCugDcPJdHBgzD5upNhhz5swReM6Q5tRqP6xYviIsW75MUfKRI0eEM04/Q06Q5mFNSs3dvmNHWLp0WVi5coXGxPwdccSR4bCZh0mOVZcTeXPdQDoACEsp73/Avx8AhP+Ai5r9SgcAYbbRdQAQFhP5fICwVKQljyfxO9tVlcIRBpLrFNi/gLCaEQ/F9JWGSZUDwmrepfQ4CgHCcp9W/hP+cQBhOXOT3re5e/gHAAh/d9OtAwCh884/X1GottZWAY4PPvgg3H///UoZhbHRASF/E0lJX68iQqtXrw6vvPKKQOCZZ54ZDjvsMIGXNCB8aOHD4aGHFqouEGP7sl8SrZuS1HVxP+rfXn/99fDggw+GSZMmhaNmzw6nn3FGmDhhgq7r6e0J7e17A5HLjz76SGmopAACVm+77dZw1llnSu66ITbp7Apfff11WLd2bXjppZeVJgiwuPjii8NPfnKRxky65dvvvCNCnOFtw8Opp/4ozJ0zN0yefGhoampWBNTVWl5FkSfVL6OiC/SdAKQMBEUwAQ5E4gBhRFSnTZ0Wpk6dKgBFeiHvwBhf/9vrqitkbW699VaBHVIVH3nkkfDIXx4RqJk9e3a4+uqrBQiFV2PdGwDrzTffDAsfXqgo5OhRo8Kt//IvYdas2SSlKiJI5OzpRU+Hj5cuDdu2bgsHHXxwmH7YjDBx4gQBGtab+QNA79q5UxE+xgk5jMDzyJECzh9++FFY+vFSAS/A4umnnabruB/ROqXCDgzoGevXfS7gv3HjhjBixMhw4YUXhvPOO9ecDbG+8Zlnnw333nevQDJR4htvvDFMnTJFda67v92jdNsHHnxAMogMTJo0UfWfJ598igAkc+T3+9Mf/xTefe/dMG7s2DBy5Cil1pI+3NDQGHbs2K6oH+CUOUZ+zzrzTD1TjKzxPgDdpcuWheeef06AHqB8xZVXKMWYelgcFfwdufzkk0/ClClTFXEmOj1t+rQwYeKESOyDUskQMGSpmFT7lnwyVyi1iiTj6lVN9d8cigP0u7lHOYo758nJV6qYj0q/8gMEhPlnNP+LVzodpQlLSklJ5U8sdcd9/ftQAkJX6fs6pkq+/88dISylPwr9vdT3Cq1ALiAsBwz+0ABhGiAWf7+hiBBWuxKV7JG8Z3SRnIqC0fASEcJq3qV8uObrkv7/cmah/Cf84wDCooggtfLFQGE5c/sdX1PE/qi57rpfD2BAz5+/QGl+U6dOUeQI0PXAAw8JDGD8kjJ6/PELrM0DrJx9PYpeAa5eeuklRUDOP/98/T8gIZ1u95dHHwuPPfqY0vOIcAHMJh06KdZgWW0ZkRoA4cKHFuoeR82ZHc4++6wwceJEzQ7pgYAAImMY54BEEc3092cBQu+fxO8hqflf//s/1ROP+195xZXhkksuCU8teiosXbpUYIj7A6gWLFggAAM7ppGk9Fg7gciwaaKQaYxYsu4hj1azTJma8OKLL4Znn3sufPnllwIzxy84Piw4foEilLBicg0pnMwrkTSiV8zJ//jX/xHmzp2r+QAQPvzIwwKEgMSrrrpKgAjg5W0liFq9/PLL4e677xb4A7T/+7/9W5g7d44iicznZ5+tCc8//3z4ZNUnAeKU8y+4INzw6xsNDFN7J7IbI2x57tlnwztvva1IFzWLv/rVNWHUqNGhq7M7rFq5Mnz88ccCoMzj2WedFWYePtNqHuGeoddlT58ilu+//35YsWKFyIFaWlrDT3/6k3DhRRcJ7Cmdtqs3PPPsM+He+++TLBHRvO5X18pRwIe6yFWrPtE8btq8KTQ1NoWf/uwnAvtdaiNRo2g342bdmSvSjJFvwCr3IVW1obEx7Ni+XWPBqUHkEICKfOK4gACHFFaNva9Pz/3///f/0rox79ddf53ALPPNfnnwoYfCuvXr9dwLLrhA0UPWjdpU0lCN6bUwIExEpgAhUWGZOwAIs1VoFUfoAUCY5xTKHPr5k07zm26FqAcKH3NVrFfWzb6fgNCHKFOrzKIQj6TlvlHJ82aIbYiEYbSCsQ/eg5l1TUcIIa5Lf8rpO1eaZH8oZaCUPOZGv/Z18tOAMHtmit95KN+52JNKzUe+7+bOUb57VOpQyuij9N3KedK+rlAl3y+0KtUCwvSz0+9davWLjyNLO5Vg0Sz09uU9IfvbpUZdyUxXe20xeS5UXlHJHkifgOU6d6p9lyq+VwwQ/v73/3MAgxYSkHPOOSccv2C+AOGSJf+HvfeMtqy47gfrvvw6Z1KDAEkkAY0AIRmhhKxItOUgW5ZkBVu2ZHs8H2at/5f5NPNhvs8aeY0taxSxUUBZfwWEEAqAJBA0maahyanp3P3ivXfWb+/aVXXqVJ1T59zwXnefu+jFe++eU2HXrl37t1Pdpb74pS+rvXv3kfL8sY99lEAAhDeKaLQdQAjFHIovlGMALDyPAxDtQnG+6aZvqW8JIDz3XHXtNdeSUo6QPjwHZVsA4de+9jUK1zvr7LPUe97zbgqhRLESAICHdUgifkcYIt6DEv/pT3+aAIhxk+A+uXZb7T+wX/3iF7epu++6W22/bzvliJ111ll0Px7Az8knnazOv+B1lL8GsAQwgCsWuKhLx1yvwODIvxydC6BU+QBYAGz+9OabKVwU80B46HnnnqcufcOlVESHipPoO6x++ctfqi9/+cuUT7h50yb1L//yL+r8CxgQIi8QXlcA1teddx6Bk62nbKVcNro2g66w6BKo/M///E8CKfC2fuafPkPPgyd+/atfE3127txJ3lZ4zt76treq9199dXBa377pW+oXv7iV5nDxxRerv/mbv1YbN26ifLz777tPPXD//eQhhHfsLW+5Qp356jPVps2bCFDB07xr15Nq+73bKTwVnjnOBxxX1153DeX+8RUZuMOvq352yy0EeDE/8NZf/MWfq40bNlIhGngiH37kYSocBPq9+sxXk7fywm0XUCEcOHdR+RMgFkCYiuTs26c2bdhI4cj4ByMHlBSMAR490AnGD4wBOa4XbruQciURrgxewN9f2bNH3X7H7ZSfincQOguPIsYA48Mf7r2X+sPv73vf+wjgoy94fEfHuVKuKFr9LSxRRVj5S1uRiasw/JI9W4MeRkhWo4e28VSbaYFArtaQpypEho5ogHqfBhDWo5t9q+xC+yJVq+r50utY/ffrjr2sRHu9OxWLPBIYebV9W0yrmPyQv9eQL4UdFplQ+jmvfnNIjmOcP9QHzb16CAc9y7rt1wGEnoTPXP5StiMKZYv5sqpnMGX2Zd7DlDYG+UwdQFhlPKH5L6N9XAQI/8f/+N+7CJlDHtVfffCD6t3vfhddTn/nnXeq//jc59WRIzPk5fnwhz9EFRyhyCJc1A0ZFQ8hvCICCMVTBUD4zW9+i0AhwvTEQ4jKkqIUA7zNzsyoX/7qV+prN36NQhWhaEOpRo4aAAsK1yCMFR41KPMoUgIwCGAHzxm8iRTdR/fA8SXp+B5A4K677yLPIkCJ5IthnG9/29vVH13+R2rbtguosirAGF/t4C6e/hnOQcNHehNVXGNU8mwvdtTPb/05ee4AwlD4BUVsALAue8Nl5JHDB4AXRWfg3UI1VYC1/+Vf/4W9e0qp//7vG9WN//01An7wGn7s439L7cwcwRUTE/puvFF1y89+pv7jc58jgAwQ/g//8CnyiKI6KMJz8Q9hmgDx8OwBCF24bRtVywQYAz3kuotvf+tb6he33kqeU4wX/CIVPf9w113qwQceopzNV73qdCryc9rpp6l169equZk5AvNYQ3jQECZLl7NroH39n1yvrrv+Oqp8CvCFfMPbfvlL9e3vfJvWEEDwmmuvIaD18ssvU1gmeAJgC/mTb7niLeqUrSertTBEUKO8Vggzxnqj+A26mz0yS99hXsIHaBOFcG77xW0EVMEvMGxc9PqL1KmnnUq5hp3FDvETeUs7bfW73/5Ofec731F79uwh7zbdqzk+Ts+geAzWAcYVeDaxFrgTUaqGpYiV6oUlelFQKjJxygSW/Jka9GgAYWDVGkDYKyvXBVVE+SXemnXHfmwDwhqypZSJGkDokqgBhHSbV+7mTx9iN4CwdGNFHmgAYcyE1vpf//V/68IzAuUZhTve+573EJiAJ+e/b7yR8qug1H4KIaOXXKKLlvAdeJJDCEAIsOF6CNEhJDcZNwAAIABJREFUwAqUW3gHv/3t73DI6LnnquuuvY6Aoxx45CFEDuEvf6Vu/NqNlFMHrw/C9hBWePcf7qYwUYxz27ZtlPOHoizIi4NH5h8//Y/q7W9/O12bAdBFF5EjnLTNeXLIxfvxT35MoX64OxGKO3LErr/uevIQooDKoYOoqrlIQIzun8NF8aOjBIzyn3qAUMKGHnrwYcrZw3Ud8CzB+4QiOgB2CJEE6AXQwNUMv/zVL2m8nEP4KcpJw+83fPUGAoWg6UUXXaQ+8tEPk4cQOZRUnIVO8y4BK3gZsRbwtCEXD5VeURjlu9/9rvre977HRV9Ui3IVAQw3bt5kACHAt1Rbffyxneq5556lcExUBv3ABz5AuYZY41/e9kt1//b7qcgLQNo73vEOtWHDelNNFUCQ+Ax3CC4uEpDHumNcAP6oIopx4IMQVISM/td//Te1DTB87nnn0jjgLQXNAB5xlQiKwIBXcMUFwBvyAgHowQfy2bd/nzp44KA6pO/NBJADXx88eEht3LhBHT5ymLyXyJEE2a6//jqa3+YTNlM4KmgJMAn+wEWSj+18jEAhQl8RNo21mcDdiu22uvQNb6DiShI6LZVFG0BYV3jXea+G0tYAwgYQ1mG1knfqgqoGEPqELVN/+4meizyENWRLKV81gLABhOzjNj7oBhCW7pr6DzSAMAoI/+mf/rVLdw22WuqDf/lB9a53vYsAIXLsvvH1b6hnn3uWlHYUbrnsDZcGAaEbMgrvCEAF2pN/3/7Wd9S3v2MBIeUQIjdQI0LcuYecOSoq87UbScFG+X94gPbs3UPACSAHHkZ4pnA33O9//zv18su76f7AT/3Dp6igDQpZQmlH2CDl/nURqvgyhYj+6te/Ig+hVJUEgIUXB2F9KCQDgIKrLaiQCICs4nv8/GsnnC1bOUpFAOFLL+1WuMYAhU7glULo45rVa6hqJ2gHQNhebKtnnn2GgDDGgQqfn/jEx6mKKwAVci0RUjk1NU2eqPe9971q8+ZN9B2AMFXeXJgn2t3681tprFibv/3bv6X7BPE9wOD3f/B96g/FU+CNG5sYp3w30JiqwNLl7HwX39wMQBE8bpME1t/7nveqLVs2kxgDmN9+732UqwfQ/8fv+mMaB67SuOOO24n2aB9gHyD20R07yEMKwAkjxHve+x7ql/Inj8zQlRpf+epXzeXyuI8S0vLQ4UNUCAiFjjBn9IUrTDAm3HGIvEDMBfyCNYVBAYYA9L9vzx7KGwWoBF/gu02bNlJuH8YJryGukfiTP/kT8hAC0E5OTVJoM7yc4I/WaEs9R0V2HiUQjPxDzGd8EiGoI+o9730vGUbEk60dlo2HsL70rvFmDaXtmAaEdcO3Gg9hDebLvNIAQp+CXdjUanwaQFiDaEN+xZW7dWVOkVpleaA/PQ2XPGUho+5oBu8hHCQFm5DRPBfXEnqDYdCikNF//Md/7kIxRzVHFFxBKX2AIHg/vvKVr1Ce26rVq9XHP/63nEMYqDLqh4zCoyMho2iLcghv+jZd/g0FngHhKYZmBAi1hxA5hFCm8SwABMABFPj3vu896uqrr6LvEC74X/91o3r22WdprH/3yb9TV1xxBYV8opAK3kHlRxSGufXW2yivDaAQQBfK+5HDR+g9AE5cd4BQVxQ0oby7DlMLoEIAbXZVHEFXcY0BwhYWcGUHQkfbFKqIXLS7fn+XghcLY8JayGXsmD8ADLxU8Kh+5KMfIQ8hxvnTn/xU/fjHP6bvJQeUgMvcHOW9AXyCbhQaiasWZufoPr/PfPoz5InEO5yH+DUKv8WF7ACbJ554klqzbq2+WoSBJbxtckcgQj3xN4zn4tdfTOsxNzdLBoT77r2PwlzPPPMMdeWVV1JlUlQSda92eMeVV1L1zRu++lXyJuL9a3QO4YhiILcwv6h+cvNPyTgAWsBDjcJH6BfePXh9UYzm6quvVue/7nWU/wnvIhQN7RilJQPYxtrjag/wyssvvUSX29PzE5PULvh+ZuYIeQwPH2G+QLsoQANvLUAqnqP8T3idYWR4GfmQu2iPIBQWY2p3O2rFyhXq/e+/ijyeDSAcjCxLa7UBhBnlwtqd08hnnmoAYUWC5R5vAGEDCMt5qPEQNh5CT8scuIewAYThfVk3397nYB8cVAQL5UKj/hNFgPDDH/l4F8orFHx4BxEWiueh7OLaCQKEq1apj37kwwQIcfk7lHYo6o888jABrd/85nZS2HF1wGmnsmePP6ij31I3ffMmAoVQsHFdwXXXXqtOOvlkXWSD20Ku4q9//WvKmYNWD88RKf4rV6qTTjpRveuP/5i8gBgb+vzyl79C4XoAbX/3d3+nrnjzFQR8GMC0qagIANE3v3mTum/7dvIQnX3OOXRp+UMPP6xefOFFNT8/py648EL11re8ha4GQAEb3BNorgWgawD8hcTdEflDLmV1ADYllBFzxtUT8DChGMuBgwcJpMGDBnAGTyFCLFGsBSAEhXY++tGPUDgmPIa4uB2VLQFM9rzyCgFhgEGEk8JbBk8XwA1AMcA2vGW4Ow/5lvCKonjOV2+4QX31qzeoqalJAoIXXHgBeQ9PoTsiMSOu4kr/2igSxF5fjB1ACp5c5OeB3vdtv5/Gc+cddxC/nHP22XxZ/KFDxA8AYcgbPe+811Fe6H/8+7+rx3bupLxA5AdedfVVBLo41FVR4R1cK4Hf169bTzmJmA/A2GM7HlN79+1Tl1x8MYXLIrwT4+HkQUUeP3iOwcMozPPU00+p/fv2U6grQjnPPvssou/09BQVtdm9+xXiZVxVcvjwISoqg9BkFFpauWIl8RJVnkWu6+ysenTHo5THCM8uwCA8jfg71uDNb34z8SkKGPFl9LwHQE6+h5ASJ63KrT3psl34m5DwqGtZL+PMqoKqBtgqG0Lp92VjLBpT4ni7stPDfbl/9VusEg5MUw2JkFIalD0Qb5THa4KRyhrST8uMda5v0lv8EOIryj99WLOkfspHMsgnjnZA6HJONTqF17d+KGwZT5V9X2X0uR3uvFzEt3XHUPRe3TarzLfs2UQZmmmmmryxr5bVnA3LIx/elM1o2N9npanXuzt4/WCIev7fyn3mRWdZjMdT17ouz/bKz6njq7vCjsMnpPsnNRtamV7nndRx2kMF+kfr2uv/rItiIvAaIffpnHOQo7ZIyj0VNNm9W01NTqq/+fCH1MUXX6SmJiZIsZ1faKu77vo9hSTiUnJceXDlle9Qrz7zDLVlM8IItWLe7tCl9DfddBMBHYCR6667joAPgze+1uDQocPqjjvuoOIvUK7xAfB49avPpHw0vIc+8EEYJcAqX0reYUB4xRXUDkAVFHi0/eKLL6nPf/7zdKk6QA08k/AGInfu7rv/QF4hhDzC6waPFubOipMNd02ncAGj0leaSVpcARUA7Wc330KgEN4rzBXAHN4phMWiUMlvf3snzZNB1QbK/zv33HMILONvuEQeHjB4whAWib9hnuRhXbWK8joPHTpIwBmgBYAcFVnh/RobHVFf+OKXqJIs+gKgB40v2rZNnX/e60y4LFIoSanp8B2BEvYKWnNFTRT5GVN3332P+sPdf1B3/vZOdXD/AfJqzs7NEjg9+6yz1RvfdJl6+5VvVyOtUfXCcy+of//3/5cA4YpVuHbiKgo/xdjh5QTg/elPb1Y33HADzRX3D374wx8m0Pfc88+pH/3PH1EVXPDTpZdeSvda4mcZGxkYDh+hIja4N1BCoi/adhEBPYSD4r5HjB34f9cTu6h6KIoWgY4YD64hAb/hXs6RUYBgVLSdV/v27qN2cdk9PKsYE8A3clMBPFHFFtVi3/K2t6rTzziDKvYilBW4cBGhvGRwsB/wK8JyRfEicaRvN8nyXhwQMmcNR+BoSJu2LXp8yoHNJS2VgYvs93lKWQEeo6M84R4X/qCqHlXDWTF9XU7CWvhKVdX5SBf9AYRlvZepQwkTbh5ZEgoMS1bJ5HrbZ0U73iffcHiyyoj6s8BlezGllyoX0w9nxQZxlvWbA+quNTSK6vusSm/9nmkKD6WfZWmtpT3FdBwObXrj/LT5FD3V+vgnP9XdduE29fZ3vE1tpfvZVqvZuQUCeQBOqOpIl3D/+QfovjsMGF4nFC9BSCDCN+FdgYeRKkuedpratHEjeRIRrnjgwEH1ve99X/3oRz8ipR3AUwAhg6BJhYu19+0/QHfYofgMwBIUbVwWD7AGsAIvE3uBcLH7DvWNb3xdPfnkUwSuPvaxj6nLL7/cAEy0S563Bx4kwIRQUnhsAHgvuOBC9eKLLxCo/PnPbyWP0KpVqwkoAGy97rxzqR+AHw4Z9S+NdY8ZWT5943yM0iJPcUegGlFz83Nq3/79FEaLUEuAYYA3eP/g8QINQXPk3t1449coLBTzRx4nnhGvHUAKPFSojHnw4AEO69SFfFAMB2AMdLjllp/ROqCNz3zm07QG8BDe8vOfE/CCpwsewVNPPY0ulL/yHe+g77mibJtAGrxz+/cfoFw75M8hJBfXdcDrBl5A6CSK9/z+rt+rfXv30jwBQHEh+xsve6M67bRT1eYtm8kjiPDYf/t//k3teOwxtZIA4dXqve/TgBDFfMZGiV+++MUvUT8ouINwWVQbxbsIsYUhAh5IhMEidBXVUZFLiXHDUwqvH3Jbv/u973J+5tatdIk8rsJArqXQaWx0jK40wd2UCC09fPgI3YuIdYAHdNXKVWpiYpzahIEB1WEfefQRAo6YP9YDIdLPPP0M5cAib3Pd2nXqT//sA+R9XrlimjzRBw8dVqtXrTJ0PDJzhAD12nXrOG90Yly1RkbpgoDw8dsAwrgg6xUQWoNNAwiZylWOP39dhgMIZc3c//d+IDYtDJ4C1RXV3sbUm5JVZScMR0muMqLeKCdvN4AwlY795oC6a90AwtQVK3/uuAKE/8f/+X91EXKHe+NWrpgiwDejASHAGQAhlOd3vvMdBKoAtvAPnr1nn32OwhrhqYOSDQ/Tli24z28NeY2gRMNzglDQO+/8LQGt17zm1erKK99JyjYAx9aTT6K/79nHnhd4CAF08P2HPvTX5HGBx0iAGXLY4BH7OgHCJ+nZj3/84+rNl19OnksAIxSbgXK+fTsupJ8lsIWKlGed9Vp18smnqOmpSfXErifUN75xE4EA5LhhbghzfNe73qkLjfA9iuYKADpVXCsXF54x6pN32W6IzegqjJk5CmXdvWeP+v73vq927HiM5rdt20Xk5ZSiPACxoAfuGgTgA5j753/+JwIgANp4B6ARoYwduheyTWAD4AU0Ie/rYpuK6aAaKdYBbfz93/89AUK8C1CMy+RxxcjLL79EXsXL/+hy9e4/fpdatWol5c6hLaiHCH188qmn1RNPPEHeY9xpeN3116qVK1cRiJI7Iu/dfi+FZ4IyoCcA/SWXXEo5oW2Emq5aqQ4ePqg++39/lgCheAiRd4ciNHgR8/jhD3+ovvD/fYHeA9D7yEc+Ql5l8NSTu3YR3W75+S1UPRS8Ag/vW9/6VjU1PUn0eenFl9SPfvRjddO3blKnnXoa5a5ec801VEAIeYEwOiBMGfmrALLf/8EPyJOI3NH3X/V+MhAgTBd04Avs95LxA3mXL7z4AvEGPInYNwCcKKbzgx/+kOgDoHcVPL2XXKxOPeUUCjXdu2+/WreW7+fc+fgTdA8jvLYnn3IKrfnGDesprxHUDn8aQDhYQIjW3T2d7a3xEJYfnPLE8AChBfLpo2ueXGoKNICwtxWoCxLq99oAwlTaNYAwlVL1nhuEV7dsJMcVILz9zt934ZFCiB8A4eTkuFpsd9Xvfn8X5ZdxuJ2i0Ep4axCiyRfOs8cI3isotyjygTwxKPMCoriwTItCGQGCoIADiJxwwha1YcNG8iC9593vVq997WvUK3v2ql//+lcECDdt2kQFTq56//vI8wiPJYfWjaqJcXh0HlZf/NKX1M6djxPw+Zd/5nsIEWr3yKOPUk4j8gwBZvE+QBQuLj/hhBMpBBD3LCJM8+e3/oLAwDPPPEveSxQ7ueaaq8irBU8TvGx0bQB94AX0AaH7XbnQBEiBN+q5555XL+9+We3c+QQVewHQeeMb30gFbujeupERAt2/+c2vqegL6Ad64doJAGQAHlw+T56reVwz0eU7A0c5/FCunMD/f3M7vIxfVwcPHVRr165Tf/mXf0ngCCAc7YJGN9/8U6Ip1ujELSfQHZDwBoN2VF10bo48qQD1oCs8kRdecIH6wJ/9KYFMzAE0v//+Bwhoz8/NqYmxcbpsHp42VEJFQR+MDe3teWWP+rfPZj2EAITtDsMh0P6HP/yf6gtf/AKBrVe/5tXqQx/6kNq69RT6HuOBIeJzn/ucevDBhwhIwsMIgIaqobgnEXyJwjvfvOmbau2atXSnIKrKslHgJKoyinWAt3PHozvUQw8/pA4dPERA+33vfx+FouJqkpUrVhA9cU3IA/c/oH77298SnTCfP//zP1PvfOeVRHtcWwEjxGOP7SSaohATwPBVV72P72pcXFQzs/M0buRHwksNA8GrX/Ma4vULLzifwoIbQGjF8/BCRl0oE8+7KAscKZcAeZBZdhj14/vUQ/ToChkVyvRbBesHxZs2iijQAMLe+KMBhMX0S6VPqlysslr9lkapc/HH2HgIq6xa8bPHFSB84aXdXSjMKIgxNTmuJsbHKVzoUXhgbrmVFGsoxABRUmREwBlyqhgsHCagBw8TlFz8s5drc4EYKOm4Pw7tzc7OEEhAkZO/+qu/VpdccjGFTcKjh5A8eBnPOON0dfHrX0+AY2Gxra9AYNADL8x3v/s99fQzzxBw+psP/bW67LLLCLg+8OBD6tZbf6FeeOF5NT+/QBe5v/a1Z5GXCeOjqyRGWuR1g4cKgAIeR8wNfb3pj95E4Y0ApajWmQGE8BAafRF28GqAEJ7U239zB3kld7/yilq7dr3avGkz9XfWa19L4MAUtIGH8PbbCRCCxps2bSYvGTysAMEA5ACFmCPnpfEVEQBT8C5K3OHtd9yhvv6Nb9Cde8gVxF2TAMjIMwSwg3cU+XigASqCHjl0mADWGWeeQUVVsHZYTzwHuiNkFN5UXDsBkA1vMNbg57fcSmGcyPEDiDtt61Z1xVveQnQnwYuCKl0Grq8AEP7bv5FXDR7CqzMho+whRAVVFA6ChxDA7C/+4i/Iu8f5oXxNBHJcUcwGhWbOOfscte2iber0V51O3mq8h3n95Mc/NRVczz3nXHXaq05TW7eerPbt20+eZORXIt8Q+YAvPP8C5czCOwganXX2WRQOCl6GVxTAEc+Dj1CECN5BeFvxAQiE1/LRRx4lUPzSyy+TwePyy9+kzj//AjI2oIrpE0/sotxICdPdetppBMDf9ra3kvcal9iHL6ZvPIRxsd2PkFG0HvYQypYXQKjNQ7nhNICQSdJ4CPunjByLLTWAsLdVrQsS6vdaVbKFempyCOvQv+5aN4CwDrXD7xxXgLDT6ZJDqd2lO7eVrm9B3rw9ew9QuBsemJ/HHXQLBEa4eEeXFFf8iBwp9hqOm4qLAiTgTYECjcqSAEL49+ijjxDIASj5xCc+SaGS+ACQAJisXr2GwBn+IeeMQ0bRF0BFh5R25N6hqArCJREOeuYZZxAggofmzt/+Vs3OzlGfAC0IyYPnjRQ5GjsXjcEH44GXEAASQBVAEB4phL/Ca9pPQAjv4I9//BPyxmHs1117vXrDGy5Vp526lWgHUI7QWIC6iYkxCuW88Wtfp3HCu4lrQQDG4HUVT6xUfAU4x1gxT4TzSoEVtIEKr1gH0BMFeOAhFFrgfXgK4QkGQLvn7j+oe++5hy+jhxdSX0wPwARwBC8wwjOR14k1Rp4i+rr55pvVgw88SMAIV0GgEBAAKN3RNzFGVT9xHcjk5JTaf2A/AULKIVy5kiqM4u4+VBnluw9HqT1UGcX38GBff9316tTTtlIhGKztgf0HqdonPHzwWiKkE8AUAA25fW+47BICfPf84V4Km0W4J8JBAdKQy4gxg5fxAU0RKnv3H+5Wt912m0JeISrOwsO3HncRTk7S+zBowBuKoj/XXnctGTRAA+BvVLjF/gAvbb93u9p+/3b18u7dtB7vfve71Qc/+EEaH7zan/3sZykHER7eNWvXUtjotdddR+AZ/G55zhVQDSBcCkAYs/iGDuqqalNvuU3pB16qJbzxEKbTtHmyPgUaQFifdmKMqipreu+xtxay6TZoK+5LGzR/iOxOlYtVZt54CKtQq/qzg1izslEcV4Bwoc2IEP+gMNPVAkpRoZBDh2eIVnw/H/IG+QoCgDKEKYriit/l3kHJMZSwR3iWoDQD8CDnb8eOR+k6AHgKofh/8pOfpIIwqGwKT+OBA/sJNEDxhyIOMGhz+VoEAAms7tlD999hHAhBhaKP5/bv26eef+EFyn2DN4nCRFetpL642n8WEGIc8DahbwAp9Iu2NiL0cATeGoddnJDRlhp1rgdww0n5BdfLI+AMoZLwEO3du49ANK542Lx5CwFjeFD5lo4WrQM8gM+/8Lx65JFHCQABWCCME5elk4cWlStHWqqtr7Kg4i8aTMn6YK1eeulFtevxx9WRmRk1Nj5BQBdgB/QQUIgQVKwTvKbPPfuseubppx1aaRDdVfTeps2bCAwCHJIRAO20FHnOANQPHTxM4benbt1KgBxrCDCJ8cGbSUVf5ucJdOLqCPAGvJHwoIFO4D60u/PxnZTfiPcBLBFWuRa5qQD23a5aWFwgTyMqxYKvnn7qabX7ld3UDp7FPLHWGNM999xLwB+gETQC6ALNkc+I/EJch3HKKSeTMQFeTvADxoC7Mjds3EBzRR8AzsgrhMfy3PPO1eG9bBSRQj94F8Dx93fdpV548UWaHwAk8hvRNzyD8BA+9dSTBCDPPvscdc6559KVLggtBR8EPYQtgOWw6OJDKAVeuDDG9XuViUT7/TAFcv2Q0WK7aoxS8PiH6BhKD5arJnwQlU7JoguYq7RS/mzqmhXNpYoC2ngIy9fkeH4iTVb1j0IpkjHbW12/TL/hQJgGdUdXn6JVdn+sl1AbsfD86itWdW5Mw37MK99zP0dfd4TpOoE7/qq99XOmaSs4qDUr6t0CwrQx8lP1aFPvrSrjKn62NbcA3yB0bIA6lMeH94wV3IXFRcqjE/BAWwiXc+v74uReOrzHFTk1KfT/AQ4BAkActI+qkPCOIdcKijra+uQnP0HVSQF6sD/hlUK7eS8Je/XEq+MWfMFY8eF39F12uXkLqbOAMHQQiAc0911GM3RDRhFK6m4m64EU0MV0w0XvXTUKOiPfD1Ul2x01Y7x746ZLmQtojXBaeFThLQPAIA+hBoSYemgbc19t8voizBZht/D2Yq0o33BsLDM9Aa2zMzPq8KFDVJAGXi8uINSmcSKEVO6YdIvtyLrLpfKyHuMTCBXGvRXMT5IjiI7RnvSJKqbueqNtFGYBSKcQXz1e8lqOjKqxcc7txLgQCgteenzn4+qZZ5+hMQLIwcu7ejWqeo6onY89rp56+mn17DPPqpnZGRoPQl0BcHH3IgAsWAceRdxP+fgTT1DRGVQLxXzXrlurXnj+eervrLPOVhs3bqC1oEPFuVNQCAqg94d77iFAiDHDwwlvI36GIQNVX7EXDh86rC6+5BICrzBqAKhKc3lQ2FWm4G1gT6cpWb4qUV2BGaZArg8Iiy+XjQldVMYN0rFAlxm+clZd+KeuWZE6UOW63gYQVl+j4+mNNFk1WEW7mN5VuN1tqbo8rbPuw5c5VYFCnVnZdwbNHzKbVLnY22yW7u1B01Fm1gt3VAVAWLNe+quzGnXoWHVedcY1iHcIEPreLFReBMAdGxkh4tOF2lpTZeCn7Q/ao8WAwJLABQh8ETsDORRywZ2AAIQILUSbn/g4XxkBgGAu7vY8bLGjQcbtjo0BYTmpYnlaUUBJgE/+kR/Lztl85wg1x53DYLCtgXSLvGRjI6NqwXhc2dvqg2ChM4fpopgPeyzJk2YAePgQkj6psinuA5yYUhOTExrw46KPLMsKCAYQRAEUWg8N4ujCeNUlwEIeP20AkNlqdqAxLi5aoAcvJ+bE9xjyHXyyVi6Qsjxl6cd3VLYJAJKBAAVp0JHQtYswzTZ52ebn5tXhI3w5/NTklJqanqIL5QEcwXvIEcSdiLguhTzYC22aB/7hWXzgsQVgw3gBMtE3rkRBWCeF887NET2IjhMTBMxjNkY8hyI8M7Ozan5hkQoZbVi/Ti209V2G+/aphXm011Zr1qylfEf0weub9zAzVRpAGN/V/oZvAKFLq9QjtAGE5edG80TvFKijYGU1jN7H0ADCKjRMUKiqNFfy7KD5w84mVTL2cXJDbGrQdGwAYXwxjylAyBe8t9QkrjVArlWHQ0TxgcfFB4QkrAMU4FBU9g4hhHP37pcpdO93v/s9eUqg5H7gT/+UwuUY9HBDYbBm4EfJ973suCLbG0HjWkVlBJxx6iVy5FDYZkTNzs0TXTksNsRCTAvBQQSstKfR+AXxvY7Hd9dAwmMRDgrv6/QUA8L2IntsR7zQRAGEAH9UAEZ7gUVkEgTWVUIBCO2CM18QUBWPmWM80AiW+YAnkLHwiC1BhJfbH9plj3Ur4x1Dzh7oBo8jjZv+43EYsOpiR0T0gnfHRpkXF9r0M2gO2oBGAIorpqepki682mgNeZz4iEecC+PosN4RhCCH7VVMqxbdZTk3v0h7BvcMzgNo0z7Sa+rsJ1xaz3QUY4vPD4MGhFkPd2wX1TlCh6tO0IoVCoF+hIyKPWX41vrq8i11zRpAWJ22zRvVKTAsRbX6yOSNY9VDOHxJXGcNhsUfS+FtqkOPuu8Mj451R1g9sHIp1qwOHY95QChLzsVMXAYQj0aAKSgnDPmIi5Q3Bi8LwvJQOAb5WFDIL730DZSTNjNzhEDS5NTUMQkIjeeyy55AKP5HjswSqICnCqABHwF9Bv4SsTl/TArrkLdRe218oYZjAAAgAElEQVQJPpiQXZ8N+QoK/Bsb4aI8+/bvJ/SGwj2+RxIePgMItRdSAFYOpKPIj+cjQ+8IvZRRIL8x413WYzUgkWfM85O3ME94BAuy4ihMVnstBQQaUEqADW2EhRQAGYwTYtiA9xBjhMcPVVvB37NzczSmyckJAnAL8xw2CxrgnkPwqQBcyXvMrJd22pIJAbm2LXiFARDZuEKVYXVxpqnJSbpKBd5itClrMvyQUVGCisOeUsGFS/3hqyH1AGGoyihRIzQBzeQNIMzvsyZktL6CdDy8WUfBIvk+NOI0gHBopA50NCz+WApwMUy6Do+O9WdVdU8vxZrVoWPVedWnYH/fbM0vkkvItMqAROfkSSygnp2AEvFwxIbih2yiwiSKgEDjRVjfK3v2kFcGSu+JJ55ERTsQsgdgg0Iwy9dD6GqGzqX1dEdhXO01eWHsmyNvFPIz6beR0cycXdqx165D3i/x0DFo7NKF6gAXEm7ph3FqZxwtkeSE0jvIKxwZUeOZCqrcJgNCBoXSrvUIc+ESmqXmGAGENmQXVWqthxchnQCFaFN4hsEw53qGsx81IERxHa0CWK+oDpeVcF1NcxprkbpA/Cu5r9wGCgjBW0hvkgeS73CUexdBPwBCDBNhz1gzvDcxOa7Hb/MHpQ3uhfkARUcYrLM3EKBQACL3bfmF99UoAWHxEOb31qA9hK4SJOIsL9aON0DoKqIhId8AwgYQ9vdIPvZbq6NgNYDQ8kV9mTN801wdbh4WfywFuKhDj7rvDI+OdUdY3cizFGtWh45HLSCcAyDU10jIdQzw8lBIHu7/0xfCxyocCivkwxWtwgyFGkAEnhB4V6B6CvARDxYXIgEQAWAoYrCykNL6zFkEUkKtWuBaIKLZwafrQKKCaItyy/APOXlcJEbn2Qna0p0xbTgsEl/J9Rv4WnLs8DPalPxCfpW9gShgQ2BkpKW9Uh21Ah6u0THl4BEGMC4gbOucxlEuXuMviFxzyLN2isPQtSUMlPEdPHGLBDDFwKC9oxQe6wAiHoGeNcBZ1kPIc5HrTjBfzvXjyNUAaNHLYQu0sJuH8lm7zD8oLoPQ6FWrVpBXELmPDAhbCld4EPibQM4lrw3yDwlA6vlZvmcw6uazitDC+IgeVD5WFjXLSfCcwzgwMYF14cqv4U+8yiiteNkGNTR2lQKXdr6yEN6EqSpF0XPZ78pbLBfIfhvlbfo05tnG/dLiNw21XL23XmSUvJvea+qTRc9V8Zk0HsJ+rO+x20b5fg7Pvb5EKlPPepcfcu5WV3Grr3M1QBjb1alSwZx01Qda843+8kfRiVrHvFlzUkvw2vDoWH9yZTvTb7kBhEW07n1Pt+Zw7QTp4xzeCSZC9CIUYuQ1QdHMgo2IsHZWNgv2BGzgUnLrVfMBYRWWSlN+q7RYRclyPTsRLd/tmh7h58jLBzCHPDZcLq+LmBD55Z/OieMm+K9u5UmAJfZ2ceVPuarCeMkomY/7IwCjvV+SE4iKo0BSvhfXePl0/+INzhQMcqaLkbGSyOPD7+wJs+Bk0RTSEQ+h5ERqQKhJyc1qCkihIlBLfw8hwNed8GPgR/Y0FgBC3STl/FH4KDyVFnYSwKT8TS7kgl3ANGS64WMq2YKk6J9nyaPVGrLLi069G7EB8Bg1INSOyoxvVK6rcAvKhDm3X4DQbb2qABH6lYvxMkBov4+rN3KglR9sfhtFQNfuR5/OGtoHye8DQnd+1WF1zDdeRWbJCMrXkJ/ofc1SR1e+XrLfYy2Wzyn7ZvncUsfePDd4CqTxR34cMUCo41ZyL9jCaWX80R/5wQMo66t3+vYXEKbsNZF+vY89pYX+8ke8x6UAFynz79czw6Nj/RFX3S1LsWZ16Fg0r9h3KTuxmNJVJEN4T7dmEdOnP1DA8dioLhBiQxLLvHbxojJat2ZR6SjwLiCsz05L8aYlehIw9UALB0sKQOTxa9jHP9NyZFkjA96oPQ7DFMBn0u8oPBFonvuw1Ug1EDMhmNZD61MQI4uk39nzLhMyaucgjjCMD5+2VKclVMaHpYOPXQyo5yxFe1g1l3GIF5kNF3xFRbgia3Y2juPbDNIHwjEOch1ufj4i1gjLlF1FTR4pruPpBtIeSFPF25LK4UkOwkxjVYSHfbFf4CIFEArHlAvkkELnGmt8+BYWySwii74LxxAYPvV2bkyNqkd5nxPSW0ldM7eH3g6n6sd8Kp83zx39FCjaz1U5R590wV3LOyQFzPRHfgxrZdJ3vmgXoZFVaSWFhv2bfX/5Iz6uIv9gb/Kvf7TopaVh0bGXMVZ9dynWrEgnqDr+5aIT6ISm3PAzgFA7Umxlf70rBPgUKZ1FVUbdXm1ondbRUzX0qpQf2PNWVCQp4R4gdEFEVmXldi0gdFRm+tF5usWuLn9zcL4aA0L6OEjGzbNz8wt9MpUCQv2CHCfWmqC9hITZ9Mj02jK8k48DfzNnEn6JA8IsD0keov1rNHTU03JT2a0QEHoIXbyFRPISQCj5l/1mzyRezHRaRSGwL6aCi6IDNdtz8TiKvHbZUcVAX5Gyl12FBhD661yXS6uq9ceC+lWXVsffe/1VVMn02QDCKBvF9lYV+d8AwqNxl/Z3ny0PCjSAsGgdet/TrTkdMUrKrPF6hDutDgjjgz96PYQE2xhvpeg9gbBGGwrH9HFFtuTy0V91+8bTRZ3KG6HFd/MrGdplQhr74SH0AaFDAx2pmgeqGc8L54rSLHKAUP7AFPLJa39PA4QZLOiRy70HMcelTsqfhOTGONmAa2M8cbxIzgRMOOmAdN8kXiwEhKGB5Rm8fPj8ToanPeJl2ygXYuUWOn9ULvdUA4ShkC+hgmvAcac0PA+hP8/Q3PKcmrpmmf3S0/mfIhj711tPQ21eHjoF+quolgFCc2gWzLM/8mNYhCyXmLG9VU9+cGtFe7rqfi+mVH/5I97XUoCLYfEIr1h8Xfq7YsOb1VKsWbn+kT7//nsIQ5qWbxyPjS/PBUsOCENDLVTW02k/wCcHCAgpJw/tlwUWclVQP7yUK3gK28UBYZQ4yNFLoJwcSgQCBbhaqJdrwW4qVPYMqKjG6xY47jQ2tt7VPgDCsrvqHIRVFBqcBbU8bZpdZOeneigTliDzSO+A0Oe38ASK0/DtO76YioOSauqNO+k4n9YDhLFDtOzwHC4gLFLqwhRJXbP+QbQyivncXQ5Zq+6H5vnlS4H+KqopgLAqLerLj6o91Xm+msQsk8Ruayknvz/imIpbZ2b8Tn/5Iz6OpQAX9alS/c1h0bH6yOq/sRRrtvwBYUwnqL43G0BYizeXEhBaAS6XybtTWM6AkNXEPIhlFGUgZn5FGkBYyqXLHRAaoJybSTX1hhUGURxiZIkpdClvBqxmJdRfGkAoh4B7GDSAsHSjNA8sOQX6q6gOExCWy49hELeaxIwBwnT5UTyn6kpnGY36yx8NIAxRoKrJrmzNhvV9Awh9SrvSIBQxVG2l84AwYqyNKpwSXhfqN3PDoTeRwu+OhnLAxVUfzWylymRm+kwsUt90zpl8TTOnayZiHkIXEIqaLYvm3mOHPhwPoXFblWzdOh5C3SS8hTySLBOJZ682IDThzHL46FzJAE2JpAFeJPDsDKuMw7LVQ+ObKuQhJAoUxAYMwh+ynAGh5e1Qdc1q6o0AwmIxFwKEtvpuEYwMMU9RX3V8CdVmHLL++fu+mCqNh3BY6krTTwoF+qvwDwsQ9h/4pNAq9Ix3lJUf6EaA9Vd55I77T5f+8kecPEsBLuqueZ33hkXHOmOr+85SrNnR4yEcECAMKUD0t4hmRMpoBBAWLXwsfK5uyGg1RasuS9r3UpXw/HMCkfJ0Y0CYV/iyG0HDrgCysH0tDSBk6oQBIbNQ1kNoniyIpTTsZR72ga7DnJSzmV9bw1O6jb4CwkKE4X05ADSYivWzI/F3y+BCRqXfkE1aqgRW3Y3VAKFuXZJcA52Z9gLMU6byyLuhpa0hFgMME2o5tTcuPhVnu/DsemPTalbJflzCUZV/mueXhgLOyRccQIxzCkxyTt3uvISLzbKYv30zj7RSla8HQ2NTfyGpebcwhA8I/QbqzK9MOiYN0jzUf/6I918kF3uTf9XmPKin6wDCOhxQl1b1+oqfZXXHUUb/OoCwzIjs91k29vj3/TXysIdQ90ZbOxOelx12oZew4urGPCsEJ8qoE1hBQ5aK4yhjhn58X7UYj1/c3t0C1cDy4D2EGQ9nxhLp8Y6xGCCHkD9loMy0kONJ5xAyvKJbLQOENRY06XqRGu3265WybNNwP4MFhG6f/nbO9hy38JfRJ77VI0qKzyuBDmJ7tb9qT9nM3O/rrW62heqAsMoI82s9LCFc46CoO7EleG9YVBz21MqvkcmPKL7/fDmWNpvit5Zut6eMvpp+FAOEKT2lPNN/WvWXP+JzKIvDSpn9cn6mLiCsKnfqnlB1OEdugw7RfVCnQVVAWGdeRXxULKsGBAgxiZG6VUYjSnjhJAtmWU3gCbhwinkss13aAEI3UbwBhP1mz3oCuQGEoXVoAGFv3MmHclWVom6fg1IB6o6nv+8Ni4r9HXV5a/1V+BtAWEzxBhDG6NMAwiqGlziX1dM/6gUbN4DQX4cGEAY5U8hi89jKD6ZhPAEFM3ywO27Z4ECy28x41Sqh5cZDKKTNe1ZTFYlQvuIwOCe9j3oCeWkBoZ0dj6OO8nvseAhTeTGdJ9wniw7ResdyfBwNIKy3RkHjRP+aWlYtNYCwt+WopAI411f5kUe9jULe7rc/pMaoCqLailoriio7FkxNjYewBi8FXjm+PIRtFi9Hk4cwtllpg0thE0dbLNvcdZTRVFYjcRnsoGhUeQUx1ER5+OjxBAg1FyeHjKbCqAYQurze/wIl9cFQAwjTpNBQAaE5TYbhKCyT7Gn0Wa5PDfJcWso5N4CwN+o3gNCjXwMIgwzVAMLe9pk1eYQlcUw+99tEMtSQ0XkNCDH5oyVkNEagjrtCDSAcSpXR5ZND2ADCauJv6TyE2XE2gHAwlntL5QYQVtsZy+XpBhDalWhyCC0tGkDYAMIUGdUAwhQqlT9zXHkIF9odY2aVgjIRc0M8rIu8Mvnjq9SDFTHw+gIv95h3VQPG67v/Q02Higy6cw69Y0I1y/kmRjbrIfQ6oLaj3kP7MMYY/mh/TeR7eydh+uALecBpRryxQnv6KqLB8J9dSroD1j/T/+IW/ywNQuqB7iWqRfltp3oXqnsIS/k+fTmSn+wmlbwtooELzISIQb905YqVxSub2b3J8y1gt3gpdCvpov1UziHMkFT/UqbJ51jP0j7IlclCKNxxcZXRYkpWWhBnn7uOwuptHO9vMBeUsVF/qTS83o5JD2E1lNbz0pHESDnCcspD4Ow1oymIuYh+1W9/SAFpCuZbZxRGLgbmlkLanhdxgA2U7bEi71bVYdWlVR2JwydluMe64yiabx1Q3YvsDvXnamZ5Hdnfz+7vkV1RtI/aDiAsY4TgAuo/9hUQugOJgD9/rL7SE5qzn19I5HJyrkPvJOtixVzF33pFe/gewrDS7TYHz232I3/gKyri4x6JxavGR1tSWEhedGlZpGfb2cUAoW6RuD4expmlUrH4Z5L2SzwcHYAwEpcc4JsYXYq432eXNFGeFWRhDk5rqUwypX1v93oMOBUbNYJv5QBhwgYq0Obyewnt6b8alFXtOE+u5ptGxoKneF+adR/w4g64+eA8+yVViknNFBze/Oqo0/WZparFXXoq2LWVB1O+jhWpr9FZebuVhxp8AcXh6308BTKj4ETm3MIZmKLg1BtR6ltxwzi3UHHF9HU8YXldl7qpcxnkc3mdK99bVVoNcrxV214ua9NvGkIuxgChpVGKVuVSNDBKV53wiN/qdKyHsOrCZLqt4yFM6DCkXATBnr09g1rNPKNpElR5+wEIUzlDD8Bc7eFcWl/YREb4FzGET1AnhzCB1lUeqar0CaNHlVO6bddWIC0ei6vA5FfVsmIVkBPr8egAhGlXY1ThnaIVIFNG4acPYqusi1rfx1TfMspEVeZkQOg8WNBZHhB2ss71wougY+uSmi9bi6SZl+gSkSRvde99SQtl1vB+9DQ8UC2n1zDVnuUDCFOP0n6saT/bGGZUCPrqfUdrIZQBhBH5EYkA6yf9UtpKjV5KaYt3mXYjHK1MVzLRYcjFVFo3z5VTIAYIs2+WaSrl/Vg4kWf8Vsf3ENbcHLU8hOVjt9Zm59lQ6CeEJB2hrt6VOJcyy1NsmAX3XBfOzORq6gqkdBwHzv+wSlCFIY4XQJillOXFIu9KqsIFGpYDIHfBh6kcGKU4SQmvwjtFLFxOjwYQ+vRzKJKzplhezANC32JVpLwvB0CIwl7l/JEg+pMfGYbi0wDC5OUofbDIQ5h4ZJf2MewHhinzj2VAWERHkiqpx3YKA1D0WUJER0pby/CZYcjFZTjto3ZIDSBMWDp//5MuFTo1AAhDoCoQcopuqYkeZQF1F2k/NDUBfq5KVzQOab++haABhPFwuxRwhNVpAGGel8sV/gYQVgWELLyCez4X1hVTmxtAmHCk1HqkAYS1yBZ8qQGEvdHymAeEEdDXbz+2AYNHqxWihI0aQNjbPhv228sCEHYdD2EYgKSRZVAeQrf3YhU+AggLhi9gLG2GzlOOAHFlV5nxKgQICVNGXgx7IB0qlAqyowQQimu3dshoHQ+hE4oXYgCzGdyQ0VKCs1JfO7+jMieaF46mkNH6s+z9zaUNGdV8GvIQaiGQ9xA6c3Z4MkyJ5QEIJfA7jSd7X9OlaGHwe7yblhYclV0VqELRBWmyrUKr0UejgLCC3FxuvDV4frDkbABhP7jQ8Q4Oj/X7M/DEVhpAmEioZfJYAwgrLkQh4PJyCFOb9sEY+iiTD7FQ0SLAKuEObtspoar5vo5NQEilKAqKymTX01Vg8lRPCxlNAYQE13XIaLrSNEzlQOiSpiCleEVTdk5vHsJYD+7eKDOupIwyto+DAQYJDQbbywxU0zf64LEPCJGRTuVQlkneUcKy1nqE9ng/mDS6GXoDhGVnmHTLNoZ02VaLWN5L4dIJqWUzubE0edeP0aa1MUyZfzwAwiqyO22F8k81HsK6lKv+Xr/P9uojWP5vLAtA2Flsm2Ot7vnG6UtlR5ATEiUeoYA3xQp6rVSYdSxvv4KB0bbqTZoBoXfYS8N6CDk6xf7u8GBX1+5pdXHQj6jWiFaqO13V7bQVvmcBBQCiG8T/NW35R/mdnxOwSAdEu02eKYxtdHRUjYyM9nRoUluFBJWxpG00mZMbeuVasHjG3Ge307HKllPhjIaj50jrpL9zlYNsKp2fQ+jyaWq8MEap18qg82JIwextucSwj+wT18Pc6ei1Z71sBHwRywfU+4bbc9qnaTlcSezh8JFeog766nZUB8BbntEKoQxJaJnbh5kxZQGh8InLMyanN8Ae/v4RdTRzaDj9+cpfZn9E2M/Mx/1ed4z5y37B16OjY0z3dDFm6G+W2VQZRLmHmCR1AfmIIzH57+5bjrRkdiDes/9E5lpWCEdI8KS6qtsCTHMorOVJVcU6s9aOnDSygvIHW6o14vJfmexOkyHRp+oi/NJus+uYw/6l79d9QFcYLbQYxmlKXJJwmBPXmbN7wGukScHdtTLVvWW/+HIttyFrDrEqj9dZtWEDQleS1BmvlVHCKHGjgKxZvX4qvqXP91oFZCryx5LkDw5MVuXpPAy+T1ld/yzunXdTej26nrE0SmHiBOFeMH2rs+T7arUXFntrXQR9QVELMKarSJCKwto9KcOZD1mWbahjXkENz7RQIOsugqQOzV4opgFIRsELNEJNFKwjATat+EOHGhkbU6NjYzQRKKbt+Xn6Py6QxtxFOYVSRYenVq5GHLooKLD4XinV7rTV/Nwc96GUmpycVOPj47V2hNBRxhvKnSFLRlIRE6sFhJ4PrS3AYHuxbQAVgLPQg8fUUe0uzxPv47uxsTE9Hq1Ga95i1NMre7uAUBY6xAQuAPQUSc1PBqTR2avXbmFRtRcXaT5mLnrdMwuoPRICugDs5NNBzTk9JFk/8AraM0C821WLi4uqDX6DAaLbVaPa+8l0tGsq4zT7MKPco9cwIETbDDqLjQlWEbV5vAwj2Ohh9pOmUYbv8YweTyUeJKHDFMM45+fn2PCglJqYmFRjsl/K5LEsrQBA5/9M+3Zk3/nHoBvOrWVhxoggQkuuHxCFjXNaee6Qq9wd5uLLWBlI11Sxsp4VWnPdTgb8R6WGNtbotQWohuzGersfll9sjDJyrIqsqCC1DEUjSla5H7u4M/dMKVNi4up0hQmZR8t6K/GQJdq6jJQatocQ/bkiMsT3cnRAdxC6lO3NCKkry4kaSzZsQFhjiD29MgwakhxzdK/U5a7PH/zmgMRT9viO5Yfrc6mf8iO7r/PL3s++0HpRxdt+91UkGYfZV14L6ml7DfflgoOzNTczk3h8hMdMymNsOv53Gat/TMqLUu80muD6wxhiqj8xShD4Fd0L77zgHliRIjLFsAMePHhl2PM4MjZKXgnaTJ2O6iwssH8Aii4p8VBlCPLo0CsSW0RnlHQnoSlKuj4wyeOhvQyjI/AQsjpEf0ugn7uEeN6APr24vRwIsXcl7Iq+B11Bi3ZbLS4s0nAwBwBnMxdXGdUUAZAZGc0q18bYQB4MB6hlStCmlYlgN76rWgq3e+qmAaFMSZmblvc8Du21I6DPD6l2u2OUalGis15CuWuyq1TOeCKggS39ZifSzxY06M7YOyiATXXxBI/J/N/uyYzX33hpNU/qHe/zVQyQ+OIhtFd8i7DBXXrNfCnjeqBy/BXdjExL0ADgWED12Ng48RiBnEhxKncOjOf1iDKeWM1TUSOEPc6Yp4SX9N/JOs48S38B2CLPnisr3XW1PCjec3lSVopRNjyEDn84IXfsyU0If3SHmpG01tjHfev9ovtD2663uhc5kuOjgvL7fVcOyvoqPgDSD3ziHVFU4ypxkI7OGFKUafs4y4FhfXIaQ8C4QpzkjMlPnajCR1WerUuDqmds3X7M2dJLAzXeHQYN/XMzlSOrA0J7uvh8VoM0Sa8U6OCmuGHqfMs6XC6AUObTr3mJLlWo55cRp8L3ReATzfRqcKwwlP4+WgQIn9r1ZJcP7LI+Cw6ngpj+jCAxeSXsjch6iCTkyf2/BjNBQMPjMQc//eocNd7vro5mZhKEwrpdUeA9shAtA6QoA4QSBgklHCDHeAgBghYXWTEf1V6dEccqSl6c7CCoLwFR2mMCq7zxOrXZSwHPGQGtREAoz4n3AEoyeZk8D1Fqe2UcRe10urqPEdVpL6rFxbZaWFigdQWNxhD+OjqaCdGT+4MEtOaq3ItS5eeVZsCh0CXE17KaBKsCl4XiHV8ceIo16di6Hf2zhPzaayzgYbGAXcKCaW9o0GjCqDygkpkzIxRtP3DFMJkQ9DLon0EbiyMdUFIqALRVJatqu7zQk9KgjSUuzzBY4XXy4bv1YubHTX/xN6QDaKg97U13FQIySGhQWMS7pm96mQGamXv0lPCPF+Ys/uA7eL2tAcN6/FwvtxgneA2sl1DLrMASkjPG/D0rS6hX7S0u29MsThn88b4T6esp7p6AlHVzvdUubXvhGYq8iCxUlkvLJFH596aviKC3/fWKDGW9i6MwigBhwk7OTJhzPqu+VU6z2BO5nohkfO6LMY/fZT4LKbhV+KbKs3VnVbZ/6rYbem+YfUn/9dmjIl8FzoEw7ew+qw4IswfEUPijwGEhkrQipaIsNWxAGAJOGflbJBIrTroIpPVd5pc5mfq5qYfZVhEg/MLn/5MAYXkOYHjlijyEITAofWXBoGxQHxTqMCiPC0j3hSKmPWij4nkx/4eS5uZRZZV6443wGJX16hE1otvB/zmUzlH6WuwiR05OlaoCkHOjCG8cGVMTExNqfGKCVUHxVuCXkRaBOAAgNyyOw7AcEE2AgTXPufl5enbFyhX0HkZ1+PBhOljXr19fKXSUlD0t+ZGHODY6psbGxygnEf/Ye2L/pfJwSOCyYsn0BuhD+/DayD+0DXoh9JU9ZrxYRkEgz6hWIihsjccFWlDEZSYVT7xgTLMCn7aekguiQnsjtl8chnJBuIR7ZsCZ3k9uU2SgEICItuRL5/Bzwk95sFCKtdrtAE+7Tlq1cveDc/9lzjkUKM5kgKwO5yRIIHvN5LVar6jvlU6RLjQTdz9qEEgrG1ASXNDs81c4GkD4B4maek/r1ZZQZAJH0TiDGLe7VWjxTEEATct+x0YBFxBmPfk8Z7FY2bFbb7VrVBOAaFULFul+nm9ehsNLyv/SgExHjyv2eHZewnsCWGUfZkNXU+WI/5wYDOIrU7fl/HupnmM+E6qdDbneNNguUlSPXkDoerydmZtzRXQBLakNIMyC1ipKfJVn63JM6v6p27773jD7kjOmHiBMlfxZPkgTwXaP1QOEts+h8EfCwlfERuUtFqVxlb+d/ETs5DDz6TMgLBpYP2lYdiL2s69kYvfjwSJA+IPvfRdRiImAMAIKUz2EpptQO6FDlL0Zrr9MqxhOgRW6KU6DC21V1RuBdSLpy5ruQ4BQnnKt3+KxYZ3XWithca+SkCzKOdn3W6MMCHXOEpRReMSo0IfOuzEhg3pd3PwujXSJDGj3wMGDpFeuW7dOjU2Mkyzds2cPtblx40bqK/WD9ubn59Xs7CwB0/GxcTUxOUE/CyCkEFcvbyilfVfoCj2g8GItqAiOAwgxdjwDQE4AmQBhx3pixDuKkEsdZipKLdEKoFDqwGQwml5lbYkuDpUTQBYCkOGDznjzDEF059KfUXosv1K46yiPiwoLafpKOKM1nDh71Av/sypoFjhSew6AJI+vDq8lQEXfswImz/n/99cW6pwBhCak2dvPlnS8/5KC0vNhizSviNR1PU4hQOi/JjzHNBjlvFPNJIvYfx0OUyYql2g/rkeQjUXa0FDoaMkSgQ1pFhC6nhBjZDNFkxzlxYQCw5spZPoAACAASURBVOghRjFX/umQUlOESvNWLtLAAYsJYFBIotklwxYuPXhdOGQdf/c9g24ouhgakugeOJ2rg/cUSRW28yWF1fIuZqNAkG/LVAx3fMVXBh3VgDC/OYls5lxwDGeYpzaHZLyYZXvUpWSVZxM5JPfYMEHa8Pqy/DpwQChdJcgiJn4AEBpBUmWfVayHkMIgoe4HhR4K+hoG3xeSo9oypFC2eaYfFCgChPOzR8qXjZ4otvZEmU97JsTK7yqcNC6Te2WHkS1wwcF5dj9xIQX7Ls5fa3UUq7FbZEGredyK1sty+5MbZFEjuWq6EEw2jEwCFhMwtF48tAfvA/LF2otdAkAUzmkKXMybQh/uvMxcqIgKh0e5dERxjBdeepEA2pYtW9Tk1BQp0M8//7w6cuSIWrt2bSUPIcbzyiuvqBdffFFNjE8QmJyangoCwqqHkg8IkVNJhXTabeMNRbgoPIRSIIe4jsJWsVoMCCWMFd/BW7HYwTsLpqgGYUdyEep11IUvALAQSSsgCYVVJJ8uvMd413CQXiwO0O4J14Pg00Z+Bw8gRJRSwzTwGJ8YU2NjCInlYidc+AWgu23yR+VZUa4FyBiaOt4m+RvznK4oSs5nLr7DQEgfgm3X45stSiKhrDwv69liqjjGFSdc0gdp5ne9tVPORJdP6GeefAakuWCDeMTTVkIV6sArZGSA13lsjAovYR/iMzc/p9rtRTWqQ7bLKvQyD7JnEM8iZ1c8lqOj6QqGO24uLsuef3jGOZe4RT8z/4t8tNEK8kwRf9CbAf6Q8boFe4oUCHke9HILFsnfBeAyj1kjki34ZHeZAYX6WLFGjwIOcXjI6I5proTqR6jHr8zzCXmWRlEtAoTlxy0P2BoaQhNoAGGKNNEnfz00U4lvqp6HlRr3Hh5eXxZ01QMXxTpjZlo9AEJpx+ysStFbA7irOSA/4oU2euEEeyxY06LVS+utWY/jcV9PFXX6HOhjz01TRRQoAoQLc2WA0PrO3CM9C9FK6O/nsTn5Vdarou2AujtXhsdEvxiT6CoHGgILIHt4a4BnwKx+KsCoHGaWLepAxR3k79l4NlZFMgMr5n4GIgxirBLG4JaAgluZUet/YgG3ClA2Lw3vHDlymMYyvWKavXhKERiElw1Krymnn7hF4B3E+1TQRYdyCggToFx6IHmkIDJpWhl6au8V2hIPtRSVATAy8YMGDLCSZUCC2OL1NQquR80IQgl/dMKR3PUUwG1z6lzF207CXWbXMKHVDUNZly6hVAhLP+ZTzJuK4ph8QVv0BYCspZGN8HZOcdabZGZmRs3Oz5sdQJwse8wcTgKmNXiRPUmWeQ0G9ZqAr9gIoveEph9b63VSmh+S3VJqbm6ewLnlHXh3dWijY8Tx97PVBZyCKmKc0Xl1mfm0FPH3/PyCWjE9rcYnuKLuwvyCmp2bJYAGIGXZjsGghDvC84z8VKHnwuICgXH63q5mdMdIOHrX3PuiH83wuNCO/y9rEgonFFnHvK3ppYGulYMiDTKmMZs36hYHcoQnczR7WXLA2ewt26a7x4P73bmuwvIlt83rjrxfhHnzXKgSqa5Iagw65KV21kc8oSVaU+ZmlXQ8kCj5so+5zVfRa5jp/KtHHFli5qo9vPS7TnEw4dfias7malLTGc9yfMzM+5aX+LyyYcaZCrDUJiwSOhrCPCfyNmvksJ48u+4kG3QlY6QATE1NMs+jKjTJFZYxZGScmiIDjESaEN+McEoChA4MM8RHlGvP3mbU06L56OJP2K84q/D/8fGJjKGQ9xrTPJa7Ksa36elpE0Uj0TGI3hGDbRnz+IZOeT5n2PL2X6qyHnsue9ZU5lA9zJT3QsqSPs5NkIEXmq6VIytOsa76zNNCOZO24aIZ98wWtSE4TKPVst4mUVtW6Huu/myiSPYs9U51Iz+zJ7/9c0gj0IPUZyY5HjQB2pL+QJFVcu7r6ul+6IXbjDk3itfJNYBSuJ/o0E46By94OFnGth4oQOjowK79jVbTHlxOTnmAFyTNQKf4GH1Qzh/djj8Oes6ZeixaSIqwySErS1C2d/3vrZ5qCJh5xMhenrx3nrq6o5P/krLFZJo1zzRX383oGW4dC1FRDL/xfpQzxcit9gKqjBZ97Iv2KfytvMaO9f6VLY27uYULYspZnmpmQ2Tyctw+ZQ7eu7lQNvRZVEQ3No+E6w3MPWJuG1nfp/lGFMvMFPJMmlu4mgxVtjqVvy8IERQPZ3anCYKJ5Jd4OTmZaxYk68uAJ7dYR+LI9QHG4jLAi6KJZrzLQuw80QnkawEcHoG7p1x+yx5y9l1Z6fCe23/ggDp05HCuKwLbXQ5NZKER8l7pQ0AAulbgyUARrFDLe19APAlJLWSQu8rhxlxFd3wcgHCUQn9ZUDEoyxxghuJWaRQvrhhJWJkUzz0rljMzbLhYu3aNglKHD4DxgQMHyQNor11hOCRKrNw/6CpapBy2O+Rtlrsai/LARBljY472xFL1VvzOy2AUNqeKJ/1NW6/z4cUFskXG77TL7bvAIyJLdLNxIe9WKtVrLnPSQC4EDP08TQZ78GgivNxWUAZwp6tO2m19PypXDvaNG8IjMSr4yoF4julAc15KPH9LT7zcA1rRSuvLlyFaGuhiUbxnxNNqw2vdvaRFEs/OUfBYKXHvsIxPBU+ZvecYG9gIZUE5Gyjznmd6V64+cowMbtoA2hHwBD4BqMK+X71qJQ2bK/ry+mMfY6+uWrVaLSzAeMRh2pSeMD7B1+90OrR3JybG1bi+Pgnf8z29DPBgwJlbmFdHDh+hNqamVhhvv1DDpaX7s+xNNijNUxRNVn4cIEMq/qV8ioCdDwpDILGojzIw2DsoTNBbiGBWnvExou80Fb7MeWD1dTgCbnQhKqA25l+tUJvFskLKyla93k4beVrZfYarddwQct4//DKdgZ6RzJc/+bXx9V6nDQO6AtJAn286hI2Ih7QWXJVFleYp6qlFMhIGdykeRwZgB2TRWYkoIf03d8+JYY0PGgs86e9oc3RE7zdZJzvOIn4N6uuy9o7DQmsAdh1FTrDF3ozZrBfRxJ7BNAaJHGSreGZpZRx8VGoGiFT3l/58Y3zK3nWfMQhB6zMifw2fkDHKrePBxRb5I29rfpOFqXgYRQFvwWR82Wb5zi/QpUeq9UAZs+xFAw7bi7MJw86UqnMIUE72Um+SEC+jiHsHaolpWLOgtjqHUJG/ua0Ayj9dVBQiZq5IFKziXTFkKwbVWQY5NgChife1S8C8qK1IYUyb5YccIBT+IDkzLEDoCoLsPugfIPS3Zphf5hFmqg8PGYkAbw0HjZD2DwRzAMME7wjtOCDMhrK57UE5w8ElIZV04OkDgkKEJfw0sF0Mr7OEcs4Sz0ig24MyNzc3p1auXKkmtDdifnaOQKIbkk15qiJbQE59ELGizPQVb2h25/tKvb/GtiqiBauWJ8wMjALkzovBXBXZSCOV9THA0B1jRMbpbqNCvuvxlCVLNq/Uy1u1IjnbsnudBnmMdFg4lCIaoYTEetZlzicM7/7CS6qFvo48qXOwyur2py/PyJNBz8LP2AQaxGc80zwSUyjKYTsy8Ogg9jCl3IfF0iLecZKaea+JGIo0/X0FQ+SAy/2yzwHyJBqA2ZPvOgXgnIAxSK+nAEIouLI3sX8pEgTFw0ZHCRAePnRQzRyZIYPOKLx045zH7uaYz8wcUbPzc2phESHeo/T95OQ0gbtDhw6R/MHf16xZQ23DSOTnvItyjf+vWLEi4yGE/BAa5JQt4TEntUTm7f7f/1txakJWrsi7rhfWBUnu9/JmmhzJ91Oe68p7myIhzDYX4OVch+R5ImQv68xmaoN+djemF43BW6SlPX08VsmyjuoEzr5CkT8LCNljKINuOTLOAFKHHGGgnpWnNlqGXwyGkAOQOaeX5EgLv0EG0nmkI1SYrwHeOnSWwQgB7zk+2EfgdTyDv8HYCh7HB152MWJ09btoc2J8XK1avVpNr1ih9u3bp+ZmZzOLzjTJUtOmPgjY4aKKXFBRX13GoW1WduDWM1khaVOit3SPrAPw/Cjtx5H3Lt9KqxnvK9mhbI59EYglw5ZTCT9bgDEhHFiM/I5eYFIx9LhZDug0Ea8vvrbLRq7xz1zR0MDFyLnm78jUc8uXT/S7Bqujbo0BZ6mZm/kPAltJM5LijuIt7CzOscm+6GO8Wy4zpXoIi5uW7ZW1yLuKjqc9Bj1tmtEN+pU+3fH6YqUVmHaREuiPw91c2WqA8RmLUDSsktugtZikVDtIWYM+PlNURMTN93Rd5TrGMl9ASMYlShaEvQ2mpbPK4d96gJAJaD2EdttoE5xh07zanecrCRf1VWVLYfcd96kCvqchFcBlT+hUBYROYi4JDBvCrJUCPfjMkef1aSx/ThVSET849CRsLFfUSfQNFyTo/jSGc8JTeJ0ANHBoTk5NGm/gwgLnn4oHhJ9k66SRCFJhFP/XQJGULw6qdPajsxYe2V0PobzDChx60Z4Wc0jYsD/3YOMQZ+Hp2AaWMThFfxxvp5WdIosi7cSsq9TAiFH2+KBx5Rr3YMYt1l9rfKfvDYcYL64emf7dWLcljI8OTKdtrwCOK4lEr4tRKKQspB6sIYlXdBSm92VlFRPQ8pJYv5nn9AGtvct2PPydv/PYVSMVckuEvhZCxjNOofWyD4RXZW013wfAtZuHLHxP4dW6+BUpt9rwQ14N8oJ01SjpRLwXOC8a77RNaPH8wjx5BPGBxxjK7MEDB8nrZ1IVxjh0lPJoR8fofQA8VNaGN1+Ks42PTZJCffDgQVJw8D48f+hbAKGsHXteLGBHG5JLTPnr8/Mmt7zcmyJ8ntefXBAntEoFbj4ApD0WAaHudyF+Lv5bzPid1YNc7MZAyIkeMUYqR8aKUupUggcoA5eJ8Swzbg2UCBA6xxzvfTcdyJ2NjbZgGWRBoF/wDx5CI/8zBHEVZB8qOWcBW+OcKBWtfzgVuQUUCODk/+taBh3cN9ymXHU0Ao88QqFp3+hieoisAciDgROf+YUFdejgQQJlAIQHDhxQs7Mz9N3U1LRavXoViQO0Cx5HXwCU69avU6tXr6Y6EocOHsrMNiQXyauoQQ5X19eAkMAQrxkVPHTkiWvUpzUlnnAqwNPPGqRwcjyNg+sS2KKEkl9OXKgDIQS0ErooAFKiscnYGRA5hcyo2nw5RtFd2/B6es96AqVwG/1Ngy6E5WaMRRmjrxOY65yXshBRpFUgzv13QoBQDN0CCOUsd2UYVtPIEfqZz27XCNqygDA2VBfEDAoQ8oazB6c9uDJBxMFtHQN9edXd7g77XVYBKACESYnKReGm0qdrKSsaY7zCYk7Il+gG1Q+KHt+oCQhF+Qv3zpd0S56nsQDql8TqwRvAIUhGCro87j7DPWYBoeZJw5eaRQshPPcdMPhnvV6Zurn+vgvtg/Bx5goZP9i2KiAk0BQRARw6aseQC+w1h4oTRiGHqKl06lQ8FSGk28wYjt1wS8+fEeIL8R7wgcPFeMSaaw5n+oPmEK46xKFw4jkkhQTv+jkUmt+i+0t4bURb2vC7U+XTKAWhUF3XQxiSA3rMIndMcZ9YKK8cbXkqWXDhf5ft1z0I3fBiu6eKBI1WFGkNNK21ggE6k5cERgH9neEmOTRN+E267DHrK1tVkyB66KY3HXjSWcOIGLEv6VDezJmheUl7U4ge2vBCw9cbTA5wuVbJ/q5VIAq3Go1kA3nD1nKY2jZhbqGpeeHGDvhg4KqVQj1OAZkCBgVQ0R7UgJAVZO6LQ4Z19MAorhIaUwsAdW7I6MSEmj0yq+Zn5x1lUoqKsbfBgDoKw3P2dGuUeI7DUtkDA6DnFiDLGmMc8OKEvAugRbRFGXjzwaIAADGKuVQWEOp6/WKsSAquhPY7Xhe/P398ZeMN91eg72RSZ1yDlA1Fk1B+BksuTcFPOgxZa/o0p65WSJ2KsmR4pOJ9kMHWM87nF8fg0yhzh6qM3ZPR2lPobtEMLHDCX+Wsdp81+1CPl+gm55QDhH2AzuuuzaXidXcADXh9/4H9VERvbISLCvL1YiNqsQ1v4EwGECKk+SA83u0OGUQOHDygZmc0IJyeVqtXrSYgJoAQwwRwRLX5VatWqV1P7CIvof/xZSMPOy/X+WRgjcgYh6VQHRmw9DVf5m/sVxKjr7xDRf+08XZ+bp72PcLF0eeatWvVmFTb1yZZWXdpP7z2FsSgHXomAwOs164fqrH1VTIrMEfaT4YXPBq4sp1+rjGgol0qo5AxkPTI1HfgJ7RmYvaSDlC2546eUqvTnpNyDxEZVR8Qpp+/2c3N+nwKGaxCk1cCSgBhcGWK+hQFrWhWJYAw52ktBoSmpxpMlE77ATxZCxBm/TPZUfE2FJ7oOPyRDTVk1nec9QaI8YbxNTlNWNkM2W2uf3N5s2iMskiBxaL2dfiF6xUNimvhszxHx1aKoj29UJDqgNC3kOqcvQBAoyqjTvK/e10KxdXTOa4L5OgDnS2R2vpGh603G002t7BL6KAW6cYhHNlL4Vl59YGthkN8stiwIqMgS+IfHgiELWZCkdwxWzCYpZy1DDOokne0Qm/o6csK35ops5cL6yWIMDXU1I5VB2vG5bvDOxza4xUmMF7CLG+7vzG/QbFjPc5YbCnsSOePACz4oNspUuOxcJJgkr0uY8mwVd/lpitbAsPLnFtaZrmyShRLzaO0ogHrkRtqRxLNUdj4ZwuOyoiUIUHU4p4/h3io4gkxP/FfndByCRklxUy8b+QFsYiQwKDkkY6NUhEoKIbZkNFxtTjfVh0NEqn/TPwuqzSmWBGNQwpfsUFGPH8CVF1Lehmd9HSTHnMfMqWeQtEScoJk8q+8ohu+GHTX2tmHmT49nuk/GMyele7ZafdXQFcym9CVjTxyyuML6FxGXosHSivNBphp4J8/DbM6o+EXU2DGUoy3oOZox/CJUFg+FtzvZJPGM3XLTmZf7KB5GBnmZmbZg63zbsmQooskAQBS7ru+Jgz7hbzV2qMIDzgZUFqcczsxMWly/PEuSYXRMTU9PUXh1/v27jUAMsuvWYZjcR8WlBzmq2WUs+eNYYMIweGkNvhADJYsMxAmCwAIwAuP5WH8O3KYPKSnn3GGWrFiJWtluiiQNJmVOM6YHd3SHq38k7TjnrghsBva5DkDi27QtGxkt9RCkBQYjxtMMT83o5U1BPNkYcROfnRmp+kJG4OR/yhCbSOmQivhnWt8JEzUCScdqIcwXbpmN7eWICX+gWxMuktsLYIKfDn5A5DfCQg5M4mi7+ShRA+hjS4u9Del02+ZPTloQMgnDCssriyjn93MA/tldUAoNJV1t2Vi8uIzxk+6DSfM2d/c2ZVz9kFZGLfzYhQQykGsQyFz1kAn9yOUO8UASx+Y8rO+h9A9REXxknwEnA5SxU8AHuUOoWotQlEcoeXvW+nTCHj3LBAvChXFYOsqb1vdiuMFMXq47GtdIIU9iOxFkP1Oc6ErHnSSv7n7LBvuZ4ci681Kah5KZ5+0p5UM15V3zLPxNrAG7MHki2eqA0K5OzIsJbJ9xw5Q1hs05wf2twUJrNEZz63ek9S39hIyT/Ca2XbTr+vIzyOs0NQBmOWSNNKXTEbOEOMdjJ8bWZXBZXTL0uHxRAChr6n62MOsn/+gU1hIOjTh2+ERYL2xxwV8mRNQewgNIGwpAnkSZkp5fwCEiwsEEvHhe0HHOU9JF95grrdKF3uWdV6TU8GW+5Vq3fb8datr+8qe7y004EOuNdLGpjJeMAYoLayi6ymnkqmqWNZy2CvlvuXOqR4g1IOOhYVQpVxHXjksw8U0pDq4W4lWP0+2Wx2SJu85xc3Mnpe8LceIS7tFtljsijAjUNlI7KaQGJ3AaYMfd0Ef50UyNnS8nwI+JVfXDTV1vX7igSHW05BB2nfa4G61MQyPUuVwqcbMdy/bgiraI6ppnpXDggSKjQlmKcW7ahfQrqXZ35ab4qBJ96s9gjIftzErDRk88na0xMf85+c5nPuV3a+oV17eTZ7SiclJdfHFF6s169Zx2CIzhQF1fGy4rWd60rteiOXsjKjRK+wJzfC4w+8CTFmPsMxPhid9/7XUbZAADENab9z+kDI8nigKXD1XbinIRI+YvZSVHaG1Yq8qn/ukvbj5moPMIUyYqyyBB8YSi7R4inaWS4ijIkOIKWBlgDA2IyP1SqbsKpIyvgIFI52Ay+vJIkAoVbg8i4kIszA1QF9bUZFc9howEeXdlxzmdhVtCSN0xKD5kTd9fG1NUZKA/NESMPCN26A1XhQLA5fvQ7xYwM/+V85BnB2jQwHXaxqav/6bPkrNHN17CDlfgzvn/9kDkkKB9FuUpO4c/P55Hdqq/pCMwuUpq7p3M818jqKjDEjpa9Jp7DUXNHLKK9R5Hy5t/JpaGUFDtRwd5nEWwsvJkofyimORDNA8QTmHzBPO8eQxbVE7VWVhfj8453xws9C4tDIoRgJeV9234ynJkFD0iDpSLLpve7G11ZTJRpAUhX37qxfoS2sj8alF7MCBF0zrWuEiEjteEisb9L71OMzfl6YLCb3zQ8702E0uOPaOo1ASgGy1MtcsGV4h9hZpk6WTGG2MoKFIBJu3K4q37F8bJZLdmqHQSxcQisIePQ0CHl0maTzk3m0r1WNhZEWkv/4YO4oM2FklOHtAZjeskb+eUDfX8pBdzRrOWCRYvudvLP+ZuRXKBXs+cg0Bp5CMewWFNopm1lOWSpoIeFyD/JOJ+JDj0Mo2t4+M19EKfh184VarDHNaEp9INIffRIxnjDc0KyiCfbmPOLmSPh3NfoQtZ36eztARVOjFntdF5uS+6aeefEo9tmMHeTpXrV6lXg9AuHad3EiSz1XPiEb7S07M6a9YxMVld9F3MQNLyC5vDOUMZQPh+HYM5icHpDtxSmYbGHXNsFV2Hn6Byew0ddVWxx0iYl7WyxxNeuvx3nRi6cTYzoCw5CSm0XID9pOWsJl2xtvNzc/HLvb1WqNx2VA8Zs6UHv25uDu2SMOIHhMl3szMkeAMMjaOlDks42cKAWFkiQqEmERuy4yzVUZlB1nWz278BD4tOXjihW6cNcjsEc3PmQMyhU/d9/w9YXk9tPIhYWcxTUjpZDAU3C6hLZDRLFPCX/UoHdomOz0jOrIhcfBgs+F8tKtczTXWcYjnzPluDRB2aUPUwt9cHrM/Fx7qBQdXdn3LwIVMtK4sqfteRP5EQsNyT0u3ITZPFW2FMiO1Ef+5orMh5XyRPRyamP+3cF9FniYbFxXZJEVDlDzNQkAY7z39ZMSTHKic+5gKhYGvAuvJ1ux8OBg8K1SYSesA4u2JhlNp3SBjVdd5x8bCEsi9cUdZ5IlLBYR1uTK0f5JAQ7TD9I0nd/xyU+nvZXRG8hAGzuKQFzBJNtpxsFHSKh3mdxluJo3EO7MTVc0661bfc1sMbLJjSVJ4veEn7OSER2yjHC7enpsnj+fo9CR5+rsLCxzm2kEIeUs9vnOnuu/e7QQaket48SWXGA+hdlUZgyxt1wAf0KpHptwLIJS5ZNasUC/UyIrDrvj1Ir4lo5iu8+wAbHMtUEDGyfzNUiQsNWtBJWeD36ADVnXIaAm7N4AwgUCpO8hVAvqsjNWRWoN4pwGEvL0bQGjJUMQTIZ08cITlAaF/NGpRmOmLldPkjwDCzB1/opDGJLIPCBMkd4k1045XAEZoDu7f4rKkWDLVkEGFaxlR/JIXoMKDDSDMEqtMgWkAYe7+S8o7dGwqxlsZYMMGEDaAsIJ0Ki1MVNRWb2C/yigjz6aqs06eIRUGQlTMBMK/O7g7g66+aC+21WhrRO187DEChABB69evV2+47DK1dv161pNGcOVINiS2AYSsRxyHgBDTdpSbpIqeBMkz5gJXYSzeEkVW4OSd4HRR02pWmDvUh029VE0MBBA6FkG30IeXoMtCRBTyRGW3UJGK12jMkDdjNBElXp7IhozGvdh+qLTLV8VzWa4eQjLcVt1SEQNX6f4Wa3Omv3qA0I1SKN/dgwSENlQ0yzehUYW94YMAhFr65iWMzhUamujpOygs2GfJjCxMXw/E83oV+QmLQ0aj5ohlDwjzXANxbjjdnVjjISwMjyvff+VSTdo4Kj2ELsrPBMd5atsAPYTla7CMn0g5s51nMo8bQ3hXzc3MqPbCIgHCxwEI77mXcv8JEL7xjXRNBuUOYqNzQlshUYhrYx7CSIqG0cISPM/D8BCSdJcQTclBPZ48hOXWDl84Je5S4kIJXysMtPGYrAGEAxVFdQBhuRgwT3SR8G48OfmlNfzm8keR4jgIQJhjsYTQVVOQQuxCvlROacPSYzmEjDaAMM7Y5XJRDGW+gaEafwwXEEqq+kAlDDfebzCYMer44y+scOFpmXKe+YLQP+fC51CmWEmQjMVFZY5WQKhdBXrG1pCTAgiTckUC1zg0HsLyfXr0AcKAYSE0Tc1iafEc5XQ6pp5IAoRykZ0GciOjXPl3cZELvo2MqPkjM1RUCiYsAML7ETLaaql16zeoSy97g1pnPIRyFVRxWH6ZUTjtTE1cqbK8YAkXTQwZDeVHG6PLUQMIMyuQMdElUjUlHvp4AYSu5wrkS/RgJVN6mTx4LAFCk2dXEvOYUSZDymMKmHMV/3QPUGzVG0AowKl6yGiah9Dfz2KgSlMxig8vd/0bQBjk8WUHCKuu2bEMCKn2p7dsrEDGJSHFjjWAMOUYj9wfl/KqtqYk1z2oBwg92TjUHMIGEKbzQeTJVEAoRyz+Pz5GxaI6KC4zylVUOwsLdP8suOGJHY+pBxAyOjJKnsELL75YrV231hZlKalsbLoqOF4bQNiPHMJC7gkdWoMAMs5hmhyak/Ufp/AwT3UpPITDomPPoqAvDUT3bMkihd/LgiOpKubKIjPoXNU7bpG6rdO3eceCirg84jXmpHafjAkggR7xlUq3nVgbBW1Tc6Hvh1NUJnOdReoGDQw36CXwSezjcLPoIXAdYPNM9UX5AQAAIABJREFU+HE21jU/9KL9nLDW5dExDsN648/xSZFMK3Ok1ZflwVmWmHDTKJMogko3dY3eim4OjpJKuMPlEvc8k/l4cqzgHMpXRZY2GDSVVgYMsbcmR55s7sT6UVQm5K/Tc48VsqLx2lBYfeGN2QNZtuJCDnwdC78X/zg84HoI9Qt0BYosm3udQKBBs7pBOebcxZbIvj09pu/vrN9Gokw0wcsuj5cJ8sBG6cZuSAukFHihfWU6QaaIjO9p0UONSoICW2EN6VF/OZbjm2XLLGOmqzYsIES1UYBB3DVIV8noPF0BhLhHce26der8bdvU6rVrKH/Q/YREsDxRcryUhpxWIXOr0EOo8x1NURmPW3zmobvBdFEZq5Ga4eTVNHuHceoysBaQ3XvRyuCkK8mBYK88aXUW5xP6iyk/Vchb9KwvnBKGZJqzlA8rbbF+I0py4ZRi40od76Dp2K/16L2dqDAtIVWZ8MfIXMAVai7bBv8W7jb0pDd344WwLRQfFBoQ8u50PinHSyiHMKGNIiU2KkFZEUoZVZYilocNRYoaqdVHnv9S+8qR3V/8zFjzSlGMlHG2jaKEkk1k7/Eq321u70LQcs6XdpmFixapOhdEW6y1v8spEHyiVOzG5lW0ZnUmEFKuHQXaDCPbNv8Wl3jRZJlYQaLEoYfPSatylZI1eblcOlsaFZ0NMcUvRzl6UMAcfuFi7r5ClKEvvcM9ZGYrjevvzWMeIYrpknbtRDLpyh505lL2aPj7slX2ZE6tTpz1L+guzw8J57JjOLXXEfEgMwZZLfuKeC48tZZqFZ2rtehxDL2UWU+d5w6PIDyE7UWFe0DhCeQF6Sq12FaPP7pDPXjvfWpiYkKt27BenXvhBWr1mjU5/0yOVZxaM4VcSwbdyEqX5Beas1LLFOJcc24G2nT3X+7rwH2RBlzKvZdo3Nkfbq60HoyAubKd6nKVv3OKAaF+04m0aXUWFxL7q6v4pGyC0IGa8l7RM/0eb7/G2O9x9UqnZfK+5sK4emTZtFS/TZpS6jo46144RtupGWn0FIoNUPdV9T3nPs5My4njTSJX5qGU8NfqrQ7kjZB0yyjo/EDoEEofT1V61JUlfeaP9An258k+GQfSBxNbl9je73FdggOLV1WKyrEiRSR98tkn/aLH+Nbsg1RZmNh5RgC6EK9EIOHibtFRZHzBQhD5deIiDaxkZb2nfZ5bIgmO7sfq7gN/1j3SPlEnyJ+3zp6ru5dov1SV60f3qieP3j8s4fmiUCB9RUynTfmDtA9bI+whXFgkQPjAPdvV1NSUWr9hgzrnwvMZEIqHUG/+UIyCuYIhcjUNxk7+t6ju5MuF8GztVTbSVNyzXVgAJ3cbvfXCWVkFklW4wit5geyD4UiSuDOgAYTJRF4mQjJ5vEfZg4nC3yjvVUFTjhyph1UDCPOcdBQdlFUBYS2+qkqPurKkAYTVpFoDCA29hg4IC0B3LCWkAYTV2HtgT9eVTw0gHNiSLKeGc2dqoMifnKMARp2O6swvqMcf2UE5hCumptSGDRvVOdsuVKsQMkrA0Ta65IBQaK2NAsF7/Qh8FigLDSDshWP7JYDcMaQq/Knj7tcY+z2u1PEv8+caQGjzB6uCksZDGGfuBhDqHNKqTDUAedF4CDNEPbY9hDUAoevYMQpliA9jHkJ+tvEQ9rp3l4muk6gTBD2EQQNwBbo0HsIKZ2onH91eGRDa7mz+sP1b7pJ285WFa1CDQse9PJpScMa9doKmUHSNUl1ASO3ySN15Rc+DCmybM8mExqjDV0MaQeMhTCb2MhGSyeM9yh5MFP60l2gn9Tq/VGC+jD2EmZMwQJBCmvZCv6oesV766vHdBhA2gDCoHIYESF0ZX/Te8RoyWgcQ2gp5RikMyvkq65Qq53uUM8fU61XoWzTxHmmfqBPkAWEfFqMBhMmAkIo7Sbint18J8LTFQ/goXTuxYmpabdjIHkIqKmOub5AuS/hPh1n6A+yPXui0agJyIspmVUBoppdXSsyMe9Zrs1RpQkYdy0EfUEOeO3qWNT0KyZ77X6YNJAr/BhB6LGmQcQMIg5zdAMIGEDaAMFNAKq9A9/lMMppZBHTHQkYda3wDCJfynG4AIRdcO4oMn8NkF+9MpXuh9SdYhweAcG5e7UQOoQMIz0WV0XUNIBSdtu+ANlp8rMkh7MN26YeQLIyD6cMYj+Iminz9masY9Bx7tqSkKkF5D2EylSuPsSqPRcxy3gArD6N0gkfRQTlwQJjKRy5Rq65zouU0um51xljKBNUfKNzj1Zsrf6NODqExOZU3b9Wggjtt4h7C4g76vGaF+2AQfRV4CKOBXe47gT1iBFnq/mnO2wpM7Fka+7FZe+SroesELgl6HHs9wh8Vb/n2HABCFwjan7uUGthdbKvO3AIVlXE9hOddBEAo9xC6lTnj+5vKThV45spuDapEYBpGNIOweg6hOcYjHsL+K2qR64kKAeFihZ0/gBETkSoModKK9nO8/RxjP8dViSDL9+FS4T8IlJOyDs7AKrFAnYSpSh1YgnSLAVp8ljX7O5osp6WAkMmY95pU2SopfNQvQFhlXO6zVceId+u8UyDPC9mtz33R1OsCwhiNYxMoAih15ID0X5cmgfEvK0BYxMMyZ3/ALh2ryq0+0rHu9juq3qtK35T1rEGAnnQC9+Ua60+v13ivxjSPtleKAGE2j6+rWrh/r91WbQBCKipzn5pGUZlNm9TrAAjXakCISqMZg0+YKgz4CjSa6FcFwK5E3EevRe9nyKjY9vvMDNGQUXOtRrbDVmex3c/d3+fpNM01FDgaKZBqwe7T3IoSn6Nd9DLGo8hDmEji3gBhYifmsV5oX7WvXp6vYyWvO7dB9BXh01gRpkJS6XkFFY66c+5lbfr5bh3aF/RvlOl+KdRFtO8nHZq2jg0K+Puxz/x9bBCp3iwctGBNN9ZDaAAhvuwyIISHkAHhowQIUWV046ZN6ryLLrIeQhcQFoiNIpyeATJuG/qlypBQN1hLisWKuUSoPlT9o2BeDSCsty2atxoKlGhEQ7SzHOOA0FT+IiOimNLck6mWyM6s31AFcigEelnupzqKVF1wNIi+qgLCsj0b8/bVnfNyWfQ6tK8LCMtoHNrLDSBcLpxydIyjAYQDXScPUKCojIRqCiCk3wkQdhxAuEM9eM92tWJ6Sm3cuEmd9/rX9x8QxsQHaQ4V9YRjABBmqqaam+55Ysbz6YDXBhAOdOc0jR+fFBiygnjMA8IOx3SOOELdvaC2KHQjkQEbQBgiVB2gUJf3B9FXXUBYAFoaD2H5jir0EBbxR4wHGkBYTvTmCUuB0P6tCAYacsYpUAAIO7j6wVz/0FWtNgNCyiF8RANC8RA2gNDQeFD6BwAh/nEhVz4P6XfXttkAwma3NxQYJAXqKsU1x1QREJLVCP9i+dku2MoNCS8NKWRUj4OFWke1RkY5kZv+zonR+N2GrsTpl4mlD8zP6rCDVxzYalefR1LuU6rJSd5r/Qdp1mIpR2BLJ75zX65F0x1MeM5lNKwDCOvk/JWNoz+rMbhW6qxzDx7Cgiqj4fygYwcQhvh7ePt5cBzUtHwcUaAEEAIU0qGMc67TUUqHjD7x8A71EDyEOoew8RAGTBiO+hE/C8m/V8pw8n4Xa9BSagT6E5al03HezvpNGw9hKVmbBxoKVKXAMBVENsmViwc7h3a7TcJ6ZHREK+OeRdUAltC8AQhZsAz8o4Fbp9NR+DcyNsbjhYAzZWAEULDlC38nAKlLLhNlABpdL+KyAITuHKpQ0ptLlVcrP1sHKBTzPtam02kb4DcyMqIPqrqAkI64yMwaQJi25HXWuQGEabTNPtUAwjpUa95ZVhQ4XgEh8hzxQaGcsk8fcggNoPP0MZyZGaN8xIAv3kHoTtB/RkctIKRwXppDVp9oAGHZwjbfNxSoTIFhAULJp9MOM+3565BHjS10+HkEwmBiTI1oz97iwiJZicYmxvgZCIyREdWCwAPYIkAlAsObfGuk/v1MVUM7taADgMUYRwEIR1o0dp4gsJ5VZkUAMiBEmAQLO5q3gMKY8OQK04WfOpb8sJUPY+9EvWHuIMJ9hgdaZ3zxCUsfDo/5DyeHT1ofbqfTVVhPocvoqAsIdQf+eVvCNy3yOOVeiltRjTs4NPuSwz465yJgWlmADPmFQQBCVjbynwIPbKbYj78O3u8pYQHSeRVr2YAp78sD87svlzTP8//sBPq7xwc82ab5Y5MCyxkQRikeySGMiXsbwGJvuZBzCIVyuji/9c7MyZeA0dZENoUHyBpLQFoGjPPw9PlyIKRniD6E8xbPj42NsbFc608k9bX+JO01gPDY3LLNrJaUAv0ChImKGhK38Q8wo91R7cUOAUHyrLXbamRsVE2vmlajowCASi3MLTAgnBqn/7fnF9ToxDg9pxb5O/KwBS82hbCr6SGsCghJx2YAgX9j4+MECDEnV9cTYQawwR4oe1HuyEhLwaKG+PkiZcqsWIHyWEcZCyuAMr5yS2OVPiVHoBrrJ/JYTlmvHlopB9Ti4qIDCEeN5dKMm8iSEpZcEPZcjQj8tAGKESDDt1U3n0FRIMZjuXVx7nY8ytYsJw8ga3Wej09WyLqcwubm+wTkaSzMbFBL1rR7HFJgmQJCrbFUWxAtPzIxVmRY183gGMI/AnQ2DLZDgJCN5vkz2gGEskdrAEKbWpKdEgFCeAm1fsT/y+sS7nmLMY6Ps74n+pGc/Gw45/YaQFiNfZqnGwokUGDAgNDzcCwuzKv24iLJwwMHDqoXnn9BPfnkU+r5559XC/PzavOWLeqyN16mTjzpRDU1Pa3aC4sKXsKFxXm1a9cT6t577lVz83NqxcoV6i1XvFmdeMIJPEexUmeEng8gKoQwVgSEZDMjj9IiA8KJCfL2ARCKACRh7CrpgmTxR61ouYJVgCELwexSdjnzOrq+VcCZNBIHhCzAixS4WH/xv6eAqJzamZSPwO5T1y2TDo7oENKWScyaATq3hcPJXUtaFz5mnYHGeKwBhAnC6Oh55DgAhP5i5DyEvjzDfnBlWmZXePLLybmOLXodGXb0MFAz0qFQ4FgHhIIG9TFEe7QL47ot0FJEZzrBxLOv/2/2XVGEEulcgZYzbTEopTEhdNXoMfkzUtIzYICF3kOAEAZzeAy1TOHz1oLaBhAOZQc1nRxfFBgWIGTpsTA/qxYXF0jJ3rtvn3rqyafVnXfeqe75wz1qYWFBvepVr1LXXH21Ouvss9XaDetUt91R83Nz6pVXXlF33fV7dfPNP1VHjhxW6zesVx/72MfU2WefbcItRUZlFQkXeAwaEHYUBNpiu60mJiYJTFDIofYCWiu6xrAQbmQ9AyBka9jiogDILr0v/9w5McYeLiBMseaHFLhlAwijWmf2C/FUk2VSWyopD0IpXlsYMwgoam9uBhDyqRyeswaEieMolUGFoaR4Ox0El/Z13D5Q4BXP3Q+p6X0MeQjzy66VO/rCGrcyVHLD1zQb2uJaYVCYAggbcHjcbsLeJp4CCKkHfe3EQpuikExRmelptYGunejvPYT98hBK8Cb/n8Fgt20jjyi1puAjIIu3tDZwiqE5VrBPHJC6XcaAfO4Zo3eLi651dQpNlwChNbD6EUIIa8WZCx0Q301MTDAg1Oct11dgMIi0IuqyuZi+t73RvN1QIHTIxwtdVKFXJJzPU5A67QUuujI6qtqdNnn7vvut76rvfed7FJm+detW9fa3v12de+656qSTTyIv26FDB9UDD9yv7r77bnXnnXfQoE466QQChHgObZm48lxYxHABIQQaQN3E1BSFF8IbagAhBKYjoIliDSCswGR1Q0ZjXeRBUz1AKO1jfAXhvp6D2I6qBngrj+BtQkYrcFb40ZixTNer91/C8h/DgNA1iAgmpOSkGC+yOZ+96E6FZbNbAn/LfEey0hpYGlDYM0Mffw0UAELYdKjKKOHB7D2Eux55TD20/T41PQVAuFGde9G2vt5D2DdAqNNUUPwM0UkAS2Ks1NMqXnMNskJ7kusb8Mf1zJFUdHAm73C9x7Fn9b4nIzIAIa7z0ICwpYsDhgAhjOcL8wtkBIf+RNE6AISyhjosvQGEx982bmY8NAoM10PY7cID1lHttq4mNTamfvj9H6jvf/f76uChg2rVqlXqvPPOUxdt26bOP/98NTk1pfbv26d+dsvN6oEHHlA7d+5UGzauV2ec/ip13XXXqTPPPFONjXG+ni+4mITDB4QLC4tqcsW0Gh0pAIQSMiXrTEJPF9jREtCGjGZj/5fKQyjx/OIxy+nDwTwhDjXFIeUqdMPLISzaSE5+l+gFOiy0rf8PUO+GjEoVNAnjteE1wn3F+Z9x72EKwhuaUGg6Yi0xUhVWtKGA9f0YBoScH80echZfDAbd6IFMJIGEjwVyl8SbEPVf6PAy3i/a+0BbLPtGAxKbrVpIgRJAaLYrgRd9Mf38gtr16GPq4e33qxUaEJ6zbZtatW4N85+AHhH5kQEUB3EkGjcz+gF36OYQSh2CDqWqLFI1djKQo/7Cwrw6dOiQiWoJDXN8YoK8cTjn8G8M7yJNglIknIJ33sscICE6VwtmUJYLJoxcV0/X8oHkQmnIKEeDoX/ofT4gFB3CGP8bD2Gz+RsK9JsCwwWEwGedblsd3n+QRMj09Ap1xx13qttuu009/vjj6uDBg2rlypXq8ssvV+9597vV2nXrKFz0S1/6gnpi1xNqfn5enXfeuep1rwNovEht2bJFTUxOkFVp2QDCRQcQ6iqprMtYDyHloyHnUF9rAE8o5jA2JgJZC9hA5a5eACGErXgsfU4qKioDEM/x/bYkdAogxDwB/jEvF0gOFRCCNYJsngeEMifXUyhQDeNHpdFsfqIgSTngi8OSG0DYb/k1yPaKZGNaRASH7moOyoFFd+y6r+IIr0FOtrTtPPDTIaSO0kezcELNYqHmJryspFfXM8HyM2twaQBh6bId3w/0AAgfue8BAwjP3nahWrV2aQGhY/LOrSmHXC6qFgDd6AiFvR5ASs5TT6mZmZkoD6xZu1atXr1aTU9Pq6mpKfpHRlDVonQXfPA7QUM3hDQGCL3rtOj6LTozrW0tpH9gH+PMnZudJeDoA0LC4XrvQ3egu54bQHh87+1m9oOgwJABIUm1DlUPha6E8sLPv/CC2vXEE+onP/2peurJJ0k4ve6889TFF19CAGT3nt3qllt+pvbt3UvJxm996xXqkksvUZs2blJHZo6oXbt2qf379qu5uVkFAQcr15GZGTU2OkaAE0BmxYqVHF46MqL279+vXnzxRbV3714SQmgTfcJShn8bNmwgT+Xk5CSHdHa7VDUUn5kjR9TM7KyanZ1Vzz33rNq9+xUSlHjn9NNfpVavWk3tjU9O0Njbi2310osvqmeffZbam14xrTZt2qRmZ2bVSy+9RF5RFM1BTuT6devVhg3r6a47Eb6HDx9Wzz//nJqamlZbtmxWK1etUhOTk4Rv8B1ocvjIYbLmnXLKKTQPCskF8Ot21WOPPaZmZ2fU5s1bqI/Vq9fQ3xHaum/fXirkg3fn5uaITjT2sTG6NoN+Hh9XK1dOk4cPYBzt4m8SPnbkyBF6d35+QU1OTqjJySm1At5RVIlVKLLDhVhAV9ADVkt+t61WrFhB64/f5XoHuX8IawRL57p16whMAjzPzs7RWCdh0aRrPRjccjgKHyhoh64q6XaJZmifnMSUXoE2Zulwm5qaJGsqnVP6ChQKkZEkeLlX0qmqmLt2IpdjkQ1xC+3WBhAOQoYNqs0+AcLc8EKor8hDXCOkeAAkyYM7iWgQo4gNMSvLObbFmYyjMTtiF1SKMc0Y1ep44QdAkKbJ5U+BFEBIJj7ku3VUd6GtOgsLateOneQhXLliBYWMnnWhAELJ39dTLzDg1PIQFogBsSuFiC6GGAFuCNN8+qmn1K233qpeeulFuk8XuhDOUpzXiGKCRxF6zsqVq0gvOemkk6gmw4b1G9T09BTVQsBnbHyC9AToEQCM8CqSl1QXiyEdCTmDdNZLRVNt/NZeRFuQiuKg5CYuiuySMx99LS4scNX4ES7Ih5QbCoNtaWM5VRjlau4NIFz+268Z4VFHgeEDQpIR9rYFohiAxVe+/GW1fft2Ag4nn3SyOv300+nve/buUY/ueIQEEADCVVe9T73pTW8kgQXA84tbf0HgDABp0+bNBAT3H9hPhV1Wr1pDRWwAwq6++hoSPk8++aR66KEHqbopBBieW7NmjbGSbT11q9qyeYtat34dCdGJiXECNBCizz37rNq7by95Mh966CFqC9a0U0/dqi659FJ1+qtOp77EGwbB9eCDD6rf/e53JHTXrV2nzjjjDHof4a8ApQBaJ5x4gjrl5JOpqA48pACF+DtA43333Ud/O/2M09VprzqdDiiQ8Lnnn1M7Hn1U7du3j2h28SUXkzCfpzzGRTU7M6Nuv/12dejwIXXWWWepM848k0AjQNXhQ4fU44/vpHHg2YMHD9FBsQLAeHKS5gvhD9CGua1cuYK+hzAGDUFrhKPs3r2bfp6ZmSUgCGvjli0n0HgBoESvY/otqD17XiGLJehy4okn0fOYJ/6hffwdP7/88svUxqtf8xoaCw6Kl156Wc3NzvG4Vq5U0ytX8GGB47yr1JGZWXXgwAG2iHa71D7GDQslwCAOmD179qr5hXk1OTXB14Lgzkh4ZkfHCNAykMZ5xwca3nM9hLyuMBI4Js/Mnm88hEedCIwOuB+AsB/UiHuy+9H6UrQh1Zcht3gr5TVhzmFi5THjKXS8hCEDS+M1XIoVXaZ9JgBCwnROyGhnYVHt2oEcwvvVqpUr1YZNm9RrL7hArVoDD6Ek1A0WEAZxZpHNiIbDXj0qfNZV6qGHH1I33HADVWcH+IPRGmcnzkf8g3EUZ+vk1CTpPq95zWvUmy9/M+ldGzduUEibwF4an5ikZw8fOkgGZfLetXBHIOddtnAFGCqqL3B9COxbpMvAoMueS32foMMiFOqqvX5uWgbteRh28Q+GYlw5hsickVEy7vKNGA0gXKa7rRnW0U+BIQPCSLVigIGf/OQn6u677lI7duz4/9l7Dze7iiNvuCaPskBZQgkFRE4SGQew1wTb6wwOePdd+9n0+s/4vu8feJ+11++u18bGOYMDwRjb5KgcQYAJIoPy5Jnv+VV1dVf36XPuuTMjIeF7/YzRzD2nQ3V3Vf0qNYMOeAD7+vtocBAWrUEGg4sXL6JrrvkgnXfeuXTg4EHatm0bvwcPIZgPwIR4m2C0kjv9oMQDaP3jP/4jMxMArM2bN7NnEQxRQhEQcy+eqlmzZtH8BfPp9JUr6ayzz6YzzjyTmdMr+/bRHbffQS/ve5nBzaGDh3h8vT09/A7A6FVXXkWXXHKJ3Kvoqos+8MD9dMcdd/DMwZAXL17MDFYsd+KVAvCdN28enX/+eXTuuefS8uUrGDDu2bOHxwqACyvZZz77WVq/fj2HyT7+xBP0q1/+kt+fM3cOXXvth2jBggXcNkDoju3b2RPa2dVJq1atoosvXs/vitfxFfrLnwGk9/Hv8LTCy8e5BKhu6nIKAKg+97nP0rp163jOKPCD60J2797F9HvppZe4P/m0MQDbsGEDnX76Klq0aCF7RbEWWF+A5wcffIBBKIAmigetW3cme/vefvtteunFF2nz5k303HPPsXcPHt1rP/Rh6u7u5DzShx58mJ5//q+8xstXrOCw4dNOW0ozZ82kvqP9tGf3Hnrs8ce5LXg5r7vuegbRGAPWD6D1mWee5jG/+tqrDKRRsRZhxwDK559/Pv8bXli2GGeUVFY2CxUm6+c1tTyEJxPHbAHCY7VadT2IqceeuYwPvc8bX1qA8Fit2knYbgUgZByorNsAwrGhYXrOAUIYLOfMnUurzzmHps2YceICQueOZECIPF8DCF988QWO8IEHEDoUInwg92AcRXQRZDN0oAXzF7CcP/+C89lTqHmF3V3dTKeRsVF3P/QY9R9FGOqYRBMh+qejnYb6BuQuaQC4rk7qQFSVA4N6HzPGIf5YfCU6kr9rEMZdBpFj4hl0OggXkREXqJPJY6LbtUJGT8ID2RryCU6BEwMQAmwAxAAQ/vGPf2RlHYq8FPEg/vfpp6+kCy44n0HTsuXL2EOFvMMnnniCARWe3b1rF7311tvsnTr11Dk0f/5C9iZB4b/2mmsYjKBa6aZNmzi+HvcZIlQT4Zj4Du8CIOHvKFiDXMYrr76a9r30EgOO3/7ut/Taq68ykJs3fx5b3bq7uhhswFt23nnnMSAC6JsxcwYzxz/ddx/99Kc/Y0CFD8AQQjXw/ZHDRziEFSGl+BuDoGuvpUsvu5Q9mNu2b6M/3/cn9piBUV5zzTV00UUX0crVq+ixxx6j73z723xvHu5j/NSnP02nnHIKAx54Wvfs3s2WP4xz9eo1PLazzz6bhQHaBpgESDty9CjTV0s9A3AdPXKEwTHo8O///m8MJPE7wBo8o08/vYe9l5L3KOGlAJmg3bnnnsceSVgcFy5cSLNmzaSjR/v4vV/+8pccqgpB+5nPfIbWb9jAHlqA7B3btrNHE23Pnn0KXXTxxfSJT3ySPXdvv/Um/frXt9P2bTsYgF544YVMi8WnLaGurm7a+/Re2rJ1Kz35xBO8jmj/S1/6EgNOeHgBjEEXAGyMEzSHIEQ+KwQfBOUFF1xAp69aRcuWLWOQj/CawiebB9YChCc4kxvn8FqAcJyEm/BrChjlv+KNUE9iCxBOmLx/Ow1kAKHenxc73EJRGXgIn9vzDO3YspUNvXPmzaNVZ511EgBCFPUcLQDCl156kWUZivTBMM4G1L4+evONN2n37t0sFyHHITNhUL766qvpsssvE9ne0SnpHoiyaXNXLw0NUf+RPvEednVRz5Re6ujuosGjfRw2yh6/DngI9UotobTclIW0EQlXRYQXzjf+ptdrQZeAPoMQVaTpoG8PBp33kd9BkboWIPzbOcefaMSkAAAgAElEQVStmR4vCpwYgBCHHEBk65YtdOt3vsNeQijsADQMVnq66PLLL6NPfepTDHoAEsDY8QyAId7Ff3/605/Stq3bGLxcfvkVdOONH6W58+czCEMM/LPP7KWNGzdyxVKAMISFAgjceMMNXLxmx46d9OSTT9L+A/vZY/eB93+ArrvuOvrjfffR5k0b6cUXX2RwAy71oQ99iNav38AhGvBU/uY3v+F+4WX63Oc+x54+MMwHHniAfvWrXzETBnAFGMF3N370Rn6PvZXPPc/vYm6f/exn6ZOf/CSNtbcxSL7129+m/e/IeBASiVzAz918M4fL3nbb92j//gP83le+8hVmxn+8914GPRjXeeefzyAQlVsRygq6IX8PYPi7t95Kf33hBe53zZo1tHTpUrbwAXw+s3cvjxUezX/+56/SxRdfzBsSOQm/+MXPmdYIs/3whz/MYBvP3X33PRwai/y8RYsWM7iFt/Tcc8/hPjEXhLAASMKT+MUvfpEuu+wy9hDCGwqAC0CPsSMXEeAflWSxdgit/f73f0CbN2/hMtYAzTfdfDPP99VXX6Of//wXTI933n6bASasobd8+RYGprAw3v/AAzx2tI2QFIwZz8yfP5eefOpJevWVV2nOnDlMq8suv5wF48yZM2oCQvtYK2T0eHGuY99PCxAeexrne8h5EDXXVxR6V2IjU9m45SF8t1btBOy3LiC0104MDtGze56hnVu3saFwzvz5dPq6dSctIHz55ZfYQP6xj32MDbBzF8yj4cEheuftd9goDP0EOlYXvHodnfzcjTfeKHl6bW2cQoJjBrmL9BM2pKJOQRuKrHXQtJkzqHdKLw319bNHkK/bQv6fe6a9s4O9hXLFFnGxGxich4aHOXppytSpXBcAuhI8iwCK8EAy2ESEESKtUKmci8mMsWcR+kQLEJ6A5601pJOdAicOIAQYgQfnl7/4BXuT3n7nHWYUcq0E0ZVXXkE33XwTzZgxnTo7hBnBmgQwyCGchw7R9773Pfb+obAIQihvvvnzzHDwLAAhgOYTjz/BXkIAQoRSnn3O2XTJhg0MLBB3j5BSFINBSOLll19Ol156KXu2AFg05w+Ga3jNtFDNX//6PD300MMM2ACO/uVf/oXWb1jPli/kOAJEgYmByQGMAHhsuGQDAzOAoD//5S/0xutvMAO86aab2HsGi9wr+16hhx56kL2TADNoH+Gi8J698eabDMAAzkCnK668kucJcAV6AEx/+EMfYlCooE2qHrZzv//1zW/SCy++yGO8+qqrOGQSdvi9z+ylP//5zxySizYUECLc4w9/+AP96Ec/lgI+M2fS+973PvaoQXDed9+f2FsL4aHWRgA3WBzhOQT4/clPfsIhnfgeggdgHIAQ4bg7d+6ijRufYq8lwBk8oR/96Edp1qzZLIj+53++zWuHPEJ4Bz//+c/Ty/v20XPPPkcPPvQwewFRpQxWRoDyL3zxiwx0QZO77ryTfv/7OxmUAzyjX+RGnnLKLHr8icfZ04xCP/BqXn7FFeyNBgCv5yFsAcKTnQuWwJKSaycUkGQyfbIe5IlS572XQ9gMRWJwqH6d8moeLUDYDHXf488W8u5GfZFo+1WbK5AyNoyL6Qdp7+6n2UOICKB5CxbQynXraOr06Sd4yGjeQwjdBHIfhuZLL7uMDcqQoW+/9RYbsaFfwHg8ffoMvvv5Ix/5CH3ggx9kHYqBWEcHp7e8+MKLLGOhgwAQQleBsRaRVIjUwb+RbgIvIQysGjGE89szZQp7Ltkz+eabXN+gd+oUTs2B/oCidzNnzKCh4SEu1AcdAM/iLC9dchrNnTOHI6igq6AyO9puAcL3+NltTe/doMDxAoRVc5OKVbAqIY/s/vvvZ1CGHDWELHAhj7ZRVtRvuulz7F0COEH8ulaXlMIoh+jb3/42gz2EJVx//fX0j//wv7hdWJXAmAAIH3nkEXr0kUc5VAKhh6evOp1DPPe9vI+9TAiLnDZ9Gr3//e+niy+6iOPpv/vd79JDDz3kC6JAMoCRwcsExggmCcYLsAPZ8rWvfY0uufQSZmj33nsv/eTHP2ZggoIrYLhr1q7hdwHmUA3sttu+z2PDGOFdBPPGuMEUET4LgPb73/+ewe8ojTFQg6UOoA0gCO/NmDlTQiyImHnCIwhwiTsdp0ybxn9HcZau7i4Ggv/xf/4PvfDCiwxS4Xn9wPvfz6EY8KD+6Ic/5PBZ5NMBEK5ffzGvwz333EM/+MEPWYBgHeDphGcRHrXHH3+CPa9yQW47W/8+9rGP0w033MDCZ8vWLQys4SFFKA7yLQHY0D88svv2vcJrs3fvM0zbDes30HXXX8+5mZj3N//zm/TwQw9zZdarr7qaQTMA6O7de+jll/cxrTjEmIgL73zuppsY4GHcv7njDrrjjt9w+OiyZcvp/e9/n4DkKT3soUWYKkAy/gavJsJrli1bmgGEuesGrHIKD2Fur6tHo+QcVJWQezfYQqvPinsI6wDCSSZga394gjbKP2wBwknee++p5kI1uxgQ8sV7ZAHhtk1baN68uQwIV5xxxvgAYSntqu+XsXcNho1fvhB6OxXAkl5pxUVlvv99eva5Z7mwHuQl0lmgG0BWQlf585//RE89tZGjgWBERf7gFVddRRdceAGNAhwPDbOeAWPuY489Si+++BIbxQEwoYMARK6/6GKOAlqyYrlUJ+0boC1bpE7Dq6++yncLQp9C5fd39u/nCKSBwQGW69CDYIg+Y+0ZnF4CfQg62COPPsrV2aFnoNDNujPOoAUL5vuq5JtRfLAVMvqeOpmtyZwQFGhYuqqJUZZZzMua0OfxX6koB08SrEvwqt15110c7gdmsmrV6XTxxRfR1VdfxQACH5Q/1vtruDDLkSP0zW/+X3ryyScYIF1//Q305Vu+zGGQWv1KASEYnObtIWwUVUXB6BDOCKaEiqCwfF155ZX0vquvpm9961sMVMGgEM7IOYAzZrBVDD8ALHgfgAxgB95BVBNFVVGAuR//+Mf8zmmnncZhlgAq87kATB+9/NJL7P2CdxTg5dOf/jR9+tOf4rnBqwhmfeedd9KPfvQjjstHkjfA38EDB+jFl16SiqAc1iFJ2fCQIU8AIO1Lt9zCDJcTs90lz+0dbQx+vvn1b9Azz+xlhn3LLbfQR667jj2Ljz/+GN122208H3gBEYoK2mNsGAfAMfL2EBqKqmOYF34OHNjP4BX0Q9L39OnTGJRjvvgbvL6//vWvxbrX1k5LTzuNTp1zKo8XYbio3oriQCgiBO8cPIQ33nAjV3lD3uA3vv519tJiDbA2AKNoE0IH7WGNMf6e7h7OmwQdAboRUnv/X+6nBx98iIaGB9hjfNqSJTR9xgzq6u7k8WDcEJqwCAOMfvCDH6QLL7wg2bhaUMb+OQGIIHMpHsyKeXm6Wj9o4gy2Hp08CjTijc3yuwmMrLU/WoBwAtun9apSIJzpIiAcE0A4MEDP7NpD2zZv4doC8xcuouVr19LU6dOa9BA24h/lelHzgHDM6zisS40Rp2h873vfZW8bPpCFMBKjdgHCP6FXwPMHwHfeeefTyhUrGZTNnTeXZs+eRb09vezNe+Lxx7kttHPKqadyhM2C+fPp9Tfe4MJ1iOaBrvOhv/swLT1tKeshmzZu4tQbVH8/fOgw6w5DI8M0MCjXTkltiDaaPmM6vy/pN+uprb2D+7rj9tvpjTde5+qi1157Dae8oCYEQCjyIf9w770tQNg61C0KvKcoYMKrJDZ8hEMGBvoG6J57/kA/+9nPuHIoGNBVV1/JVihUwdJ7+hCTztcDuB8wuG984xvsNcLfAUZu+dItWUAI8AUgAUY1a/YsWrJ4CYMOeKrABMG0APg++IEPsJfrW9/6bwaEAwODfB0CmBgAF8IvpvROYQAKxgpgdMops2ne/Pn8zCmnnMq5az/8wQ8YOC45bQnnJMIzhqpeAJK4Z/A737mVE7zBKD/1qU+yxw5J1QDICNWAlxEeQrQBwAnQAksbPKkAhBgTfvDpH+hnxjlnzlz6/Be/wEV44GnF/YztHZ0MvFF57Nv//T/cJ7ybqMCK8EzQAJZAgD7x5M2mf/rKPzE4A00xhltv/S6HxaI/CA/01dXZ5ctCHz58hOkKQHjJpZfydRjIgdy1cyf97ne/58qmmCeEDtoAIOQcUBSyGZYqZfgO3ltcFQKQBovm17/+dQ6RBSgGnQG2AeTgScU4EOICEKsho5+76XMM9BEKfP/9D9AjDz9CgwCEvb0s+Lp7e9hzDBCJNpBnwVXl5pxK73vf+zmHsfixRgyNKHQX7zpgl/cQOtxX9eV76nC3JtOiQIsCLQq8uxTIQTJfWNQMjR3wuKsWBU/6AQh309bNm1nGL1i0iJatWdO0h9BVQxkHAXJRKNXN6PUO4h2UaCgYS3/wg+9zZW79cM7f9Gn+jmToOZDfSMc5feXpXNkdKTl6nzFqG/z+zjv56grcwQzjMgrUIZIGnrw/3vdHlt3Q0T7+8Y/TmevOZJ0IaTuPPvoop7xAj4CMnTFrJnsFoa9BV0KEFv6LqKTPfuazXBcAxloUh4O+9Pprr7Ish2EfVeWhzyAqCY6A23/96xYgHMfOar3SosCJS4EIEIrFCgAId+I9/PBDnK+GqxCg7P/933+czjhjLc2fN8/nDiJUkpOecVG5u4yeAeHjj/Pfb7j+evryLbdIyKi73kE9hACEKCKDUFHkEcLbhHfAvFDlVPPwYLn6whe+QN///m0MCFGqGSGiAHsfue4jHF6ogBRWPTBmfADaehFT39VJd/7uTvrud77DTBEWOhRKQe4hmCoYMuLyf+HyJtE/CsogZLSzp5vH8dMf/4QtcQjxgOcMlcIQzgoP5733/kFyCHt6acOG9V4QIDwDFj4UrkF1Ubwn1rVOBmMvvfgSexwBCAGAv/zlLzOAVg8hACFCcAFov/LVrzAghMCEhxDeQ4AnWBw/+rGPsdDEd/AYwnOoFcMYYM2eRVOmTqNnn3mGtm3Zyt5SgDisGUAZcg/xHNYIwuGVV17lNSgDhE88+QTPAc+iQivWDvTA3UlYT4SswuvKRXa++lVasmQpvf7a63ztB8aOojrLli/lcFVUn0X4KQwCGM+RI3IdBtYIYbDZHEJeXSOweQ+3AOGJy2RaI2tRoEWBv1UKNA0I4SHs66end+2irRs308JFi2jh4sW0bM1qSbto4h7C4woInRga7B8g/Eh6zB4utob8eL5jeKoU6INBna/aam9jAzCMsJC3uPt5zerVnC4Bj59cebWFZTair2bNmMFXRZ151pki0599lkM7UWgP7SO9BoDxggsvpC1bNtODDz5Ib7/1Nl+ZBR0FxuEbbryRn4Xu8tvf/paNwwCUN998M6fSIEVly+bNrGOgXXyg++HKLBjTIZ+hb/3i5z9vAcK/1UPdmvd7lAIGEAKIbNq0kXPawDyQx4c749asWUtrz1jLYAfhGwA1nLgMT1i/JB0rk8Ndev/5jf/kUAX8/frrruOrBzSmHnEUCgi3b9/G4ANgZsWK5ZwniLxDgApcfYAwQnjBEO6Ie/g2btxEW7duYasXPFkAW2B+q1avktLJ+B8uWR4b45CGCy64kBYvWczWrLvuvIu+993v8nfwbKGgDMAQQAuYIQASvJrw+LGH8NOfoo9/4hMcorF92za+tuLVV17h8aHSKq51wHgRo49QVIRYIpwCjBPhtGDi8AAiVPKss8+iFctXcPL27FkAZ1PZWweGjJxIgFEIBRSHQaEVMGsIAuQW4CoNhIze/Pmbaf3F6xm8/eHeP9B3b/2u8/DN5vGgoijmpRfMY7cCYGGtlq9cwcAXuaHbtm5lzy8AH75DPsPKlStYOMGrKFVed7DlUAEhCs9gbjAW/Nd//RfnN6Ia2iBKX/f187UgCCfBOkJAAbRrjuK//tu/0cqVp/Pvv/3Nb9m7SW1jnItw8UUX06LFi9laCq+03M24j72R69adwWAX65P/WAuuCSN1pueWh/A9yq9a02pRoEWBk4oCHhAat2DqIYR3UP82OuQA4Y6dtHnjJlqMatRLltDS1atOaEDId/ohygrG7+ERjgLatWsX/fAHP2Q9YnR0xBVSW8rVPvmuP67Z8BK9+uorfPVUL1It5s5lYzMM3dB14OmDPoG0khnToLucxboLKoTuP3CAXnv9dU5dgf62aOFCNqyjIM2OHdsZEMJDiGeRGoLq3fgOBemee+55Bn2oEwGdA95FgE0YYWGkhl4DHQVjhJ4FAy1CXaHrwfiPkNRWDuFJdRRbg21RoAEFDCCEwn/rrd9xdwr2secMH+S2IW9wxuyZ1NHexsxOisy0MRDiu3DY6tXOSv3//eb/5bsMEd4ID94XvvQlLoXMP0T09J49zOiQZwjQCcADJgTQgtBJAMFnn32O+wcTAiD8+Mc/xkALhUv++1v/zcBjcGDQX9yq+YloH8xK78DDVQ2wysHjiEIsAJj4XueG0EeAsb6jfQxa4PlCuOKnP/tZ+rvrr6M7fvVr2rRxI3u4AH7BxL/yla9yXiM+d911F/3Hf/wHe70AfL761a+yZxJhpACYAFdoE6AHCeNg9gA5mB8scwCDGDvGJYBxNgMveCIRTsv3EE6dyp7DDZdcwlc4ACiicA9fZtvWxvcF4gJ6XBCP9vCjFU7haUMuHsaL/EKMB3cJIqwTABIFggAKkf+H9xCCAiECQZYCQoSMYn/gfkXMSa2cKI8NgQGAiWJCt99+OwNLrOu/f+1rAvQHhrgYzt13302HDx+knt4eWr5sOZ1z7rl09rnnuEJCz9KuXTs5FBcCEQVlAA6rAWH1FRO5d1sFL1pcsUWBFgVaFDg+FKgChH4EHhC2EQPCo320Z8cOlr3I+V+85DQ67QQHhHyv39AQV+xGVXZ8YIBF7QPcQwggBV0KoAypIzAuQ6YK6NvIwAw6CNIuPvn3n+BCcIjQQvEWADMAwq6OTtYHgJ65AnxPD8tIFJLp7uxifeHMs87i6uHQsyDLEeHUO2UKXXHVlew5XAN5PDhAe/c+S9/85n/yf6EvAAziCipE+gDA3n77rznVA0ZmrRkBnQP6E/QVvNMChMfnDLV6aVHgmFEgrhCn3pUxBiLfufVWBnPI00M4A7xMX/ril+iyyy6ljk4JceCcQWfPi5LC29oIHsJvfD3kEKJCJUJGAXoACPE8LmuHBxChhfCiIfka4ARFSA4dPMhgCEo7QiUBgC65ZAMnO3d2d/M1D7+5/Q7auWMHM0kwVK7uOWOGB3qr16ymc84+h4HOwoWSI4iQCwAVMDQUiUGIJJgc5odQVh4fEXvgcBUCqqkibOP2X9/OXkCMCXmBeO4r//QVuuqqq3iMyE38n//5Hx4HPGT/+2v/m8MnURjnvj/ex/cL4aM5hgCDyG/EHYO44kIveEbiNoeQtLVxH3pXIt4DMMN9jqg6hjEBRP/lL3+hHdt3MGiUu4K6OWTVvo/xIAdww6WXcHgsQO3WLZsZECJEFUwdeYvw8OE9eEchlEArAMdcyCg8hE89Jd7f009fxeO54KILOewX+Q2PPfoYh4bCwwyL5L/+67/SmWeexVVZH37oEXrw/gfo5ZfhgT7EIBR5niiX/c47b7MwPHToIK85ACG8xggLtp8A5kLcULMAr9nnj9lBbDXcokCLAi0KvMcpUBsQugcVEO52gBAGwsWnLaUlp688oT2Eej8f5DfrEy6H8Pu3fZ9eeOGvrPv88z//CxvXOWd+eJgN09AvYEDevn0HRyp1trfTR/7uI/TBaz7I0Tg7d+ykPbgTur+ferq66bzzz2OQDC8jKppCn5k2ZQpN5fuiezndYvmK5fTkE0/QX/5yP4d9wli7/pINfFXWWeecQ319R+m5557lyuqogIpIH+QwSsTQ6fT8X5/n+xFR+A66DSKENFQUgBC6CgzpLUD4Hj+8rem9tyhQVh48/N0p1mNj7AG7HWBr1y62dKGgCnLSbrj+Bg6xHBkZYkAIhsDcDZlbHR1yUenICFutwCR+8uOfMNgDw7rqyivpYx/9KI0Z0AXrE18E//zzDJwA0gBqUJXz6JGjAiZOhddrEa1avZpWr1rF1xQgF/DgoUP01BNP0NN7nqbnnn+Oq2fhbp05p87hKxYA/s4/73zOtwMYxIWuhw8dYpDzm9/8lo4cOcwAFCGLAKEARZJv1+GtbQCEADsIj/3Tn/7MIa7I5RscGmRG/4lPfIIuvOACfgceMcThA8zAI/bFL32RY/8xDoDBhx58SMJZ29rYq4brJjBXhGTASwfP6PRpMg7QH7QAIeWqi3f4PTDzCy+8iAUBQkoBFgEKcR8g/ou+IFhgHYR3Eowb7wOkIexkzRlraeHiRfTGa6/Tnl27GcQC4GI8KIPNuYlEPB54LeHZRKgwqpeigBCuh5g5cxaP7Wc//xmH0MK6ee555zIwRtvo88A7+zmMBN5YPAvL5c0330Sr1qymto4O2rVjF23fup3++tfn2AsMUIo9MmXaVK4mAJAOSycA4YYNl/D4AZ7zHwHPoFWzAK/Z599bHKE1mxYFWhRoUeD4UaASEOqX5prPUQAl9hDuZA8hDKxLli6lxStXck2AEzWHkCna1sbpD9CfoGjs3rWbfvSjH9Jzzz/PMvof/uEf+R7CYcjskWEGhTt27OSIHOgER9x9xijugqJquEbr6aefoc2bNnH1bxjjOUXjbEnRGBgaorfefJNTeFBYDzITxnHoGA88cD/L+tdee52velqzdi1dvH49Xbh+PetB0MNwBRXAH3QKFO+D9xJgE5FCP/vpT/1dhFyRff586u2VGgjQmRBR1AKEx+8ctXpqUWDCFLCAUP6Nn2KNL74TdmSEgYJ63cR71U6nzD5FwhT4QnXwPMnT419dspb2A8D01ttvcQgmnp0xfQadOvsUU46ZGMDAkwjQAEsZwKICTbwPYAOmw1c59PZyRUr8FyPHdwCMsGjBY4ff0TcqbLJ3bGzUV/vE+2CgeObuu+9hxtzR0cnx9zfccD0tXryEQaAWpAGTC/2iOEsXAz3QY9hdm4EFAdCZ7qqJIu8ONJMKmR0M8Hqn9PKYEP4KIKkf9IPcvGeefobvFML3yL1DtVMwXHxAD9AFzPbpZ55mxgzPHix38PZdePHFfL3FkcOH+JoI0AKgGv1jvHwNh6sa2oMqpFOmcLgIBMLQ4BDPBQnmuBQX7yA/Y5bL0xvo62OBhDljfXC1BiqQwlOIQjUMGg/u53Ef3H+QcFUIvHu4BBfeX8wPIA+CBm0jLHTtmrVcMAbf9fcPsOAB8Hzt1VfZQvnmW2/yhfeofIb7ppYsOY0FHYQPxszGB/PRfQbvIn5agHDCLKLVQIsCLQq0KHDMKFAfEIpOMTo0TMN9fbRnJwDhJq68CUC4YMUyAYQMvIwaU3kdzHjveG6+yqgCQsgo/mkjjmRCMTtUCsXnwosuYoMx0lgg62Gs3rVrN3vioPtAB+np6qKPfOQ6TpVR4+9f/vxnDv1856232ZiNsM6rrr6a20SkFOTpyMgoXXPtNfwd9DW8c99997EOgogv6EYAhNd+6FpO7Xnp5Zfpnnv/wO+jH1wPdsNHbyToDchb/MFtt9Er+/ZxH9de+yE666wzOWoLbUO3Qq2AFiA8Zsem1XCLApNPgTwgFI4aAKIr98yAsfrDAJDvsBfmnfvoM/wdnnHVRf2zDlQ246mRWxLH/7nz91KZE8ASoYg33XQzWx7xe24cEW3Qd6bzysuZS4QUrn3A5fEoRw0mDI8f8ujg/UMYLiyLsCQiFBSX2m7ZvIW9gBdddCGde955dP75F9BMvsNohL2zAKoIM8GdRgCE+AGo1bAOvRJEKadjBmDDD6590HwH3AE4NACgiADPMb5/SLynbS6ctZ3aOyX/EtVF4e3EPYLIbUBeKTzKALMQQCi7jfHB6wvhwaDb7Ye+/j46eOAgvfb6a3zFCAAhQmkBMAGop7HHtIeJjnBeudNJFkD/C+9sFSBsZm+Nf1e13mxRoEWBFgVaFKiiQB1AKFdOSJ0BAMIhAMJdu2jLps0cwsiAcDkA4RTpqiEgNK7HcS1P84AwzFOE/9DQIG3ftp2+/73vRfcQwqAMUAV5Cx1g375X2EiKSKBpU6eysfmaa67ltAmARhRaw1VPW7dspb1PP+PvDURuPuQzDLTvIM2mvZ3+7sMfpjPWraO5C+bT/X/5C/3xnj+wPEbFc4Scrli5ks4571w6cOAgG293P72bvwcY/V//9E98xRSALOo7/OB7t9EbbyC1pIc+/vG/5zoBkNPQmaBjoCZACxCOa3O1XmpR4N2hQBkgTAFdJbgxQx+Pon0i3OesgBB36AAIfvozn+H/TpkyVS6Mn8RPCiZt0yjIgsvZuSgOwlvPP5/Ou+B8Ov+iC4lGR2l4cIjvK4TXEd5BhNbCMghPIipvrlt3Jnvs2HPW0UFtHe66BQCnMWKmPzQ4yIIEwgJChgsAuY9aL/V3hGnq9wCIfGGtA18AhNZ7CjKJ3EaIsAA+CAb/ydGRnXiOvgCaI6jENsp/Y1DX3mZujIhRN9/l5EKN9Y4n3afw9Mq48yGj49mnk7gFWk21KNCiQIsCLQpYQ26myqhaeRkQQoaNjNLI0BAN9ffT07v30NbNWxjELFl2Gi1YtoyjXeoDwomYkMcBCNlIPkrEFdjb6NCBA1xUBnc5I48PoAvGUVTo1nucUXkUchdyDCDxlNmz+VqvSy+9jFM5UA0UBl9EFj3+2OP06COPcBQQZB9ApNw1PJ3bnTVzJl166aV05jln06ozz6CH73+Q7r3rbg4pRSoPdAaAPVAFYPDIkaOchsNAdNpU+sIXvsheSYzzyaee5OqoyOlHKswnP/kpvjoLfUFm4xkAzhYgbB3xFgVOIgpUAkLMw/HM9yogVBmEqxZw5x8ADCqXfuGLX6BlS5dyCKkWc5msZa2i5csvv8QAD+WiQXskzCMHb/6ihTTmylXDl4aQDhR5YSu9gLIAACAASURBVC/a/v18WS28Z7iTqae7m+9aHEQV2DaSuxYBjkYlpBZ5CfAgAhShimoEjhg3GkFpXJ+p+NRrPCRVTygZPLWOsngf3j/z4wEgv2H7cr9ZdyvXNJJwU48nNQyZQS68hLjDUi761U/LQzhZu7XVTosCLQq0KHDsKFDbQ+gA4SiiZPoHaM/uXZw7t3IVPITLaMGypZyOEXkHVSiVDH/8kDAUzqtLGZarbZDBoyyDkTbz+muvcYE2yHABfoh2iW2o0EEA6AC8ALimz5jOch5pE3w3cH8/HTpwkF556WUGhkgTgVePi+8BEE6bxvUWkAqzaOEivpR++qyZ9Kf7/kT33n0Pgzr0gVBTeFhhyAWYhPF37vz5XHcAfSOcFQX5YEx+du9evhLrzTfeYLmLnEZcPwbwiN9RTwF3FbYAYd3d0XquRYETgALlIaMyuKrQz8ka/uT63+qPSnCM9H7//Q9w9UvMF8wT9xri7j589BL3+i2P/0mERyJcEsID4BSMGIVv2rs6aWx4RIrzEHHpaVj1kHgOTxnCI3GfInL65PtBzgdEbdSZs2eLp86F3ciayo9f/5JFYI+g65M9fvA8Jp4+m3HqadrWziANPxxFDPCJnD54/Di3z33wPQtt14r+V8fXBkrI/MIzTso7i6uCwZA/iLbiojItj+D492TrzRYFWhRoUeBYUSALCBOk1gZBBn4/PEoAhCMDA7R71y7atOkpOn31KloCw+nSpdQDDyELIXNxYcXAuZtmI4DkJV9JvRFdgoxFtAvSPgZpaECidJC3DzmOf0PWavE3kZuSioGQTBRrgS4AwNvR1eXLPLBcQ5QMisYNDnMEEYzKr7/xOl87AUAIz+Lq01fRksVLvPcO/dxz9z0c1omwVHgVEWE0Z95c9rICVKLtZSuWcwXRGTNn0qzZs2nK1CmcAvL2W2/Riy+8yAZp1BW44MKL6LQlS6i7p5tGhkc4NQRFAVuAsNHuaH3fosAJRIEWIBQgAua1c+cuDtcAc0RiN5ggCqccT0CInD/8sMhpb+PKqHqnI3In+I7Hrk4WYvCMsddwZJQBIhg4g0eArrExvrQe4Z1Tp09jDyEDNFf8BuuuAgdAzcpEFZLoF3c54v4kfBBSosV5Qp6oSG6t6Il/c8goymojvxBhqwiTwWO+E2sCTTyUejbUweisqvznMSkolDxScpokXFTH1gKEJxDTaQ2lRYEWBVoUcBSoBITuS59DCKPo0DCNDAzS7l07GwDCxv4/hG4eF0DIkTIiA2HAhRzGdRCQrZqvD88hV+hEmodL42hzwFBTHzRnX42tXPSO2hiksVG4q4sBJkJJYRBG9e7uKb00rbuXi9E4gUhjbW1091130V2/+x29s38/g82LLryQzjhzHS1bvpzHBNk9DTn+Pagj0Mk6BKQqAN/QyDANDg/R4OAQz4HBKiqyt7X7lBFcM9UChK1j3qLASUSBFiAU0IDE67ff2U9d7uoHWOQQptHd1UltKJ7SrBWxmT2Qtu29ZYppZIzInUCOHQAhCw3GSJJ3B+GCtZRiMRKiCWaN78HQ2ZDoPHb8jqsAqwLGV4P1aEty+AYHBzi8BR8LCFnU+qq0DLu8t9V7Btvb+RJe5D7qJ3qPXYcNAKFWmgEwHBsTQBhV8NFQUgV/MpY0bkjvxay1LO+Wy7rW4FoPtSjQokCLAu8dClQBQgaCLGucvBkaYW/Y6OAQ7d61g++8xbVFpy1bRguWnpZ4COVl5MXJp4yxN/l35yEsby/+xsu8pPLcCOfAS4E2FEfDv2GQZpkJQMhFdERWa3V1/MLV0p1hV2Q7ZP2gyOfubqYVdAHIbdQQ6Oju4txL/sEHBuOODrrnTgcI33mHQ1HPP/88uvCii+nsc8/xxmK8Cy8jPuhT8/bxt/YuqSFQ/LhERIDZ0eGRxrD8vbOXWzNpUeCkpkARENrpmJDCOqd6HIq0Rne8W0T0QMgWRXX5bo6zugqY45hcnUnlGGoOIILHOoYMZiwVNF2+n3rfNBRUYjR9WKg8CLHD9tDoWhGX4id/s/06Gmi+IcsRrigqAM5vByPkAi3DZkkFRrSNJFa08p5AhIvaPEMteoMcSXk3eAK5tazwrx/eo1en1Fm61jMtCrQo0KJAiwITo0BzgHCYUyfGhoZp587tXO1y9do1tHT5cpq/dAn1IIdQRZy4FR0gVCNh3bHa5xPZXxhw2mZsfgwyz6VqqKBK0iOkFX1aQ2QkB7/wsbKexbuAPZa36fj4faPgABB2ttMf7/4D/eHOu+jAwYMcloqoqA2XXMr3IAYaSnAsj8yBV6kSL/pHARDyn311uRYgrLvdWs+1KHCiUCBX5CSthFkrl9DlijU1rzFTRLKpFyf7YblT0X44CRyJ7B4gTnafpr0qD6QWUQHTbzQeRXjiEvTetLCeAYCF4jGO5WfGwKGfCeibUPhl2TxL/p4CQhZMPvcxCO3cmPzfWEDGa5tfSVEgSg3Jx3D5W023KNCiQIsCf4sUaBoQDiFVYph27thOTzzxOF+ovnQFAOFi8RAyJgk32YuHsInQ0MgDqGCspkE4l1+or9qImlTeqYwtu9qr7Hl/1ZIxtRqC5uQiqnjDO/nIQw/Rww89xAXqcLUUisogF/CSSy8NgNBsyJwOUQCr1iALb2bLQ/g3cqTreIyUFDXPUi3K1el3Qv3V6cCOdEKd1ZrysX6oBQhFYKSAkOmuDPpYhoxy9xX7yFoSqzZD2kYDQOibSjyD0bzLBNR4N2WdeVohlHgIbbcytHK6jRsQls3t5D/q4121cdzyeTIR62+P509gIxzHV5tdl2YP7mS1n/Z7Mu39iNlWr+0xmlZTgHAQHsJhlOqkHTu202OPP0a4by8AQvUQBsNeAITF6UnfOQ8g/hZHn9Ra5SpAWHVT8mQCwiDYs4VvEPWDENNt27bStu3buQAMcv9mzJhOZ551Nl2AK67qfqoMvC1AWJeK74HnmuGlk8lI6vQ7of6cl6DWEjUbhlCr0eP+UDkgZETk8EEdwmdCCBrN5l33ELrNcjy8gM2AOfvsZABCXkon/kpzFs3BaSSgGq1rqW5WA/i+q4CwbOB/655DPf91+MDJxhfr8vwmvQXjPSOt9xwF6q5LJWOtMBpNRvsRo3a/TEgBefdWv9HRPkbTagoQDknIKADh9m3b6LHHHqF1Z62jZStX0LwlCBntEe+gwXk+hzAXeVm4o0JVnvcuIJS63WP02quv0muvvsaVw+Eh7O7uotmnnEJz5s6tvwdbgLA+rd7TT9bUjxoY8ZsnUXzWo/cLjKX51jV7ueabJ5vik59W1b14aehoTcLUf+xdBYRJ/loZUJpsL1mOOnU8Z43GkfMQal9V72rOoR3XewEQesvvZJzTEIJUf3O/l55sRnmeDHofT9q9l+d2POk42X01sy5VfZeFi4diV5M38pNt70fWt2y8xeToVeUUbg4QjrCHED87tm+jRx99hM48+0xafvoKmrsYIaMAhLENoBoQYly5/VEBCCt0ULGfJznrHohWIO5G8raZkFFP6li/UT2P6dFGdPTIUeo/2keoVNrZ1cVVRFGYBj/Rp45uki6vq2HQChmdPM5yYrfUAoSFSoYn9oJVMOQKsNAChCZs9FgucB2m2wKEsQGoUchopBlM1LzdAoS2uE/1UTjZlOJmgMfJNrdjybSOddvNrEsLEE54NUp0uhMKELqCMigqs337VnrssUcdIFxJc5cspJ7e4sX0LUAoO0Nz73FdFXIIpT6AVA/HFRNaMK4gKevoJi1AOOHj9+410FCxzAwtwxXqqFhcuKLOg7bLGhwo12SN11wvVbERjeIm7ECPl3LQzJhy26p6AYoewiCIZauU9x+33OxCv9s1PBp4CN+tEzrefMWcFbGu5bHZJPfx0qZsi5QWlalQCsdMtdPCeKyVdhz7stDeJAPCZo/0ZEyh1ppNAm9UE3St/ibhoVq0mYx5Yazj5Pm1xjgJtBhXE81uxoL212Svdfur+1yj7lseQk+hBiTN61VVLrFGtG+8V5ryEDIgxF2EQ7R9GwDhI3TWOWfRilUrae7iRdTd6zyEelTttRPHLWQ0VObMUidLZEeFcReVSfU06cQWleH7gcdwjYVccaF05+rhev0Tau9UKexNgsOWh7DZ8/FuPD822nxoQM4VXmPsAgibZOzj7ssNqKHwnSzL4ziVgxp0ix+ZyHibH+PYGC7/rrFmhXDP6iTspqd9vF8YLxCb7HGOdxx1AWFZaKydRyOjUdNzbrCHeZs2PLhxrxzxJe9ESoXjH81boqomNQ4+1qA5o7OUPlnfyNX0gpS8MAlhdGPNXPMxsXH7pW7YzER4qGt8InKpya3dcDqT+sBEaNO8fCEuFHU8Py1A6Kk9Lvu82x8T3sP5vdIcIBzlcNGRwUHawYDwUTr73LNp+ekKCLWozKhn/+OvMjoOfaYOds7JufHI2ybfUUBo5Q6GK6I3LK5eaZU9oS1AeDwZV82+aujq1S21AGEB8IyLpk2UMq65tPnHjq/AbgHCCS3WxF9uFhhpjy1AKNKtBQgnsAcnQVlvAcKI/vVB6wSWbUKvHl/50gKEE1qsib18sgPCkVG5mL5/0HsIAQhXrDrdeQhbgLBsg4TrmoKymwOE8ftNRFFl9JaWh3A8x3VcYKR5x1sYWrCe2OFWWqNT62jNMY+Z+2Bqk6bKElvRb1WseOzwKheAVUFoMa3U2lXTbJYNV6hLERlvzZ6SRmWcNZdL3i3zECaNFO1947Co1SXB8XhuvEBsssc23nG0AOG7BgjTsOuGdzXWsSSnns8m9llVoajqZgJvjOdQzkH4G/M1+wc9M25i0ON4VKJT63DGKtBTkzu6UNjKkKrMHMYDCGuOaBwUy71yogLCyaBClQdzIvPO0VH6yu6PRlOps4UnY7WrAGHJGFmHG0/qT2G8k+AhRO7b0DCN9A/Q9q0SMnrOeee0AGGNvZG7W3pSAWFmDC1AWGNhCo80YhYlPHz8PKQFCMtCIgU6NVoQPPW3CQjTPRf/3gKE4zn+Rbk5zpNdBQhZaVcUkrQ/WSEslZNvcK5qK/amkxMoZPS9AwhBVFETioAwzxcFEOp3AgbbspX7JuV0RI1wr+11zksjQNiY51MLEOZUvsq7QPMrXtcLXUcWV+2pOuGsE+1D+w/6QAsQlq3JJALCvn6+Rw8ho+e2AGEtxhrLqDHOJfS7t9So1oSHsAUIa61D/FCF3CmItSoZ1Uh+ZYemCmHeTOSbTAdivvDMrmH/8oBYl9ynjtzml/B/zVvaIqN0Zg7hTxkh4IdZR0DkwGB+cm4q+dWoRQ8ZWFuT8eIx0dtEl2n4cUQYQ/Wp/AJXi9gWIGxI4joP1PJ45Lhvssh2DRtdO5E2N+79VjbB4wQII2ZTa9PXWREXjlHO9JoGhOh1tIHXv8149pucyvg9hGWAkJlQ1ljGfZUCwiYHXm81/FOTBgir8tx12ZmJtrtIjfrzinZNzddKZXGT9Gn8uJ9c40ezT9QBXfpis33JfmuoapSOXImdJ3o4XaGH8feF45HZHzXUn/Hsj3EuVrWjLzv5Mac71JhIw0FNNiDcQo899hh7CFcek5BRO97mDm7l05NlgB2njG6ucnwLEDbc1hN6QDFZnUbKuNO4uZYT6CU8vFQIefxoXmw4BtOXTeupPe/mAaHGVGZBWISBawLC0jmmuYM1hGKqqwvmrfEJylatxwstOm9mrZedAGZAOJ56ei1AWGNBGz/SAoSNacSAqniIwpGtcSZzvZSmBReZgQVddQGh97pBmI82YKK5+yEz5zgH/iYbEMqWhHJeQgdrbfY5hMeeHxxPQCiYUZT+msw7Bq61eX5SJKneaRjnU3mQX7+xZs5Zs33J85ljXn94/GRSVMbLtqKnknusJSvNELQ9tz/EO+4aqanvlepeTc604eNNh4yGYloTH+NkAsI+5yF8jM4592wBhEsWUzeuneBzNhlFZaxBoeamqLPef0uAcGhgsEqNDvs1E96kLzYSZrw0tipOxSngNlFmteFJMUNz7Us/MRfP54bA/RrCZmyfYUsBabtqPhCYfn9xnVf5yIt8P8gYlAVneW1rb5fwnTb1z7kXtBH/36pJeupmZJkCAfOMIdjoqJsfLNptbdTeAStpG7ucR0ZGpIytq1SECkU8nJxi5f+WjD9az3DwvNFWBbFdRO7DEA5j8D/Vi60Bn17s6hLIJBL6ZJiYjsPyCLd2jhsRtTkhZMcYyxBjba+3O313vC+MMMvtb6UZvAxtLgjM7x+n2lnmxd8l41Dh4ZRB9QLo/uY1tqGzfuH1zKS0lHGMYc/wnpL9JMsfLFH+jBXWoolD3OyjyTmv/TrvuXpPV+G80IbhVabh/PUfho8Y+km4n2wvbs3/NzPQCuEknh83txJ5yOtfsk7yijQgvGKYeRv4SUcHLsFtp/aOTreHhN/5vZX4onIyob2tg7gimq4d9nmF9Im/czxLdp9nwAp89BxXr1mYW9kOcLs7tG8frNw3enaSM2TWIbwe5I8bkaNDeKKmOiO5yvZhJ7MChVybxivo96bnJ9h/qoRnB1zvwKRPZSYRQvczTaYywm9mI+eaGEkAhPWpqc0XlrpBE8F33HxfYUp152nW1L/ciKll5GItWkKo2Hd105T3xzJD23bksH9TuRXLL30wn/FZRtWIYrmHrMw081URKYZUJ3Dt91XktI8XX61F1cJRqegvmlb6XGHOGUCYdFbeVdpYwliMRdy2oWk7XH4iiBDZBCNjXGF08OhR2rl9Oz311EY68+yzaAVfTL+oeDF9I3ryXiyrQluyS3iw1fu/8tSWyty6odRenIxjb6i+Ynd61WhLsIrpWVrK06Ot/8hRIVdm0vibCnwBOInS4iS2AozCJs+BQKPkllHHtqeKRVXSPyunbo6i8ARulH2PFRmneOkc3O9CJmmgvV2UXp9fEYE8xYOjNDoyQiPDI0SjUg2UL4x0Pz6UUumnCpGuR5aJxUfW72ceFX5zIYIKNFg3C++MQHnnn1Fqb++gzk4ocfLM0NCQAFiQSe8zcTkdKa0w5HY2nrnBejqH34XSotnpXkHjUZECfM2v6GTHmFGM4Y4VBzSqjAryqhW5Bvn4NdG2oXAmRI0s+/Zg6b9BjA6nKBsJFgEufbZJJsBLhvUSL15QuC3nVDOn7N08IIwzJf2ed1ud185PR8RvAAgOKHiyOIuoo50sofsb89rY6IGkcOxxexb92bDWBN4wCe0rOe04+ONEXmGyxLH4Vc01KjRS9DjJAqixKVQJC/xV+ai0rfwlNpiF93KiOw4J0XASXeuG/DICounsA7jA2QSvgAFpZGSUOjvbqbOrkzo6uvkOJEwSYdHCR51xxwodIxtUvrS3d1Ibzhn2iPK/SHt09HM8JY6gDbQI6wKekPt7+aoqfXL8xvJ+FZlRS1Vo0x5ncwZy3gummgPvIuvCnvQGl9o+rUDAcBSTQ6dg0PQZy3wLCO0iTuSwlU2gXKEryIgIEBpXSVNek2pFsNEM/e6yJC3VqCfWlzO/lQwp1QmM8UfMdg2mYifQiCknbcForEpVSRhyIs28DNNBqUyTcxWf2zBw6A22+F4YZzridLajFVOKViV90fXX7E1b1qEY62eNdlTm+7rRPYUlzh2E6rKkjXdK2R4O57a400ZZFvCb9kvwm5ExGh4cosEjR2j3rt20ZfMWWnvGWlq6fDnNw8X0U8zF9LqGFWvJvUCGNPNxC9RscSnfRRYQaqh+MwNp8llRJPxLVmY10k3kpXz4jLSY/67t4Dv7x9Ta3+YAED/vQIboUInyruBJCcULmCa150FmGUkiQahKvms3Fl4x+JH2YnBn+yhjk37PqRfQsTxmfd4LEjIQvLePQZG8rYKclSYHCPH3DgcGGRimuXWWZt6kkqGKOVmRYsTYQQChVRwj5ZQBkPQMi35HVxfPCc/gglC55BKMQzyZDMzcxpO9IBYYxQuBVrGHI4RZSH9+nMxkY0/AqNtDOlMBMGM04ryrjQAhQLCyqkIAUGRksIBQwZ3uAhWi6a5gdOx+0rWoK3iNJPMSQinnvtO/K0A2FjcPFt3QmKI8YdcGkLllTPxnHZvuSQ1XFWblveCJR1L0Qnzv9jE/KO2zR5n3r9sHbUSjIwDu7oJUt++sp9BTrB3eTWnTi5VGukeTPDI83hx7Z7I6Oui5qWVkyo3PGqA8sNNZK78UgwwbX0wbFshHNGTaSxs4j+WfHCBsTMR0rgUgyfQRPiA8QOaB8QMQSrznGBuY8NPV0aX2QRUWyom9209lh46uHflcjrd4BVGNWWrP4DUyMQGJCzHed+ZJQ79GwlLnnoR6yL5Vj4G98NfzbGMoSQECk8ettPkuVRZ53iVg0Mq5+tAiVhpgOIt4rJPfAuDd3tTz6flJCxCWnSBPzfECwkY4Leq46u7MRJWPfm3izk1XaKeaY6TtOdnoT3jFpOzeT8+B77QMEAoriSRIFf0qzlnZ/GLAomHsmSCsRixVVQtV2Sci5yYECDMEqgRUjUwHkw8Ix/jqiRHau2cPbduyhZYuW0YLlyym+UvgIWwBwtKt9m4Awmef2VswYloLJivyTrEZVY+Om4Hoqy400oA30b1kowbFIwZyMdr1Isx7+nwYlVWaDeUK1nlj+U+/K6j/TqFTICxg2QEoNbOOjVF7xjKgypLTL30YJsKrxkbESgKFWn88fMwxthwg1MPsvsOvGmbD4A3/c1xNFdug4AiBROFoI4RodXR2Umd3t6zT6BiNDjsPIZ5xShiPHWvLf2vn94InwygYQef1FgY/XOOCdpT0z4AWo6Mj7HEQoNNGXfBatrdxOFoVGHQz8ioiwKB3WjrYKwZ5FSMCFxVM5WCDCgV9TcLYgtdMFXM1ogTrqFg3sx8FaB6khbAGaU9Cb6RPtc4EEODZNLtu5Te7P+GqZa+zeu80wlXUWMPlg7DlbvR7K8C8MUGMBLJpQiAPrz0DQmnbB0WqvusaTmmrFn60aYFPI9k63u8bKf65doW3hW/K2mg4fgMKQ0yBW9sEeNoQ+Gy7bm1kLEGa5wyTPuQzmVwtWphxqcEg0nMNIMT3DGZ9iC3+LUC1o72TujrFyCR7x/9fgeQCCuXPzBeMwcMFFrgmZJeFH9nTUfIAHyElljM6YEzpWuQIZyjrJFNk2NN5hKPqF8UNPvAU7yxRw6CzhEch2pY06b/T0GBDNQ94m/QQBs+w3dyuYbcIDAjdn7zs1pUpoZm8ME5tN/saS8jska/vIcwV97FEts1Xjb3xvGrhkQg1Jm02CwhLPX2JwTFqtyYg9GvZaN7uFPrHVOq6c17qTgveqYgkBf9lRXEm6+CqkxyYhG+Wy5KwP/y0nGEmeieia+A1hXatPJ3AEbF8p9GqFLdGvvq8H2umQeWv1XTKjSSc2+KWrvYQAgwODwzSMw4QLl+5ghYvWULzT1vcAoRVys8xBoRZSHLv3feMSZ7IKA0jZwRoHr9HOV5jHDKm4NALFSdEAJxE5pi8MNeGKBWiWMDSHIMYS40QRmP7ZhaUWInD34J2EbxlReCZTlyBnle4I2DrlBZjpbf6jujycmDEgi55eSOjI0QjOBjiIfRho2xqF61Ij1mYT9EToACb2iV8S5RzhDMCqGlIYcjlytGTFXJ4B9vaWXHr6uqSd0fHeI3hlbM0Hhoa5Hwh/J1pgtCudniKMOIiYNPx8xzVo8TeRvc7xkri1scz3V1dNDQ8REeP9vFegIdh2rSp1NnZVSshnFlRu6gRmAeGpWuIMXY4MC/Bvc4ny+Ny3hT93oE+vCuqN9oS63hbe4cDW5i/C+VjGoDu6jGT7/IfEcoB40sPIitEykmkXJx7p/2LMiSgj71sHBmhwFzmEo0F5PWKsAPBDgijP+SN4nkYBNRjjT7YB+Q29JiLs1EDAuu1oyPiFTIGFt9Wewd1dLgQZBNN4D0eTjBibx3rT6zQVvcWgSVzfkFk0KjsUwayZL4OwDiDmfIDayDT81DWfmo0Y/LpfuR9Xtxr+bm4/Zo8H9qXcGXlFXZ9xHClexXrJjwJe6Cvr4//jZDzjg7pA+9iD3eo0ajgbTKzTQBuFEeWTE18kwGqKbcsGP5s80z0eiHcKRBP19b3kyscYwyI1ngY5MAowQqu58CGrzHrt3MNVhrhDcmaNQ8IXb8ikWJ+DX7khU4cxh+dH+sNTTdrLY9SyQ4/poDQ8pjAaxtGTkZDLT/7+lhtQFgGtnINlDZapa4noC/a9scAEEagrxlA6M5wtOcbSIOEHvxqEyIkBZ+R/SKzLhEgTDuK+o2srvEkWoDQ0KMCEA6P0mD/AB3ev5927dhJW7ZsobPOOZtWnL6SFpy2pAUIq45GpEfVvXbCNlgeMirbPKNf7Nm5aywCcsaCLnqjAXmJdd02qQJVrcr6Hisfro0U6BVpoQUVjFlZH6oyn5hDnPKRLApOlQr3u3/WjFlp4K3gNmTUhUFKno0U3sBzCgi9suktUUoLBa0lygxjSFt1yQRJthnFKQHtXohpWN9oGyvwDAidOX54eJhG2BMgSh9+Bgb6aWh4kI0BQF4cZgqAxPzQFn9xzD6r8BsAZO61Ag16erppcHCQDh8+zEoT/jZz5kwGPwMDA6xkNvq0ad4kh3WFHErpVZRU+bdCQnXEGS8YIKXrynoJRXF34Wy6z4yiFrwSVeMUYW5hoA2pzZXMlvMTPIICBNtFrRONzYeJqvHCey/brSlV4a0AeI278eCTQ1T1KgtbBMUqREIbRAGwwWDUeV7a2hwgEDCIHzUE2P3GO9aCpEYLOgnf1/KKJYDFhsVjzXOgy2nqlX4Ryys0H9kr+G7v6Jop4PJrKA96D6ySQg0Ycvak2FPBw23Co71By4FHLWbFW9i3Hzx03E8uBDOghkgTUyMEACEMOTAW4BzjhPV093owHcBWPCfBg5onKRELnH9ovHw69xwgLIscsKApOnMZmnramtxJ3b/p/mE+hH3vvKLZk4z3QAAAIABJREFU/o3X3Y+Dj5yCWT270rPlGPxvk69tDZJ+77gBG4jT4KS4dA5uPHhxJdojAELwRfzPi1MbZm/2iu1M0sXqj8TzA2FsJZ8QNpw+0JyH0FK2ASBUtlgYUWNAWEl8HYL/b0KrnLioFHWOd2c7DXzdu9H9c8cAEIbYTefRVVqZcRTGacaRrn/ZfijQo0KZE8ZcviRediePlO7hUBE832iyPzIg169YlX7a4AQrqRs2UaDVSeAhHB7lHMKBI0doD3IIt2yhVWvW0NIVyxgQ9rZCRhvtDidbGuvIxYbGAQgH+/q5J/EMiVfB5iqJcuHFSNxnJkxTc428MDQKCAPPkulXWXDF6p6+GOfSBKU9edD8Gn3jBmKt9Dw+FybF4lWBlQGI4pWRlhiawUM4ihzCYQE2DAg7qMN5dMTrq96EUSldbgoJBIrogAJY1Mw+172zoasCoEAthHV5uaS5SyMIe213RWVczh68wG48kh80Qv39fSRewhH2lLWzVwlKKebpqpIaD0MwIEjfWtWUx8kKVTCLCyDspcHBATp48CADDYCK2bNn8zgOHjrE/VZ/MFcAbleEZlSqH8Iqzx4C9Ok+ovSE8oVQagByxEOiP+EXiZzVfDnNnXLeFISzMjQPtNa1K+7GVLhYgMyEceDa7ZvEyxRSlBn6en+J9y7YVEYe04g5S1Yhch55hAc7gwX+K2uuaNiFeZu8QS29DcUf6wmaKT+AQUG8RAIG7UfOj9An9JP36jfmfM090TQgVK+bgpQSL5zndsYowJSTzVLq1RE+6ioMu0bEg+7yMr0H3Xihfb4ujDfOqws6O690jsl7vYe91/KbRiSwx9l5/QLgCJwv5bPavhhlgkKKtZ46dQobk/BvePhxho8ePUodbe00fdqMeC/4reU8mwb0sVe/vZ062dCEwjKaXxwAUzUgdGBrDHhK6Kvz4GJT6sHzXmv5Xnl7MKa4iAAN6TcgUfcveImkSNgcbaFSDiBquQ0vozSKwyycl3nOMGPHY0Gh3c9V6eXR+XPcQsargNBZk10BEN6D+J/16lqDV8ZT6cV+RpkuA+rRuLLarXqy80UhNDLCUTuG06aYCRvXIsOG4UmpguHGod5bOaPKLxuq4AWjjc4xak/NkdYVnI7D/l6l26E+QOnH5qJb13M5IIxn2Ay4V+CHdySlQrWeUvedrlGum7KQZDbwmgmnRWsiWhWqB8SUsv3aiaOeQebDj5RGGJjGkm2S3p9cBePryCjuqa6+X0UrO8eKrV2+w6r2h9sHro9oGI4HFauMSlEZGh6lsaEhenrPHtq8eTMtW7GcFp22hBYaD6GnaWHcCWHYYN68IYd19johyAUalhFSdbo4YrA5DSYn3Yt/c9KvYMxt2JeJ0LH7MOxX6yyR1tqGB4cEEAqnjJWdyIronwrjMICwTGCmgy4FhLnZ+eSTOoy74hmZXNa2lAq3NEQJv+N1DbMrzIdlk4bFyrdWaZG/aAXOcGG5KJgKEoyA8zR11ed47K74i9cEg4LkEm2iYfkQPg92QtERC8oV2EU5hFr50Ct0wj7s/ON/61hMMD9XTnCDbWtjjykAHJRK1qnb2jiMFG/K3zK7olB+eMShOaGbVjf0KI9bC35CrzBENWGcSBPiG7kmwaZ2g4QhhbWTf1VUl/JKtayZfrQsc0pHNwpvMHBZUYFvlZZgFpgaPoaRG4Dmd16ai+XOuvYnp0OErTIfXREBNEYJT8MS/SBCDlhdXpA78s38rY6wTdtL3yll94mxi5mo2afqqdWwbvX0BmXT9uypadpwf3PbMICXoLCibT1rWo3XRlxoyLCAkThsNMzTnC3d8rkcR927TjOBkQbgDx8YA8R7SYQIA4ShAxDCCAYP/5GjR6m/r58BY29PL82cMcN5mUdoGCkILvdcCnZprq5G0guf0zB29TSL3Sw1fsWr6VUUJ6f83tV3NQcyOSmFHEBn2ONwWDYKFsPk+YQZ+ajyUvhPMPppCSFmf2p4S72HCQDL7eO6gFCiAXS84b8qd0K0QDtXfta+or0cScfI8iTfaPEpNVTpfDIGYSW1KBVxLrfQL6QWyO/CfXQPG7HBlaXDJ0REcEg8RyQojTXfNFasYYjo6Oyg/v5+H/6MvTt16lTmacaOGGohKG/043LrzgNpo+7uLt4fOBsoJIfHpk2dRj1d3RJhY4bseYsbp5cHJUqQE/WBJkpD6ToEjHh1QXuAUcTkqLuHec/CGKX8gf8e8tCDYdvRUa8V4r7clVU+ckZCy3XNxPCUck93Kboa8N1/dRw2h96mTkgKh+oLQQz7M+drArjoH7tnPFGd00BeMrq/yEafe++eNz3KX/xUTJSD34wSYaPP8XLaqVdclRDOdsqfA5DgpmzAT4UQ1GdlLAaKWl09iUywRkzzRkkvRpeInvDclv8ab2EJGWV+p7wT6UdjRF2d3fzdcF8fPb3nadq6ZQutXrOGlixdSnMWzqfu3h5pz3VbHF/xsBQyUHP6Yzo7u8esPEjo5oBQBL4KY1K5BOdGZxen5+CD8w+Z6AvyFSg8RsOo2A5jO6KTbBqQOSvpa6KuxnTQv0X/zayo6G8u9cgZ8736mzjAeEuNDgPCl38iYZVaeRLvXzibZWqWHNbST0l7VeM71t8F4qSCMvTswYlyDA31cozLjjHION1m1nWlSqd8p4yHw6y8RAj/9A6fHBFEIltOV0KqZLtHu8F9V7FkgTuYvvh0N2HFybQfM138Fi5f1zwnmWGJZy67qw3XKVCjgfVRJ5qz4OoJU65uaY9/p1bPyk0rkt83kTvkhZghu86NWX5o0r6XWbOydS85w1VjPtbndDztV3k60qqq3pCSGKmY4ZoQ0dSDqEYXtT/4373XOQDN8J2djeR86hUt6vXl8HQ+AIlSHREiLqDjwxqTEH4N6VdwgSZQAOrAgQPeo9/ZiXBhOdNQqqf0TqXhoSHqHxjgUHDkGwIcTpkyhWbNnOXzqoeRe84/elerDFCPpxb54ZxVpYmGH+s4kwq3Xs6IqczPWNfIRzB4QBjTQb3aOhB9XgBhUfgKmZ130YA574U00RO8Pn5IplCOgiinsFbu15rKobRhDUOWX8d8QOSOXBfC9Df/DUqmyDgbAs1XCJmIGO4tk6oQGVLd+noAbXKnY0Do9m8GEArN1RgZZKUYaOVHahrE1ZIthhSvdAcdOXKEDh85zPPu7uqmGTNmUHtHB41Gqo+eI6P88yCcFHXGALwP4+bhQ4fZOALazZo+g3p7emgEnhBnIGAF2X3kb94aUy4OHBBzBzvaIgLQwp/EfqMgxYUHC0MIMt/l2rOC6v6uBhkF4roX5Oy41AtuIgaEwTAoYxBlNhYQMiQBpsEm7Ho2OedhX8h3ARCysJR5OvJp1XdveDPg1kYauPh6h5pTPdPkAnq2Wa4bedqoIcRNk+cUxVEYAJwcaNWb1UAoww7RIwqs/XNZfaXIJWJDUewZTr1A/m1b96IA5mwfVfpiAgi1WjKzIBeZ4Pa52z4og8HRYVjD0YFBevaZZ2j79u20eu1aLioz45RZXAHfOu+UxnZUlrdwXYQOE2FQh258fZqLfnQNY+dpxFS0i9W4mANg4UD74XV1d3OdBnwABiE3wXPAX3IfvfZN58FRV6kjLvNiTleJVXX9TWcj5xAf9ME1Mlz1eNaaNQLGVUHnIwfe2gKE2XXjP8Z7rXznlX0jf5dFKR41w1qiylq6Y50w5JWKmTznzRimmdXbLSgpn2LE3oqTtgpGRSNpX8cQEMoohDZClRQAVTA1a4YqTKcEEEbERV9lARdJ2I71khbGmKGl78fMKrOw2TlHYV0tQFi53c2XlYBQq+46ZT/IglDQKe1HvBxxSGnoI4m+MPnYvMylhrIAZqwSL9wpbTOMqI73NAWnNmQU30Hh9ePnqTmO1tbORWWYR6qXiIEQrrmBMBQBqR4+Vhj4ah4UJ9Nqxgpm3RxMAShV7lS5Zg9jAmTC+Y8jP3iEEobgeWQhUSFZUx2rel+5bcPULS21IFVuj+l4Q/6v2wvOMqv7o9IoagRPlq8XOq4HCGXpAAglbcGCYJ2/KHYOMHovaUZyZUCllYH238V9KNcTZfen8exI1I0UuJJwWEkTEBCI9AHJ2Zd52GrJUaAHy7e+o32hQFJXJ3v0oBwpIPQGBLeXYZzwFXadkcIbBFBYaWSUBvr7Jc+aiKb09FBnR5eMbUQK8CkIlLzUkIrCf3dpI+lSikEkFOHTMagRSCJj3GfU1ruWa2EEJGp6imwkOQ/u3040xIpkSGHQsyP/dftK9Q9mNxqy4KJkCtEio5Je4eJXnAbjxxz2s0vNcGMTuOY8TE6uC7aIfUHiVQxGBJuLLOHG1jimhAr7V9v0+70gC0xkgJGpQjala0iNsEZ7BbIK+izgs1Ejdt9773gNs73dKwq4LL9Oz5MFVrFTpzTgt4EDwUZ9SRucIoIziSr1oyN8phENhtSALtx/jeuJ3E93Rye99OKLtGvXLlqxcgXNmTdPwCAqzbslYjpXeFtBA0SgwMPf7Ke3t5cjXeynVK6YfW3gVVRvoLNLijV2d3czAMQHxk8APvwN3xXOtwGZClAZrDlAGGRp/GZOT7G6Br/vDZVhxGLkcSlsDqRygUB2OLgfNyZ9v22kwkNorUgsJJv0EBaAUlU1M2Vf+lIdN7A90M3uEPO8XfTCItaTysXFz1hiYtEaFPdI+VAO7v7oVDDDMgJIaxh3bpha+TQyAMKtAf8n8W7laWVONFMCvwubbzhG93i6V6RvIWsI1VQyB0AYKbG+77LZxpX2okXjPAP3XsKUrMW/FBAWch+cVdZL5DDDdHQ613StcyHvsLrpnH07CSBMr8bg5wqHUQmsrUggVjauOt3dVV5+v2YTOJA1X606t7WacAwz+6zmXDq62b6UL1pPirc2piEowjhlZ4o2U+iO/9KIzyQ5pKGR3ItmsfWfTpmTX+1etPnZhhc4T5EIKbzj8nU17M8Vb1IPipug8zB5VdSDMnhMOL2YHf3OAhYJMkcnE2boAZYbb04wWg9hcZsa2ph/arv2efVUKm1ivhWDTt9U4Rw4D5tIVxOFFjqvm8ZSi28qd/QPp7zcFJ1wPEJDu3gXeGAcwl6VJmHdkz2LX6PtZRlLynmieH2HS6S9cHbcjsR/HN1kWhxI7MCggCRV4KB8qlfCO9+M3qDhiKqUQ0nDDz4wWEBhg+IO8KbnIYBCZ8jwRbJk/1srPufeu9AvtNnlirAxzmMFOXg2FaR5rypUsSwv1jmHSuz2HVHuAvgXEGzkoebJO0OTevw8GPTHXtdTvIExNzCedB8JI0BAZJRb/JK8O4WCOlLn8w9h7wkv1dFbDiYRP/ZkxvwtPnuBd42xF9SeO/ueQs7gqY14iSyS9+7K3oxzzvTc6gnz+4Z1hYQ/JCw5ZxTxc1eVIz5G1eLLOxDCeU9DYqN19UBZmi3bftURZTEf8HRQAw3CIN2o2auLWhrURl0AIrCBDA3Ts3ufpR07ttOq1avZQzj91FMIwMqSOssfvc4j6Qs4v34e7rtKuOCMtGnSmAeEJjpFGy7SKCNTEXHAHkIBhAghH4SHkKNpYvDpBaNbC/AfqRkgdRnA3/r7B/h6tnSBZIqh/8JWicScu2/cGVGZd8Gr6irOa/g414lwtSJsf20jI/VDRgtZeGlYhNsQegD8wO2AK5RJf0h5t5Vv29xpyfVVfarct8Y7l2sjFbG12rR+N8scVA/y21l6jI4aP+MYVOB+RUDYSIcUDu7DSsr1TTdDfYDfMwzUxiiU0Ur7irRaqVpZqecmm9w3kxDZA0LfWNEqHixLiQITtSX0KDzh52z8ja4vpo4CRJbkFR5CnbCbCOfspF7MaA+4jETfvqxZ2S1N3JbZH16vtjNywk1Jpe/k962lhGbmNNpYJdb9wpopM6h7Ypp8rsG5rdNaDhiUvSe6qkrvwLOtF0tWL+O1M15DHy5VZ4DjeCZ4/VxYoGNqqiBaRUjDwLRQUMyancrjPUYQVFJoSMLO4uJjzK/5yiLn1VHrJFskXe6Puz4nOoCG16sVvplpyw4u4TKprNEz3UC2ZNvTdyJpHEnimNk5tir0Nh65CnXMzruKi9nn4JMJ07fSKs/XLTtPFdXQp0tYy/H10mt3guHDj8eFdIo+o2NDL6IAecBv1iOMydHNR1c4GjrliHMI1aNpIjJ1DqxodeDaHRe6ZddN73PNeIo9bQth+3H+JTze+hELPa5kwREJXqYyLz2bHrN6UFHbSOnBIh0KttccxJvHua/6E9E73VXiIVA+lBuHt1vx9pa8Q/mvtuWIWZhDKIcWwKDzrNm83EQG2qgK0FGTTbwBzfaj54mHZqooCoN2VElPjzmnOe8sWxXC1TxePbNpLxrWhz74/igfSyxEccYA3et+fzuS5YxZfmWUnBasVSlO/vmiLlIaGVJ1biOGW8V5vC/XeH2RS+oI4IoUcp4cfkZGqLuzk0YGh+jA2/tp544dtGXzZjrzrLPo9NWraema1TRl2jTpPVZFHE3NwXbrHgothnMWjFd5yYHvkdKAiJeId/qICMOfzT710RIuZzDwMeL0COTNd3VLwT180P7Q4FAhSsi/h3VTcApvqqvaDnmKnP0DB/YXxmj7DHvLhvwXr/LT2wOUP6qcxzjxb8xraHCYPZp8OwLvf+eRt4AwUpCS0KdCEm5C+2jDlwhiOcMV0MQK3SYAoeX1Uf5DCJoQRS25O03n60dkFD7L+mz7+S3neUJR3CfeJptDmFP9RYE3HMJ3qKPMCI10UBZZNTBJpzZdPZ1OHVQE4idoRxG6tfBD/xqueLDDi1Zflc0GjDAHCHVNWPAY8Ba4S0oUKyzSzYvfg4cwIp8BhDqOSCd0TXk6ohu/fGIpk3sIw1v6T+1HVzQAwfwZUZ6p+yN+Si/9dhfTG6Gr/dnnzfX1fgY+77NKGDU4w/bceEafIXdKwwZdFo9dTUCYnhYrd+oCQpH9boSqCHily4ZNqv1F91piENEmIuXKnCLlP3Zuurc1tMPwz2ifOmBVoKMTQpaAWeWEjeJCLdGt0t2lCrpJh3JU4aJDTlOVK0tEWRZB5BLafWEHTwR+JvICqoKeqeRaJTtinuJYlSb+a34fNxC+y/FxnTP/19AtOOAcV7TfuTA2D/Q93aSzOFy1ELxaJU5qfhdLv9i8nEquwJw8zayX3CkG0bhNDqGugfBbUyTD/e4HbIQEj6Agyx1t5MsG8wzc0VNPC725K0LEqSTerSCJnLxH3qur5Os7cm5FhwF8iHE6fh1ZVmdJGJiEcHVkrfuqk+h/i14wM+4y96GpSyBH3QEt/B1XOeng3RLnqCrTdl5ALSCjuKpQTM4AQEWIfl1RFMMcqEBYt+cTMkSOYhmZ+IjtedDFUymoeySEkoaxu3Ns5L41tGkInTwVeLEnkcpnfwgcd/f71EkJqzsljDXoR+YLQ/SYxyrfKK6KPmeXvXYUgRpLfMBFPMggHyyYrzpuVjqmz+G7UBfCSwNeW5ND6M57m17Bhu9HRmlwYID2Pv0M7di2jdasXUtLli2jUxYt9EVlzMGNO/aYINBQaR++SqV8sQkUTtQQ77AvMusRrFl+L6uX3XMrACpEHQwMkuQQBg8h/s55gS7f3o4Ea408Q/xXQkblGi8Fabj+zRu5EvJXGhSMLiLkF2MZwB7+mwJCPAM/IN85z4a50FnbML5RxTxh0JYRcmhOtN+CcFHKeTlpDiofSatcFNowM4+ssGnoQHgut4zR3/yrxlrHgFAvYXaM0VxCLPytoE55+2S1q8sxqBLxlh5wVRVyYCxOGs4d3qC0BeBRPLxlXib7ZMOwpDQMMjMce/Oe2VYFN1O2L+shLJLebgwa0wID/pgKEGRqVL6rQqHiIR9yqStjlMcEEDoxHFGijI2GtXRV4DxHMa/7RPVyz6AXZN5DGFhacT3d/lAhkVpjeQwy4phudYrquN4qjDpGF/SDTM9rTk3N7XQ778L3FYCwqr9oF/hwyDw9+a8+3ERAYRCy7syrQs1XlDhFyBChbNeJcdsoPYZPRmelIqcizbdQhbiwHzNhrMLqY6+CD0U2yqeGIunJYGHDaVCq2EneiHgNXX4N8klUwQQgrGCefhxmPAI2DDdRy3/JvivQ2F01EwoDcYaVb9BbfvWYJ+Gdtj0BhyHMT8fr96bzHLB8ZCu88VrUYD1V+77+d3bH56CAbUm/d/+1st+ESQfwEjagKtp6PYQU9VC9oCETjpleyeTSVgJk0NNl5ue9PcHCHTNmribhK4iK6BBvEHvynIOF9RZRABIAL39T+4DVnAQAys72ANkbP8IoeNQeiLnZOEAa8XV1kvA4cmvorlLR/jTMTR1Vyj8KaTmhAqucXTd3f36lMJMAKiGEnHl34v3yhgrUeSNymI1yBnOCDQcI+09BfOCco7FMMvxJPRgCCsMuUflv+RQrwIX9FUcG2RBLG9UhLWv7yW5UvdKfEzeXiL9aCejWzHvHg8zQ4fHeyyx3Y51G94nwJh23HbHVjSpEdnIuSyVWERDqfnLh3LJ92qiD6S8/iBoBIBwdHqHn9u6lndu305oz1tLipUtp6ikSMpp6B2Nd3vxW4iQK0Qd5ppLybF7hWMAEGZXxpNpnVXbw3eNDw9TZ1ekLyMAjCi8hisxEhW/MsIYGBzmsXK/0YoOp+169yjnwZ2kirCreqVYeyTmXXGYFwegPuY5B55DCMl6Oa3tDDhAK0eT/lAkzk9CwN8cswrFPmGdhxIYdaPhForznQlD9dqzwEIaxFg+YPWjeBqXnlj2EjlU4Tu37q8hv5NdryDsVWXZb2kNpBUCZZbQICFNuYSCYzitzDvJArfhgzIySvhoiRp9xkyFQkWDF5kJ/lWqME5LwYFh1pugZzDMEK5iyC5l2bm/QMHu2bIzxTM0usBZrKyfsMN3f5a3qcFG8JjmE8ikW1IlFGe+lYHiNtrDsaafANiJb4fvyw1CYpqnM1nQ3qiTlXmwACCv3k2cS8VOlolBz3XxZlbDd9U5PLeYQDbViEBJ15JQu45lJWY1vwvHfIjcwBpEc+K9D9Gji0kOscsWNVNKWld/A2SOxkNNKEg8VTrhVSAt73nhoZZx5uOn71fb1nOF3Pd8J3bVoRirKqthgpDpWaF219qMhcw1xw0+rV9dvacMjGy09bykvQ9xeVN4SeUtiDhqU1bqeh5Th5Wcn3MhyELVVyyAFpOZOgLRfpLFeZxF2tBMlYUBsRTHzCBvHdxUp5w4MqFLGoaLyi7tfM1bUpCqrH33xiiV3Zr05zrWVrp3250Mx3WzRdETNAmkzFqWEUPaCJHv25ZzoBikTYMVdZiSg/zK/4nGOKfdm+3Rde32UoxB0hLpfJbMy5Ve5/gq6lQO/5VIwacXujWTaGRZaGQ3nwjCaTo2qPNNVOnOzDMhLgRJO1GYv4JJQYaWv8mTmLSNyMX3/kSO0a8dO2vTUU7T+kg0cMjp19uwiIKxl4E/kUTaizhxxPn5mV2avoHDzzESn5AChhmdbw4L+Ta/pyq2VD+PkbWyll8NdTl6lMjA+43n5GvVnou/8ibHRKzlWiiEBENpYWaGdUwqM5cN6CC0R0kmn+070mGJulmOhBZoJw67evdbCy48bT5/3dmrUj6GkDzlwDERDndItb3+vHEmGX2QVNp1lHSkfhb3YTewasUqfF+Z5pmyt1dl5RDl+OTYu7eaGHbXnhVjFBGsypLQFVQWCsAgKsJcNZVyy0GfC+jNjSi1z3gtZwYnjMRfpWC5wYqYlb1aLp/jbfF+8ZgYMliu08BJWb8o6W9bPogSkpaPMbYWyfkqpUQEI0wzTrHKVWc86fTG/sTzFKKIaxmWbLpuXzSNKQ1ez/EcYaWQQ4bGkvKVR3m4yb390s/s7LnWvj0Trlxbm4S9VxcxEeaT7zUYJGKFtDXfRuhRSGSyIyB/SlE9ophM/bSYTeE3cTlXUhl+rKv7WoHJebtQ1bHGOOZvAuyaNLzr2HKiuOvc1WXkJx6zibxbcC9eI1sSFhvpwXrt3VDwmA7feH5FlJTPTP+vkEoVKIqIzMpIvylYhGfJqbXOhyWLIMNbZ58x5L6G8ndIZf1XAFIdbVggn85W0KvS3+7Zsrb3nzhVOqdeLxhnEo28sA8N6l80t7NPQWvRsuj4JAXPzlDarYhiKsy49Gxl9rDRFyvHzujRt9Fxl+kMDfbq87fyq+f3s+VqQuPyG6h7oF/dPDwzS0UOHOVz0qSeepMsuv4zWnHFGDAj9GcrItEaT17Nv2rCv5M6tly+ZtgvpEkZmpd67slDO3LpXhX0Wx1isRWDbTKOLykhUGu5eojwngDCUndYOtEFXFsD3W7yUVL5K01xV8fGs1Jym0mOYlBtOJ2sBIbfrLL3ctIZSuM2BqmI6B8T3IuEVH4BBVAjiWF6+SiVcKlslDCNGXfGgFR25uVfu8YKl31aLMx72DAPSduWrEPqRK4VSftxdww3bt2ixMctvNOfceZZ9a4UF+TLFDfmEEbbSQjLGhM78jFvTItNrhm0WFYc6ClZ2jEm3eSrHDFlJFix2pezCeSXz3ze9ok0AQg+qGni1SsfQBCD0vG8Cfene9DqG2Sd+r0R1AOP025TCpYUlkjNn+faEeEpuiSvpIV9mnXqmrYLyxgPWKAwBhF45zilBNhzzWAJCw1z4tCTn3JIne1araNWITzYSKAUBJ3+o8xr7R9K9WAJAy9rD36uqtVbx2SKnC0+X8486d9SGU+VbdHJez4RVsFShsmsrOzFW90sVdDtJUSr4L/a8p0qbbHU7l6TQkmtTaRTBQd0zRkbpydExpnORPaHZdxIE7cfXQBiGtZB/1dlboclcokQj6es1kMKDnh9kmlB+YiuqhtNQhG4xTWOKWEOO/yaZeLo/KmfVKAIjwweOKyAsG3waCdFo6fz3TQBCs6jMT0Arzi0QQHjk8GHasXUbPfXkk3TZZZfR2hQQmnVJZWymjthZAAAgAElEQVTd4VpZGR3njCGnBQjzEsYDQjkwofKXSiQ9guMFhGnycZynm2dLSJKuVKANsxbeHZiP/DNYFi2LKIYMhJAjyY+QXhsxy7pMmPtOwg/rdhAfxWpAWH5gxAOUilb9PXfctQCKtVDn6JHSgFesXqC6lTPe2FtpEa8ChA24h4ZYhvHGs7E0SAVsun5lrtIifUJL+l3dPSXFm8tDsfJ0svcyGoUsB3ijzSJ9lSkW5QpdENHReckdDOO1sPswpYf93f4b7/DvXDwh2enp7+5Fd0tWQaFLtaeq+UXflcxLFUar8NlHozkmnjuZU+A3/tnafQkt6uWalPC0CkbGwcsNNoDMO/F6cJsxIIz1i2TlI2UlxLGgMqkuYDSM8XoIU17c6EAmWy137vzZbiQQmuyrPDe8yOlZZrv2/fmK+mvceQ6eVS19jk/mZFB5z+5KIvdS/rlUajmQpk5nVy1P+xWj8JgL3zQ8UJmHP27F3gq8SHWI5DBPBBDyWc1cc9OMh1B0B03VaQ4QBj4d0oDK9IaiSJW/NNrmsVTIPF1hgI3WUQvOJAsjWWnxH5Wm/FdV/F3XvIfdv9N8a6GlM65ndKTs/rft+gEXqRjJsjKdiDsoPyGZ3V+2XI5PFtcoyJTyehxhX5Sd4OIYLZ8RXhD0U2+EZi+hVJ4ergkICzsmQ55GezCfRhQKEwWxmzdKWbziu7frlBqKcmfa8JyYqi7XObuS6RjDDgzNBX3B751M/9p8mdHZO4wzykPbIEJGzaWbLOKNi1mP4HgBoeCEslqW+QMxXkBo6Sw8fYyGcYGtmw/uRMGlmfLVKJddVQs2ewq9EtJo2znWV/NAh01abWnz1qS6HsISFiHzlQ3lhbfbVTwzJXsUnho4HNcKMCRopFJIH3lAWKHfes+uHVK5chBoV2TuMfu2BgKeR0V+qH0zUnS0ipsq3aWH3O2FaKIuZkJJbQwWVeYGpWMI4wzKtmEFGVyaB4S6t81ym/wppXqxUIrfVtn9EW+6rOBM9qXS1dK3zEeQXQ+3ftF3FWEwCgijvZ47K4l13j5SZ16qJKGfnDU/6tKcactftVBHozNm++L+0heqGmgyjNRpGD7NJSWdVVaKQXB42lUYzq2R8ky/KYOyogo3K8lgQjkFzALCuvNyfUXh380arxwRIjLnQH612lbvWzPvRi8oIOSzVdgD9XZxWS5y1viUCUstk5Yl0t0LoFwobvCoZFTiyEOIqytCzxolFJ/Dope7ykMYzTezd+sAwijfKOWDUb6skxteUgfJkA0307YSQNhofxR5UOMQyVhnUM5TtydjDMq8Uipv9YxypZ/EP+i+k5HHkkPTgLhdpW+Gb0Sy3W/MsD+i7924TeB7NBP2fgV1if9Vxn6b9RDas9RIC42/zzyt46wKGa3koUX+EZ1KxwtGXcE/WQOneSogHHWAECGjzkN4+eWXS8jorFlRDqGfQYUsq5Lp6dj8Ek3UQ2hWN5V371rIqBtTXv4G3pKL/AjboUjotgEHCMOOl5Kl+jmZASGIhapaSh6ZvmwbZi7tzubkGYgjEEqnq5fSKyAZ4tUAhNyjHhxYMB1ES88oV8bS8JMJAsJQStYdaAgRC2gsQjACySuCUjDQM7pGyqoCmbIqralcCLpgbLkqV1+kh0gRjcKi4jdFSLgSLaClqzTH4TaG8DqOhByyS/gOLb7lSzgcVwEpD3WKlRsnXrRhd9+N3P9U3obSUYRIG43gTjf21DjvdUllKcCRdC661QsC2Cp0vrpqiUSrsQfqqJwqbK3QtWXS7bpkFYb3ICDk/cm8RVh2ozOmnMvzkrJDldPb6gKnRHvkcWUGZtexEhByEZBkQBWA0JVjdEA0vsfUD2M8gNDwYK9QTBIg1NnVXcPc8hT+dpwBoZjzyhVKyx/T/Nk684m3kKFUJgQvBoTJmI4xIIw8s8cBEColUt59rAChyCjptYrfTBYgLOsjlbdWyYehPpX1OtgyQOgNn0nVaAvU8mAhBoQeQLh/WECI93XcxxoQNgKC6ThVbyvjI1wlueygjgMQpvujDiDkHMLt22njkxvp8isu56snpsycSR1d7gJ3q89VbM5GgDAHKiecQ/i3BAjhIeT5ggG6MAwBhAY4ZWLx0x0Wxb3bzXcMPIReYXejlOpj8Y4PEEKPMk/Sl1rHXFEuPQpCcIeDL3YcGXHlqp3SllEg0upD6e98Bwgqm7a3SxlYBoR670c8YFYMAQr1AlRzUBkY4PJZ9z0/Ey0AQLybsSbeO6+dgouokponlZy8BE4F3NMoZt61c+wBoVeHucfgAbJs2s3C7WXJCZWtzffCOLAtkUVaRj6sQSqE9XJP3ltslbVhnFKiO0rydesh3SsgFDDHwHJklDpwWXK7gNKs0U4BoyvmNIi7c3jd9TLhkjCHikzAHMAK3qUaamxGObX8ukYL3kutgsS/Yyttjo7JJakAz6Ojcj8PgDzWrUlA6AFog2IePI4S6VtnXnZXZkOSDEvSvrRSonrxeZ7C0GI4pkYN5QfuoGIfwkiQywmuUs6rFMD8e3ofYfFbCwiF9dqxJzuuDBB6rSapNOjOLPO3nIeam3ezaQboojkbqRKaiCbIf64Ai1k61uSTdcATP9MUIERlRhc9URhc3V2c3016NiIFPjlTVcprOSAoCQdm0tveMnxSo1+yIaNxioZuoGg5o0GFXyKexhs8PzOrXMr1G/ZNd8VFSXilDRmVM29vvw27ox4gDKewLoDwFeMbmJ9ygDDaA6UbOey3RlFetokop5fpLvsxHUcuZFSMSA6sReHnJVwt2b9tiZs65WSeTbl/KB+PtlEVH6oKGS2hI8+7BsPOrXspfyrzEpaOXVuKW8wV2RP+Eyo0cJqOtsshowPUd/gI7dy+gzY+BUB4BV890TN9Gl/RoNuR59Ng3lXPVNEtBoXFgi12KdLzF5e6Ksrp3DJmz3CVp9brjdqa6VWEkmE1lkjlpx9PNe0hHB4d8VfPylGU+ytssJo2XFWhazIBYXsDwtlDau+XErwXCKRz0HEDSOEHlyfrU3rAJeJRgBYUUlwgqR9bmMYvlwoDNMDepDEGf3ppEd4fGhpklzh+ELrKIKNibhgb7grxoauus4HBARocHua/4/su3H1iPE2YM+4/wYXQAIa+7K1TniJQaM+cYVaRQDSmsToqRWDcxdNcxbRSb50KyUaKkwDrpG6uA1OYEtplcOFDhXEvTFBCeLy4h4ov5RTQZu+Nwd/0Yk8eS3sbjeA+HQ39xD7qSECa8d4J4BOhhvUCGMT6dHZ28trYsUWMqB3r7yxmRNQ/NEgjY6P8TgdAYbtcgFr8lFsA7frpOsVhVXU4cNyjhaXN7I8CbOAzJG2DPij4NNDfz2dvypQp1NXdRR2dck+RmkC8YlJxjhqBs0b7i5cc/1dH03Lltxs9bset9+PpvstVudP9x2vfEdYdQwJ3PvaAUPNrcrvN/M3huSIoLFGqUwUpVeiccS/iR431BDegCkGfAkL3Rqp08rqfdIDQKc/Zo1xDsyzZTVUho1YGl/H4sp592F9DD6HiMtODF9xxtIfy5gCTfLy+v0fQKpPCt/IjFIW2/PB7ueX2VDgNjQGh1x/8ji0apcrCDGX89rovGWMdNsWvenpX74n0TPC75rxU8095shlAGCnyBQNTDI4Ka6berwZrltuvOOZy3gMd69AyJxvKKVryTcmfU9rXGY9dj9Cs6YDDN8tXrQ6HsPRztjqz78KpU33AlX3gHMKRgUHqO3JUrp3YuJGuuPIKWr12LXVNnUrtnU6bqO0hLNc4quV+XDCzMnQ84f/HBxCG+0JTHqHJruViKb+44wOE8BBGwlFC5dJPZTUmY+kvvDkODyEnQ9bQ2gAKdPCaQ+DnUmDoouTjB0q3eoy0n5HhEQ7RwyWa+A6KvHoepaJqPCJsKHhvBgcH2fODiqWs6NMYdUCpd6BEPXNyX5l4mxh4FhQjO2GnZTlFmMflgB57NaEgGg8CCwUHYvBvvutEubgDwWJhKM4hR2ZfQbam5TsnQGosX/xIzb7wEgA9aM80deGYCnp5XXG2dA8nIJvpJG5CYZJuf+K9FEj6dXLW6Che3IQS2/XUcFUNCcTeYA/h6KiAeB5bKMXBHkS3lrxkWF/OZ22j/qEhnqeATwGFzX4aA8ImW0zy7poBhGU9SYgz3ybOZ4gNUmNj1NHZQd09PeIlbGJ/NMznqzHlXH5T7jVVZmoLbmc8ivaS3uFkeIM1Pthzi7lZvldjKuN+hNe2QWil9XqkHcVzlG/T9pRvM2dSzzrvsaxqUzKX1NSQPObmYBUGHUcOEDaac2EQTezNWovhplNHBkb7L9YBC12VtSeB8ZkdnPEe5Io2NAUIvfk5eMh0oE3TvWBVT6ucu9W1YfKGCGWVVaOQQEPFdD9HQIafqwaEWVlbkcdsz4sFuoU8plqbygLC6hfygFAIV5fPeWDQYGx2XtJ+6KF2X9ao1KC/WD8dY0DIRmSdW41DV1c21FyW6LHJBYRuMg32WLPjLI7RVDk3OYSsow6PcFEZvodw5y7avHETXXHllbT6DADCKaLLKs3DcJ2wKBtZXg8qk/tybqtNqJUAMYNGqnL3mqWnFX2lyCeJSAt9pCcofDMuQNg/ODgWFNr4IlgZqFwUzICwwv09qR7CSQeEAgb7+vtpYGCApvT2UldHZ6SI4++4lgIbuLe3l2bMnCmRtAkLVI8Swvjw/OHDh6mru5tmzJhBRw4dosGhIerqkessQLeh4SEaHhlmrtPZ2UU9PT1RCKMunwobeEqgFLNi7IAPwABCDQEuxItJ/nt4ndTzxECiXcbFXlAFOy4cNd2oZet5ogPCwaFBGoJH1IFga8CAN5ZDRI1yDc+aAi94UUFbDzBM7iZ7qYaHvcdQryXxyqNLWmfvjTGaWDoy1DP3YmpIoK4Ze5LVIKDGEjcPBbldnV3U1dlJA8MAhGPMNNm7XctMEq9yI0CYU9orFbRJBoQMwkdH+Kx0ulxP9H/06FE+M71TpojnvQml+0QGhL7qnXqhnbEHFnX17POeyRiNWKxpsaMaist4BJN9590ChCLIgtBvNFXZw2XqYwjrs4pMCxCGleY0hgpAqPS3AKiOsp5dN/CPsXht7XPNgsKUf6UKvzKOnMLfAoR5DtEChCXsxG3UFiB03NYDOAsIXeio20SjQ0M01D9I/UeP0u6dOxkQXnnVVVxUppMBoRjJGWuk+KKU8bcA4TEDhDt27xqbM2cOzZ4926USxqxeGS4ENJTS7OdE8RDawZnwUSjwCN/ctXs37d69m58aGpS7UQAEEaoGQdTd1UWzZ82m1atW0XnnncfAkDes+ahFu72zg8HD4UOHGYBMnTqVHn74YdqzZw8dPHSQPTp4HyAUAKZ32lRauXIlbdiwgaZPn14A1/Baon88e+TIEdr3yiv0yr599PK+fdTf188gpgtgh4FmAIQLFy6k+fPnE/6LdZw1a5aARV87VtYsJ2hPVkD47HPP0b5X9klBDg31hQeto4Pmzp1DM2fN4vUAsFIgyNB+bIwGEL7Qd5SOHjnCdMX64wNQDW8vfqZNm8Z0nDdvHgN4pRPoivU8cvQIHTp8OAC/5Fioxw8Avqe3h6ZPm0bTp06jffv28drCeID+dF28MWBkhIZGhrlv7EOukIscSOcZbKQY587miQoIw1yE38CIMdA/wGcmeNspWBCbsHKeyIAQXtDgEXYRAy7W33oFracZ9MFe8qE6vkjURCFf9fsnAiCUqOLizi94a0pBYQsQegNPyXIfT0AoeWxOJmVyeCcKCIthY0FZZU5jtlJVyGiO1xb2XKawmTU01Dmd9tqJLP9W77bBKC0PYUwpH55aw0oRRQnwdnAlNFIPYeIdt3unBQgbAEK1KCCVaWCQhvr7qR8ho85DyIBw3RnUMw05hM5DWAi/rvIKjQcQVhkNqyNhsvKntq+8DhfQCPVqDS/PGyfZQ3jH7347tmL5clq+YgUDjtRaxwcB1uvjCAitElsZy19RNMJ6aQDckIe3c+dO3pQAiPv3v0N79+6l/e/sZ3AIMAFldOGChbT+4ovp2muvYVBh83eEFC6c0+WVIeepnz2P/XTn7++kTZs20Tv79zOImDJ1CoO/qdOm0ZRpU7my0tVXX82AIP10tndQZ2cHvf76G/Ta66/Rs88+ywDitddeY88BlORp06YzIERI3YEDB+jQoUMMAhcvXkxr1qyhZcuW0YIFC3xBjqp8xTKQyH/nENmQGNwIiDQTblF6PJrwAD21cSPt3rPbFSWUfD3NnVy+YjktWrSI5s2dR1OnTmGvrOZXYk2OHDlK7+x/h9547XV66803mY7YDwB+AIMAJnPnzmWarlq1StYKeWKjY/z9/gP76c233qLXX3+dASU8wLkP1mvqlKk0c9ZMmj93Hs2bO5f3xiuvvMKAM91XQvd2gqFh6dKl/KMXwXlDTM3cWjsePUu8RulVGg14VZYBTZKH0KepujlhHUBT0HvmjBnsGQRoFkFsFEg35irPZnXoSH7S6Vz5DiWnYOTooLqHKgo1dBHp2AHCEUQNOEMEeBXyJuEV7evrY37CXv6RET732JvTp89g/tTZ3cX7pE7RgXqiqPypdwUQ2qIyLh94GJEbxuuufBhnCJ70kPNX4SV0Fmhdr5PBQ5iTfTnA4ZVcw6hzlCjj4xyynatkk/DkyfAQSrRReVGZie7ZwrUTbl61z6fJtUvwY2Folh7yZdBc6vZnwUVufQr7NBe1VJNojfrSZibTQ6htlu29VJ0dX8hoHGhXpa9E+0MrkWcK2GjBH6cGhRScZH/UJH3tx1La191HRTobLboJY2qdgRbHaPzyLhVHcgjHGAwO9g2Ih3DHLtq8aRNdcdWVtHbdGdQ7fboUlcEHWSHqcGqkcCZXj+iYyw3B1WCw0ZyPByBM+UejMYXvJxkQ/j//3/87dtZZZ9H6DRvYM9HT3e0LbSBUjZVI5D/lAKG1trnFnIwcQm2W/zvqrsEwXkjPJJsAhPAQSljoMCsRzz/3HP3qV7+iF154gRUvLvrR0UFzTp1DV1xxBX3s7z9OvT09+ep/WhHRKXTPPruXtm7dSo89+hg9//zzEu4FUNXeTtdeey17BamjnZXdBfMXMPBOPwAb/QP99PBDD9H27dvppZdeYtBwyimn0hnrzmBwsnjhIgaHBw8c4GcAcKFIA2CsW7eOQSGAxMyZM6mntzcKa8xtsP+fvfcM16O48n1r560cAIECSSgLEDkIEIiMDTgCTmPscZiZZ55773w8H86593w9H08YezzJ44QNNgbbBAcMxiRJRBEkgXJGOWvnve/z+1et7up+u98gNhiY/fqRkfbut7u6atWq9V/hvz6qEcJlK5a7N958U8Zz1/Eud+zYUXe8q0vriCzPmjXLnTNzpsDy6NFjBORIFQUcHjx40G3fsd29s+ZtycD27dtlfAPcLWWUSO6cOXPcxRdf7CafNFkGuNKDjx1z27dtc1u3bnWbNm92O3fsdAcOHKiYWtYIUHra1NPc9GnT3JlnnOlOnzHDPf74427lypUat9JWcx/k47SpU93Fl1zszl+0yLW3+/Ti5PMeAKGqhEKtnpl/6foXp4N/EIAQMM68s29ef/11N2niRHfqlCnuzDPP1H5pQgcNJyC0E9aUDP8uyM9vigBIGSBMDusabKaZZQ5Ak73Op7O9w3V3dWkfMwfse+SLVHRkBOcE0X+cScjG5MmTdYh+XAChsQRqMqy2N5ownHX79+3THs5/Ro0aLXmxaHvROtp5pEPdWEZjdttcZKCsmW/VA7oBZ1ZdB33ibag0B98fQGg1zZVhkYoMg9RXWPNVCgHORwQQ8nIZx3TB2w4XIKz2rOEGhHW/l10Y3tuM4noBSiawUCXYM1yA0Jan1pqNAMKa27bmBbUAoUSHXvVECLt7RBTXfbzLrVm92r0eUkYBhD5COAII0wmvJb1FSzPMgPC//r//bQhj+Iwzz3QXXnCBgEd/v2+5AJulEbGUAUJTWCIyCeQYDNHqYPLtDrL2WO7ICAavegea8WteeklZIGQJKZA2FbFtF1nP6S2GYA0dSLzuRP7Wr1vn7rvvPnf48GFFk7Zt26q/jxs7VkWvn/3s59zoUaMqksk9QE4JYjBGnnvueffII79RyhugE08/dYNE6D7/+c+7pUuXqk6K+rYxo8donvoHBjRHRAqIWhEJJA0SFiZASmdHp6JUgJsZM2a4KadOcRMnTFC6DYCCa/jDmO0PwBAD8sILL0wjTNUY8wp+p7mMDPDcuVCoLIo8iqVapcqJUm8qxvqNG9y27dtlMAPwMKI3b97sdu3erSjpgvkL3NVXX+WmnnaaSEkMgFE7yt/3Hzjg3t3xrlJyV61e5fbt2yfZYL4B1KSKYoTz99FjRqv/IOvH2h48cMDtP7Df7du337366qvunbffSe5PmvCsWecImE+aPEkOlgnjJ7iTTprsJk+a7N566023atUqt2zZcskIcjhz5kw3bdpURSBh1pw4aZIjyjljxumuta3Vpwom5An1Hsfp9vF7w9cGS2oThtZ0P/l9Fa9Ydl/WOtzzv8+vfX7Udj06gyj3qrdWuXXr1iliD5CfM2e2mztvnk9jt3YhddYV8+yqEUK4a1QDOqAUeAigDuzf744eO6q61LFjxirt2GqAq52OBsqUllzzGPUX8O7a/339CRAkE2DHju2uIzgAFKkWS3Gfe/fdd7W/Tz7lFDl6kJl58+fLYdFLdHpoyGd2VBtDvYOL3sFHB1NdUPZ6FqktekQ+iuvXPS9bgTbe0wMnZFBcRZYEOm73rl0hit/pJk+eJAfY0aPHFFUlbRw9ShSVvQdgTmY6n9Jn/47kPcFeBgCS1ks4bDwrNXuVrI/169Yr/RuHEXsV3e9b2vgesjUd27U2Ru732quqOfYpTZQjoKs4r0+So+BUvb9F/oV5wzgKl7xkgMn3E674MJAqEcI6xb1ixX3CaBZVls1btfksE2n9PPliuroF0LriFTLPq9rSxN8t+6xKY67atsu/W2n7myhl1AZcVO9Za4tndHStiwsIVt4rIKyqR6NfNpoOm1+zSg2T6l1bs9QGzbJzZ9azSspofps0shfquTbvaKhjuQp0TzQzVWS5YZ0VRVNTgqmIlCoMVsRMgz5ltLe7W457qyG8+uqrFSFsH0MGngeE1hI5vWc0srjjVxU3TXY/FinbemaycoWGN0JYa8Zr/b7WIZK+o9dIBfdLkp8qf9f0//33/z60ZesWeem//KUvuZtuvMn14I1tanIdbW0CNTKeSiKEcX0V9zDSFYwUz/iY79VTviUMUIpUZdBHUBiyJ1sIffqierhq9QZ5oxDP77Gjx1TDhaG+ceNG9+Mf/1ig75KLL3HPPfesDBAO+cWLr3J33XWXDl7PRppOclxDaMbqgw8+6L7zne+4Cy64QIAMgIIRgeH55S9/2d10003ycHuQ3ea66cvS3e06OzsEMjD63nzrLUUZt23dpjm85KKLBOwuuvAijUkguYBVDaNxzZo17oEHHtB9MIx45uVXXKHv2RjjWa9Ij8uZaQ3XcZwoQ1cyrY1tAuST+rqOjnYB6ZUrX1f95uuvv6E1O//889w999zjzjzjDPWTP3LkqJwc48aNkRzRQoJWEIARvrd27VoZntddd527+eab/bypPYnVYpoYZ8f5yCOPuKef/rPbu3ev6+3pEXvtZz/7GfeZz3wmtLmgHYg3LEUI1Ozc5s2b3P/6X/9HkUVA5x133O4WL74ytLWQsGf7G5rt1KAui+vUKogXLPrlN1cx621qfeRUsDdQiz6VJlF6laLmuS8iu0TDfnrffW7d2nWKfF9xxRXusssvd+edf56blBj39Ryj6TW1ACF6iggdxFI4CQDprP/xruNu2vTp7txzz1WqJrJSzydJsa7n4nANd967d597/Y033OtvvC5j/9olS9yiRYskt21t7SKo+vnPH3BPPPFEkt2ATH7hC19w99x9jzt6/Kh0xdhRY1Rr6StOCw60Rvr1ZRRFcW1FNVFMwUVj41BadGBmllg2Nbvf/PrXbsWKFW7nuzu1J8mWIBNi6tTT3I4dO93uXbuVYo+ORqez7+bPn58+ODgTKo7QGkCXbALT1zz33V273Np33nEP//JhRfw/+clPSs8Dzts72uU4Jd2/Yb1Zo3eItR4x0Puz+3/m3nzzTTd9+nR33nnnucsvvyw4Ff2NeD4p56UpzqVqtjHlkkZd62MDt3O8nu0RGzBl+iRxQBakT9bzDLumtI1WyU3qYRZs9J6NjHfk2uIZqLoudUTvG9237+c6xLL9fj4n3QP17+HUJPBtj0xrZFiKw3wbIBzAudndI0CoCOFrKx2AkD6E7Wo7ERzeBgrDf9OuhpUZPI3usUr5qJzlRu954mtTrNWGR7c0Ij3F48gAQqJZ119/g96V9ElITqoCwliqAlixSKEOgdAiIWm2Hs1ikqQS1eqkRAqBhl4tE5pdS2j7oPMssGzy15iEIb9AsVGoMUF/Gxg8uZb0rN/+9rci77j0kkvcE3/4gwxDInuXXnqZDHu8zaTtlQHC3Xv2uBdffFF1YQBAAAbefEAK0Q2iP9dee60O775e30IAhGKGJmBw67atShNlPES7iGhNOeUUd/Xiq9xZZ52laJW1yLBDP5n2YGCTOgq43bplq4yBb3zjG+6qa65Oagnzc/NRB4RqwyE3XbNSZx9++FcCwxhxAG4idHfeeYebNnWa0hbUtqG5WYYb6m9wYEg1pXjb//CHP2j9AACsE2RCrB31Wqy7l//U4IrnkhTQZ555xu3atVugafKkSe7666931y65VmCVCB9z3dvbp7owjDnAO8Afo27JNUvc9BnTFfXwBEa0OmnEfCpXSxbZx7j1+4RomO9lGNNsJ97SMpRXcaA2Dgh9pCPNICCqgqFNtBa5/+lP7lOEl/TAKxdf6S655BI3e/YcN3HSRM1Jo4NYRvQAACAASURBVAd2aS1BeFnVnA6QBeHbywA6qEnF8GfPLlmyRCzDkBIxbtt3NVOsGzglAIQbN2x0jzz6qNK7FyyY7045ZYpkT0AjsOW++NJL7pVXXlY0GicCWQa33nKru+XWW5RuwzxyrfU7LRpCvZH3iu+WUF2/34AQ8PXaq6+5LZs3S6eStj1j+gx31tlnK0rK2jEvOBOOHEbnHtXQv/7XX5dTTi1eaB1UkJqvc6MEEMbnjyci65NOee7555ViDoHY7FmzVAfudUSHSBGIEBY5PGqJQ/DxVV5Go+dBH8nGoYT+oswBMq2176x1y5YtU4Ry7rw5btas2dIlvl6aVOLgF86Bv9re81qjjaj5w6XVHEAVZ07t2wfNlw58BBDWOWn/yS8bAYQnLgCN7GF7CvOdB4RJz+8cIAQMKkIoUpnVqiH0EcJ5rnPsGNccUkbjEghfEx2NLHcONQreRgBhoVVQmHOVAYR33nmnW3LttUpXxEBub21VY2widmqMXeIxl6EUFi01REki9g2/ra9aPCyrYzKyAG+0pm0vfKQxRAUjY7XMyZk31mKjUD0G+/qSQxvQhjGBkQXhB6myv/nNb0T60dXdJVBw2223uWnTpssAyQDCUNN45NhR987ate53v/udmzRpkurNOKhhMcVwI6WLiNPcuXPd1NOmJimkCKePnra4LVs2qxbuqaeecnt275GhjocbLzgglXrGmILe3jH+L5Gn1WtWux/96EeKcLJWX//a193V11ztOnOkOKUG7UcsQmhA7XhXt1vx4ovupz/9qUAPwKqrq1vEOhhtZ595lpswfrwbNdrLsz4CJ07rDHB/+KGHlS7IelG35glpThYREOsBGIxbTMQyjMwQIdy/f79Sjc+ZeY679NJLBCxJ/2OcRKKoDztw4KDki+gxIOT88xe5G2+8UUYfhufoMd6gC/CjYRCU3/IAQduLBgitybltp1ipF6qMgByzh8aJAUJro6JenSEdfM+ePW7D+vXu8cced3t279YQrrzyStVQnnXW2Yr6YNSXAsISZVCLZTTf5B5QT6SOTIm5c+e5W2+91U2cOEEy4wFhdYO/0QihUmUPH3ar3nzL/fLhhyV3n/zkJ2Tk44DiuTgvAAFEwtauX+ce+c1vvOy0trrLL79ckdRTp06VfhK5SlubnEkfSUAY5IFadZx2zz7zjHvkN48I+PF+l112mXTiObNmaT3Yb08++aRSjNlXB/YflN7727/7W3fxxRcp2o5ehICn6FMdEPqeoYyD50B09Oyzz7mdO3e4c84+x82bO9ede+5Cpa0y5+jzlOm4sUyHYkDoLSqcVqSL8l7NLU2+L+6Qc9u2bVepA86sMWPH6KzizDj99BkaU6o/sm8+AggLcHeDSb7D48U/ceN95JvFM/C+AMIir1dj2/uElquRGM8JPSD3peEHhL6/s0UIAYO9XaSMGiBc6RZffbXs4tHjxrrmNiOOy7adGAGEJ6KvGpGeOiKEpDZeuXixDGKMEwCgN4gHHCyYZY2xrRl44kGIyC/yICbvZShsf6RaRM8caUQYdks1Zg+946p5ZTMRQlJQ+/oTgg7qlTjoidBRZ3bO2TPdLx58UJECWlFQwwXAw7A//fQzKgAh0Z6nnn7avfnWm4oucSAD/iCpefnll3VfiGlI3cSgyfQKDE3Gueahhx92L738klpMUH/IPN51913uisuvUL0gnn/rTca8VUT2Qhoe6Wb333+/AGFvT6+77RO3iSSIerpRo0cnkvVxAYRE7Ui73bhpo6JtL7ywTFEV0rjWrFmtaNz06TPc1Vdd5ZZee50MbB+tEyLUfHR19YgU5kc//pHSbD/96U8rGktUCADJf32v9EE5RYo+P/zhD0UUwxrNmT3HXb90qZs7d45qewb6BxU5BARu2LhB8oYnH3IZrjllyhQ3YfzEpJ7N3x8iIl+PVMRC2tgBYCdaqB9UOp43dtlTehrRN56Ho6fisAspnsMQIbRxY9wi95CE7N2zxy1fvty3aTl0WAb4XxIQEmnetXePmz9vvrvllpsVsWW/oG88OXn5p1FAyBz8+emnFQWjFQ7yCQHRovPPl2MC1mfkr7u3RxEqMhHu/9nPFF0m1ZzaVq7DeUeLHIhpFF02duD8of8hTxnFQUDKNX/Yuy8897z7/e9+p5RZnDukyM48Z6YbM3asSMaIGuJ8g4Ro1arVqukmm+Ov7v2qW7TofDc0IJiWsiXn5qMaIEQ/0JrmyJHD7uWXX3HPPfecdMuUU6bISTdj+jQ3adJEZScwbgG2Zl9vH2dy1LNXi9SKj1J6vcOHe5PeTs05jgwyUdDzZBu8/MrLIl6ixvy22251Mzirkv6r2RGMAMITMbDyc1g7tbbR6EU9cjJyTfUZqAYI68mOKLSLRgBh6aRXjxACCD0opIZQEcIyQEiEEEAYMjbIbshXwJlZFK9Ro3tsJEJYtJR1AEJSpajfweDA28jqWHP0IkDo60U8UQXpXxzUGDvWMw8jJf54gzwsZ1Rb6IFdMIidC20CBn2UsqNd0RZqNDBcVScRUkktMln0uj4E7a1cgcqBQX0Xw/Oll15SaicG+tRTT3MnTZ4sQLVs+XIBQoABaYdXXHmFmzePmpSohnBwyB07ftz95L773Np1awVCuBYDjYgRRgpzxlx+5StfEdiwtgbWQJ6oEVFE7gFgwPBhpBTYfvXer7orr7jS/1tpjj5Cwv9iwTYwzNy/veZtd/8D9yvtjmfBaorn+PwLLggRzlp9VnK0zVWIaArnuo4awiS9N6QI2zv5+zXmehsYGlIfQF//947bvn2H0muJtFBvRSSF6NLFF13krrpysYxt2AgtvYsn9vZA2LHL/eCHP5Csf/GLXxTxC4ZYGtFuUsooOfLW8zB+f9J0STtG3nEefP4zn3NnnHmGGzWq023etEWGG0CD9FQjkIFx9JxzznajRvv9JfIhQBp1fUwDDo/wRzPT4Fqk40sj7omRGcBgyCD1BBRRdD+7tu8dEMa1i3HmwNur1ygNkjpeooSkxRElLUoZVe1lwRxUM3Cr1hAiq4ryQypDOnqz0r5XrV7tNmzaKEKiO+64QwzDyfiNZKlkLU4EEP7+9793r69cqdpF2Gsx+i+97FK36PxFklsccuhU9jzRoO9///tu9Zo1ug7SG0DA7XfcIWdUe1u7wE9pSVo4oBuWp+FKGQ3qs9QbLZKdPulknDTLly1zzz77jDv5pJOVwvvJ229306ZPUwSUtYO1DmfQls1b3eZNm+U8ob0L88e8eCKmchBfBghNzzPflA+8+uprAl6koTLP8+fOlV4x8IdOQI6QT37W6F6tBgi9rvcT5+XVRyLRNeg+ZPaxxx7Tv2FTvv3223UGjQ0RY7/WWW1QrmZrAx2NI3MS1mbhzJz90T/qNejqSRkdAUsjM1BrBk4kClboAWzMTKk1rMLfNxLjOaEH5L7U6NwEqyKjC+I+pr5d01ASIRzs7Zejr+vYMd+H8DXfmF4sowSdxCKuonGlu78fgLBynj7oWc5rwvdLkBp5rzoAIalIRMY4WKihMZIYXqcIECp6MuAL8ImUkcLDYYqXVwcnLSyiufCGrp8M/T3UB/mIX2r4iRVy0FOun3zSSWq8DjsnETNLORNEshOvwHAxQBi/NkYp96ZujDHD/gnDKAJM2iFeZxqWQ0yCZ5qUvosuvrgCEEIJ/7//8f/Ic+/TyybqvniTmQOAHyldn/vc5wRqMSwBBEaPvmvPbrd5yxb30C8fEqEJtSg+Tazd3XPP3e7iiy52vb09Plo1alTCNCngEGbUQANrRA0haUSwFQJAAUZKWb3+es1hrU9eNBo2bOoFhOgKUvCGhlIWWgOE9dkkuhrDd9/+/SLcoG0I0RwAOLL7r//6r+6NN94UyCPSTQsDorWA9s7O9iTyxjD27d2n2ku+/5lQM8paSe4HhySj1uPLwLxF1xgHEWFS1/bs2evOP+889/V7vya5AQACFGHPPHT4kAxKZAnHBuujNQ3OEuQQUOhJZ5pcU0tKoNSwAR8ttI+wW0TQ/0IRrxYf8TIK/tjwzMpJg4CQW+aZ2QzkOiedwIe5/uMf/+h+dt99crwwF6T9iSk3RyojxsgSuThRQMi6Mt84rtBpozo6lXINIFy2fJmbv2CB++IXvujGjB4tWe3p830mjWioaC81CghZc5wZ1FQYWzDkKDgVFl2wyN10/Q1im4U8iTXcvXuX+8d//Ee3fv0GOXhIUT9lyinuU5/+tBhHa8oJYCIMvKG9PYyAsMzwsJ8zLthEX3rxJYGdN954XWnfF1xwoer2IBiir6t0ICmhqgdu9spA3D9D7vjR49K1o8aM8r0aSxCy6uxKzmSOJ5xM9z/wczmW+AC2LrzwIskEZxVnEGRkqjOunzOtQnRKawi1oF5X9vV5wOnlzzMFo5+WL1vhHnroITlh2UOUCCw8d6E7e+bZrqOjU1FG3oXXTFLDS+2Q+pTvCCCsdZKO/P7DOAONgh69w0iEsHApvS7JxtzKAGGzWk8419/b544fPZqSyiy5RqQyajlhPXVHAOEwbJ1hAIT/9b/91yHqEjh0LrrwQvU/o5cbaTFKXQlGJd50a5BtRgWA0JjQrLE0hpalfxkhDffhMEvSH5O0FmsjEYzPcGBxD+pHSBECWAIKVXcXSCAsNScPCmPDyPazzxL0UUy80HhXAWI0FMegmjZ1qrzuTz31pHvllVcV1WGsgLxbbr5FEdN2mkErRWhQRf3UCR48fEjjw3OMUUe6Kf/l3cmPJkIHQLHm9nE60foNG9zbb69xzz//gmoZ+WDkAXxvueUWt3DhgiQayrh5dwCDGqwHK8KIOfgZUSiADYAQYGmN6qmDnHLqqXUJmtkKvD/ecSMBiWu+qhmeSi0e8O09bIxGy873AKnMiQybIQxsD4By3N11jZW13b9/nyKsED1gCFH7BfsgBuWbb76l9DrWkXn99Kc/JcZWo4jnIbt27dF8We87AOXYceMEBAEM/DeJQGOQKb2SiMCgmGoPHTqodNEXnn9BEeNZ58xyt916q8Ag94UwhO/Pmz9P8gBVvVJBm1tcW3tg4MVYC2Qrfm6DwyREhDOTIeOuxKJrcq6nt9utXbtODhmcE8wzDgai0UprY+/oZ6S2eSIMDGMiZKTTQnwDjb/ISSArCXTQAEhYL0lh9uek30v5j0X5jXzfRzW8w0gsxc3NqptDvmj5smnTZoF01uTJP/5RDiXGeuONNwkIzJo9Sy07Sj865Yvng/Q6ZJB3YM/Se9TScBMnV5OPwLMeyDuAkPRtABaOHE8oMxB6hjZJJnx2gk/njVPhGwWE6Bvel4j+6tUwnO5wBw4ecNdcfbU7d+G5akOCM439RK0r8vQf3/++W7tunZ5NzTPEO+edf772d0KiEtYsnTO/Vn6W/FrbuKOEYu3BeE3zqfhF6129nqp4XapFCNEbG9ZvUNRr3dq17vDBQ+7Gm2505557nsBX30C/0iUh52JNSYVHR0+ZcqqcLBCv6C0lzyFCWBYyldx4wih7t7h1BLrjJ/f9VPqcOs57vnCPsi68PPk0UaKy2kstTW7//gOKdluvRKLdrBOORXT6aaeeJoZhQ6GsP3uCM/PI4aOuu7tLMoq88T3+IKedo0apb61qWYd8xgz7EbngDHr+OU9Gxn14Duy41153rciYJKNBEMxMqNi1yTJ9OAFhXYfByEUjM1BjBsr1znuYurB3Uj36Hu71EftqQ4DQOensY4ePuDWrVrmVr77mrl16nZszd65nGP1IAMJGI3rV9OkJuSfqlJBhAIT/5b/8lyEMDkAHRrMVqWNIYxgYIDQwEIMwi1hxHREAImfWaoLD26If/igMNR0R/Xw+DdLeWsAHL3Bri7yy6kdGOHlwSOyN1rvER5ojavjcuiXGT/AqHzt+TAbzL37+Cx2wX/ryl92M0093QwMDqkUjPWj58hUyPEj7g16c8PaoTu+ZJnr47LPPuhdfftlT586ZLcD69NNPK+WUa4jIEQ0iQgdBCZEqDnKMBGtGTnPyV155JYmo8jurC4JAgV6QGDnMA+DYRw/bdA9PcuEjFvzhZ4z7Jz/+idu2fZuuAxDyfDzbRKwa+ZBOS9RLhvyAZ2Y10GKGYlGUob9/UL3VfBN4P0bSfS0qSpQMgMp7sUyAEMlKfbZI5hUwCPfu2+d+8uP7ZPjcfMvNijbxd1gHMfDxnkMKAfHC1752r7tq8eJgNHohAURv3LhJY6DmD5bHzg7W2Rt8SYprYBA0Y5rfwUYJsPnzn/8sueEdWGuAKXuJGlXmAJD42c99VmlvPnWY+0Y9OgsWJk/cFM91aXSH1hrHjkgON2zYKLbazs5RckZAmMO6eKbCNjk3PKABHDjJC2M7frxLa0fUQ6naarvg26RcTire9Gk+qqg08eKP2ITNCA3MosgnMsT87di+w/35z0/L+MWAXbhggdKlv/ud76jOkj1PuiZMraefcYYMatM7hU8sqZmzfcLYWQf2kBGv8Dt7L+7JerJ/SMdc+fpKkZfQvgBgwbjpS8gHsGpg0KKFzEWj9Z7x7O3ds1ctJ2DIxcmwlJrAWbPlVGAuuBbiI9glf/WrXwl08HPqxdBNRFBhKNX80otPREbpx6cKe1Ic33PR7zcAM2vN3IvsR31f0+8ZuE9T7mtvUsPmRKeQu6JP2VEoJ8uR427VW2+5n//85+7dHTvlgLn5llvkTDl65Ih6h0I8RO0w11M7h24jImY9GjtGedZPPp6jrPggNwKzSkDoSwrIuPjpTx8QkQwy9PWvf01kRzoLRfZCWjnnmd9DtJJ5/vllqoW1OllkBGC2cMFCZQgw9zgOPKD0uhIdAsv08WPHdX4ip+zFjk6v+0lhJ2o8dtxY/ZsWKThseD4OBbJLXnn5Ff2X9Vy4cKH77Gc/66ZPn+Y6R3lZ0DSEvlN5Z0Blv77qJ0WtCGG9ZlO9KaONnFsj147MQNkMvN+AsLZ2/HitTSOAkDfv6+51Rw4dSgDhddcvdXPnz/uIRAhPBMBV6yd0IverV36GARD+wz/8wxCpMRgUpD8CdDDWMAw5eGJvsf4epWpar0C+y4EEkEqAygD914Y8EY0ZijoxfJ6wGdyF0Ybwe2vePnoUBA8YM1ljtAIQxvMWpTuRekOa0eYtmwXCaAwOULv7nnvcjNNn6L6bN25SVIl0UkAjBjS97K6/4QYBUbzF5D9jlB06fNjdcecd8nLwoW4NQMj8AAw+9alPCdQBZM2wtuboiog8+aTS5uTxDgYq3l3STAEPSmNtcvodRgJrYQDRwJZ5kkkZAtz84he/0BgZA6AeQ4JUybRRc31CReoe72+ecAOGsSxUyIRymejb5xkzbYzWi1IG3Nhx7qSTfaSXqIwMpADmGy2TYy4haaFmk0gBQBMD0aI/5KqTQouxhcFOLScEM6RBG1vfE398QoYfc8Sc0zyecfEOSdQgROwsAoQcYEQDAmGGxaBTo+gxY7V/+B7AwdIjAeV3ff4uOQ7Gjh3twZSi7uVHSAYAxmnR1eoJm5x60hFxJoWWNUReAIU4aaynmoGrlKjJAA0Rwl7Nn9gqAyAkiovsEY2aMX26a2n1UcbW1ix7o38vXztgRmFMhoRMbFy/QZEf5g4jfsmSa+XsgVDpu9/9rtsIQ+7ggLv9k7eLoOm9AEIbj1J+Q8TXorMWvWaekSOA2MrXX3dvv/OOe2ftOyJ2ueeuu117Z4dnlw3RM+6pqHxoDWLOGhwbo0cVA6CiHRdrMOac/UuPJvY56c3jx43zLJcDA8piePKpp5ReSjSR2jnSA2+77RPS1cwfYyJ6prTCXIQwcWooJb/JEb1F5+zdv99t3LjBbdq8WbXMEFGx5pbF4PfRYNK2xmpqvWyGrA5rtRDk0uR2wYKFYkFtBBDyvA3rNrg1q99WbSmRQsAfUTlqAkkl7gs9bpkn5Mn3WPX5mkT3+WNOJnSWdJRqCSs/yfupZYR3KPIdPNk7331X0Tccf4Bxrv3GX3/DXXX1VeFGfu8yFexjHCnI7osv+jYYzCfj4n7dXd36HoRVPrrX4lPmwzn6m0d+owwDADTvhCOHlGB0NucTLWkoHzhlysly5BDZl4HV16+oIPW3sFyTFcG+nTVrlqd0n+udkSJ/wDFD/TyR06jnl38Jm5v6TNoRQFjfGTpy1YdrBkYA4fCuR72AEFKZwb4B19PVpYyP1avecitfXemWXr/UzV+4wLVD3PahryE8EQD3EQaEf/u3fzvEwSeGy7vucjfccIMOI/OQx0aQz9JKJ0gRD9FuN6kOaOeOHf7gdhia3ujHgBI5DUYjHtYY1JWkwQ1AtDEwqJAyETiYQDFMvcHum4VbvVJp8+i4/iWkvULi8Oprr+mgB/SKrGDqNO0WDHsM1gd/8QvVjmAMfvXee+WNh3Xu7TVrlNrGoUg06pprlyiqx0EOQQSAkA/RuS996UtKEcRQZF4xQkUQEdI/aWgOmLGUSuYYIwqWVyKzfI8UNeubiOefA1/990K6HvfF6CBlyAAKDdL5OWtIuioGgkVZaqmEGKAbGJRhGno3lgFCq2VsavKAyCKKPE/v1+x/7iNLwagOP09SMmsNLvd71opIHMYUZBK8L+/JfGD0ECX79a9+7VatXqV1vfGGG2Vc4kEfM2a0SEyo/3vjzTfEYAjrJ3T/jNHALGNTiqnVGwXmP9XvLF+hiA33xpjGSGfPYMyJqn7PbskvskD6I3Vh58w8OyFxIUIQf8oif5mU6BqAsLuny61avcYhA9aPkZpbWnMgo8kaROy9BhCVCQADqQh1/L41kgzWkHRcIt9MBUY36XLxJ4m4ENUKPeBMLlgTQMiKZcvVZsUiGVctvkpzvXHTJved73wnRL8G3Cc+8Qn17mwEEObNWSUEwlzZ2ytAjKFNOxIAlvdJeRIrAADRuLffWSsgjUzNnj3L3XD9DTLq0WXIr/WxNM3XOWq01pyaNl9LNqpuCY5Tbj2I9qRXyogAnCgTYtAdOHhQkein/vSUsglYQ8Di9Bkz1L8SfWEp/Lw/a5hnuYwBoRdjD4L3Hzyg992+bZs7ePCQ5slSonkRywhIo2D+3knJQCA98g5C/2yL+uAku+iiiwrno+xo5fkrlq0QY+imjRulf2k6P2fObPUfnDBxguabNFrmoburS3uPVE3220WXXOwWL77STZ02TW1myCCRwyz0uMoPRucLciqnlEdFIqvp6XGvvPqqHGzU/xJdB2TjULryyisCIANkeeIpFg+5enfnLhGM4YjC6ciZxb1wHp537nkC7wA0HIQmS3z/Rz/8kRyDsEHzXqwJBDGAYJiuIcqifpLvqYdqyJIBECK3OJ4eeOAB96en/iT9g74hwn3JJRe7BQsXBkDoU/l5nmVrJPtlmAFhPZsguBTquXTkmpEZGJYZGAGEwzKNyU0aAYQEYnq6ut3hgwfd6rdWKaiy9PrrVavfRrZYi+dp+PCSyvwnA4T33nvvEN5GPJi0SaCGjcMU8EF6DnVIabqbTI/k8Pc1hAOKmhBdw0B/d5dPfyK9xRgyLfXQ0iaVahVqJZSKRypNJLNE4ABhqotYuMBds2SJj1p2+Kgl37dlwu9dZn2YweJ7zw26P/3pT2okjgeWCB5pQDDZ8eF9OcD/5Z++pxQc6N2/9a1vOXozYkSRVkZ9C/WVGPmTTz5JIJV3I6r4s5/9TIc6zKV8j8McY9LqLDF6OJQxbH75y1+6Bx98UIc4c8tBjRGMJ1nGeUhzU2pba2AZzREhKIX1+HEZFPRTVMuJ3l7dDwOGyFdMXlJLJRgYEttjSPMD/NQDCH1tHiQP3tOepIy2+ZRRkaUEw8siyGICrELuUG28rNPmTZvkkWctiWDRFJ7aPJ6D5/y111aqxmbFiysEZmgn8Fdf/Ypqcrq7e2RI0Xvub/7mW27+vHluiAhnGLsnPPJGsMbtxT6pNCfC/OCDv3THjh7zabUD/QKbrB+EGL99/LeSGb5LyioRrzvvuEMGrRllwwkIxT44NKAG3ThLJFNqb0LtGzV8cQuXEPUP7Sb0eqSxBoOf4CW8qgaokIUJ48ZrL/f2h0hUmaGtVG9fB2VRZAAZxjt7hDlRRPbss7VezCsOje989zsC8cgNdZhEexoFhLH+YKkYx959e5VuicOEOukDB/YrKi1HVWur9i91WoBodCBAw1IRibIe7+qSfLGPuB4DHCbUM886S21GLrrgApG/lNUyFsmwAUI5x8K6CIC3tEqP8odnkML6/AvPCyQQdQJ4orMuv+IKN2fWbHfaqaeqdtXWO47I2nPjSLCBRo8BPOg0vZhE9oOzSVH8FuplQx2oGFnTXowCnxGDNJFHgXCYkUMqu98t0apUtC9JZ4d5feSRR9WG492d76pnFfLHvuWdSSOeOm2qa271up664WefeU7sytu3bxNw7xw9SmcX+nnihInJmhWfDT7W1dvrHY98AFz9/X2+/dDyF5VdAJEZIIszgLRP9AtrhhOIOWprB3g2q24anfLSSy8r7RhHHGmgpHADAGEW5syYO2+u7unrp537wQ9+qD6ml15yqXQ3wJ9zjuuWLLnGnX32WdpLrEN/IJfRvCpVuUm1kv/2r//uHnn0UWVg4BwDPN50041u6dLrNPuq4w8M20Zk9ZcEhIzf6oxrnUkjvx+ZgeGYgRFAOByzmN6jXkCoXoTNLb6G8OBBt+att9zK11aK7HDuvHmB9QougxFAODwrNAwpo1/60peGOOQAJ9TOAEyMPY1IiqUmptGplFYNsINhwe+2bNkqzyrEERahMK+y0nFC+qOlFJpR4QFhc4ZbhO9b6wqAFd5wDnnz+Jpj03uniwFhGs1MSWWe+MMfBApJqcSTKjbVceO0FhyyGKffU/raRj3/3q99TdEn0kz5HUCE71562WU+hXOgX8YatWSwShog/OY3vymvbxLhCXThFnUiOkWNWxwZgsDmy1/5cgLAZLaFKJUBEmOi5Hc8C6MVIIohjRKCcQAAIABJREFUgeFtEcivf/3rSh2ylM16hM0iSNYqwYCgRfzqjRBiHFlkAgNKRAxuSF5vUeSH1DRqfZK1SzzV2ZGakZkf/wr61739jrzpAPCZMOuFCB/XkrZJ5ADW1z/84Ql5/4nq0p+R//Jv0vBIV/zqV7/iZs+a7Y1fybNPo/TREV/zQ91QS4sHV0SbVixf4R597DGtAemiCxYucHPnzJUhR5QAEIpT4dDBQzIiiVB+/vOf198ttXQ4ASHzS8SAaNsh1TEFEpWwt3y9oE8bxIDlj39HjE2f5kttLkaxWqA0NYnR10Ad4A1QZJSK+T2XRlk8yODf5mBAnqipZN7Ya+wf2rzg6GAMWzZvdt9hz23cIMP1E7fddkIRQhm5QY4kN8Fhsmv3brdx86YQJexS7ZalQSv7oa1VgJAMh4MHDijKS69IQAagMmFLlhyQBu9E5DL1tKki2xk3flxFCm21/SaQNITjpF/ypDTd1laxnR7v7tY4YblE5zBvXIM+Rr7QKbRfgGSLiDhrxXyTwmtznn+230MWifQQzaKJgDytk9ii06i1rXsC6oJDxKKAPkkkdQza9rU1SOTByIcCAikzzACEjz32uHv1ldfctq1bRVPO2px22mlu9pw5qpecMuUUn2HQ6oHburfXiU14+YrliqayVzknVAM/b54bP35CacRU6SUhEmqYlTFD4POjH/1YBGHodWrHcQh88YtfcNR2c04x3yJJagqkWAnobXLPP/ecW/Hii7oW5wd6Hh2ADNFflp+zlrzf4SOHRUr11lurJO84l/745B+ln9CTRDwBkqqJtL6EEb7mfdnH//7v33ePPvKY6g5JPUUubr31FnfTjTf5mumQ2urZUP1ZWZEgGuaj1jlRK2W01vft9yOAsN6ZGrluOGbgRGI89bKMNmKCD8e7fBjuUTcgDP2f+tB3B4gQvuVef22lW3rD9SJvM1IZMSpzFmUCQ9Gq5diu33sNciOrdiLS8xFOGb3nnnuGMNTwxkLmQGod4DAfyehP0hUDZb0OGk9CywIdPHRQ5AgCDsZrB7Oo84X6SvXp7hZYNHIVz6oYRQiDZWHPpr6GA5kD0tc0Ypj77ySfHCDkbLPf5gHFbx9/3P3pqafkSaZmD0ABsDNASJ3O9/7pn9zWLVsU3bvr7rt1iAMsrL5DjJZ4N5zTzzDciArxB+MK4HPvvffqv3wMUFvkj3cnZZQ/gDiribnzjjsVWVQfx8GBTE2PASwfifNvRxQWQ5Y2C5DU8B7yWre1ua997WuKxFirhEaUCLUzjz76aBItq0UqY6mBuHnkyQ61PjwTUhlFmwcGlEam/m5QtQdSGRlY4ZM3UtQcARkLdXe2ljzjsUcfdW++8YaA1qxZ57iJkyaorqa7q8ffm9q3UZ1qI/Loo4+5Xe/u0tpgLCJPzNGu3bskq5/59GeUnmWAmO97R4YfGxFwOUZaWxRBWrduvdgocQJwHSnHpAjDoop8k44Muc9TTz6pGi2AD/sK5krGxL+t9ja/LvnU0aKUUZOF+LvQj5DehmOAdDuiXdwLoMC7Wmpye7tnGTW5ABCao2b06E7X3tGmd2DNMCxJhSTSD3kHQMmnipICnV2ttPuLJy/ht319vUqnw7h+7dVX5XwRoJk2TXMA4y/jYLzIMA4XABd7k4wA9g96SbV/Qe6Td7cDwtL9cm1P4rQ0jPyDhw8nc46hzh/qu4y1F71F2wdS3gFbOIssck+dHnNJCwjGC1AePWaMADKyDGgwma53n1lqNSmseE95v872djEgb9+5Q03r6ZGJLqDultT0a5dcq+iR0jtbYapN03aVvAjIDGRONg45lKICXXS4r1+1yB+pqhGBUnAciGWXKFQSFax0uhnITJ/l/wbpCU6feGPbulnKaX6eerp73O9++zuxPKODAUyA5JnnnCNde921njkTZ1N7p4+ydx3rUmbEQw8/rKwU9jK1wOeff567/nraCU3xxDLRx8aRMjWnKaN8/8iRo+5f/+Vf3YsvvRjmuVVy8O1vf8tdc83VbnAgJDWACwd9DWFvX2/iQPnT00/rrLj55pu1r3DWSa4HB923v/1tZQpQDoCzatNmn+pP9BynIz8DQHIOQ0SDvsTZxfO988wLeZoG7B0gRBkB03LitLdr3952623upptv0l73bWb8KV0xH3HKaIlTLjN/OTBZ6ytlv69m0NW6Z717bOS6kRlIdFONqSiUuQqvSepwzP+q6NKP8+zXDwg5lIZkNx3cf0Apo5Rtoe9IGW3paE/YoQcBgxWAMMxiRFZnNeyNzW/RCtW7au8HIKw2+kY14IlKY/F7NVFDCODCu4rhAUiyVE/V6oXF6Cc91E4UM8SIqAB6mpoTwFdh5AZPrE9bS//ERpvAUjQPRuKBl55DjtoZH1kJB3KGhST+onOQbfvSe5962dXTrXfobO9wjz/+mPvjk08qWgM4IA3LiBg4wDm8//3f/10kAaSsciiffdZZqi08ZcoU9S3EUKU9AfekOTLgCU8+Rji/w/DFO4unlwPbUrmM3AID8JVXX3Evv/xykg6GkYch/Fdf+aukTjBfD+TBSUp4AgAF8JBShjHB+DGIIJMBxBJZ1Sw0yNgCyITBLq05i9sMxKuW36yBgTLUiCIXVqPDvWgMDxjw5EBO6V82NsvKjGWHJ8EZQR84pcUpZa/HHTp8xD300C/FSAjZA+ygvkWAN3ItRZdI0Lvv7nRbtm6VJ552Idb3DoMSMiHmiLkC8CjNMXFkpCmuul+giQfskTYM6QT1ZoAkQA7kQ3jzAVMY08ePH1NKKt5/3pF1wci7+OKL3OlnnK5oTBGw83stqxDi9bMoUJJ2GPYj88NeIarhiYp6w/09+y/AxyKETVE0QKQTRPj7PQupeqwNGkFJmxqBA3ZOm3KqUtKQSaWhmfs0Z2GyBj6drcVt27ZVRBvM1a5331XUxphglWYrRtoeye5rK1e6gwcOSvbnzpnjZs48R9dOPmmyookYxh4M9SlKpOhl7BQyNsXM1Pl/WHaCjdmnrRMltDUYUnrxunVr3bat27RWGO44xTDEtX/DqlhkzQC2gdU8mUutw8rScY3hE4cF6c/Un5HuTLohehj5pKaYFkBnnH6GIkBEDH1KczbOojYfRe1AgoOD2VBrGOngAbXZgFQJ0CnGUTFcdgqEE71Sn0b1vgtvX+Wc8o4L/9YLF3pyrKKPl+XKG2Ew/Pz+n0svwtSJDPd097pPfPITOpdmzZopAD4w4JuzSwb7B5We+eAvPZkWcs7Y0X/33HOXmzH99FJAmBiKGoofD3Kl/rL/6387mJZxZpkO/pu/+ba75pol6d6MPI1yilJb29Lsnn32Obd8xQrVeCK727dtdy8se0FlCpQnwOLNHwix0N2sLSnsp552qoAwWSZERak75HxK9FKkw71ehiTGR/zvu++n7re//Z2cHGRJ8FzOH2RYgLC1JZDJ0DYptypJ159cA9ESAa7X9LAVHgGEtTTByO//kjNQVU5rAMJ64cRf8v3er2fXDQg1Sc3qQfjutu1u/TvvuHVr18mOhmW0uY1youCwsj6EBUpDNlHyc/5eUiZW+sK2WmWrVguE1fp9/sHxcxqRlBMBn41EO/MWduV7Nf2P//E/hjikOLAw/hIAE+oPNERqkQL4S26pdCMfGgUQVgMeOsTCFxNDOIrkJa8Uxqdr47/XKdl8BY+478DkAeGxruP6b1tzi3vyqSfd8y+8IPIcKO8ZlHqRhb5PHMoAQqJ+GBinT58hwxRjiRA3ES7SfwQ83JDqJmloT5SDeQNAEnlcdP6ihEDAjPgkVW3QE8EAImmPgDFDJJRWFV/96lcToJAHDPzbajEx1jAeILMx9jqef8GiC9SgGKOCHm7lDQLqnNAKOa9PYLWeJXvIQIPVFXr5itKYou+x7UmLY7472tpEgLF9x05FVzdsWO/+n//7/xLQEkW/sUGGxs1G446x+x//8R9u+bLlPmJJA/imJqXUXnrZpar3oe4Goz4PvsxQRM4BI4Bv+j2SOiz5OP10OQBuveVWgV0iPiL/Geh3P/rRjxTx4PnIDIDmVnpMnrswYQvMT68Z32V7KQGEIc0vjXj4lY5BvEWBjh3zTLZ6F+1hn9bp96QHRbqP/dcA45BvOYF8TZpIHZ2P7Pq9GnazMhFThed7qQ0JoEOy8cQfntCcYWifdeaZcuwwH7Y2/Fesl3v3ehAA0+app2quiJQQzWVtqAtjni36HAOydEzpbBapY5sfwJAVhdo8P/fcs6oRJu2dZ5GiCLjw9VvUXDo1sS9dl7L+kGWGdeiJaoy2PHvZcu/cYQ4ApaQxE6kcN45IbaciSwDmo0ePaV06O6kT9a1b4rUveqTpcO8A8KmvgCmAuAFC6hZpYcF707pFrToAxKrzTTdlIivRgxLDqqnJLVp0gerffHpxqDgPwMunLFYqBsDMLx74uXv1lVfc/gP7FekH+BJ5hx140qQJqmU3nW7A5tVXX3E/u/+ncmDhaGMuqOX96r1/5c4686yKcoJYpxatJXL6P//n/1QGAACU+6FbvvXtb6muNd8SJj0L1U7LPffc8+7FFS+pXpCMAUD7H37/BzEeUwOJDCNbRKRhpiYbh7OCdTWG69NnnK56Rd6DfVChgsPeZ0kAhD/96f1iGoWpFrkgknrzTTcrK8HXa5MWzYlYCQiTc7fZA23bS/WcDrXMkGonxUiEsJ4ZHrnmg5iB+iya7EiqJQR+EGP+Sz+jMUDY5I4dOeZ2bdvmNm3YIMfX4isXu3Nmz3KtUf9YUkZFmhUfD9HfTV+LPeSEAGE1YHYiUlDvKtTSlPF9TmQcjdy/9rOali1bNkThvvUdtK/kH+O7YsVWAKlh/ieKrVSJRL1XQFgvxvZphp5eXf5zIicDfSJfoD4IwwtjngOT+h/SLjFejb4dL/33vve9JM2H2qkpp0xx8+bOVT+seVDltrUr3Q3SGWjqYQsF1GE4whJ64QUXyuNLbRl1HXjuAXKkrvEhBQgPMc8i5emdd97RJiFC+Hd/93eJgW7U6QZWPYNmq8ZMpIrWFXieMVwsmgAghNHS2D193Uij3o0qgq7dWvt+VQFhkBp/J2MpLAaEjKRJjLI+Ur1t+w731urVbsWKF92B/fvct7/5TRlZfb2B/CY0QOd7rIeR4gDiYAbFOOJngBJ6NOJFh5xjVEHbgGTemryx1NsDINzq7n/gfhH4sA5EF43Nlf1jqY09PbD//VyRBtaaNcKxwBovWrRIALGMXCafJprdcnEUNoA6hc2jfmNRs+0sQNRkpjw+wc734sH/pUahfyZ7yKfOKhqVSe8tBoRE1Ym8IePsCdJFiaRSV9wRCIaYI2P+tHRiUq/5Yw22YWQEbHMfgAkOK4iDLBXRp036dD4zYst8crEe83WNf3lAaKEagBlEPU//+Wn361//WuADEEBLGyLPppes3hOSHGpTjXl57Nhxqv00j0pR1FnzExx3RG7ldBgackeOHnGHjxxRxJCfKRqotEIfNfZM0T5qrAwOY4kOWR5xeirfkdw2NynrgrRF5MV/N9TjymlYDAhZ4z89+ZR7+aWXpKORvZNOPlntey668CI5ctDT7F8ftfPOvuXLl7l/+7d/c4cPHxJoZpzo6bvvvsudffbMbOpq1OpI0l2gF9nT6H/2relO3uub3/qmQF71vemkj9EzN950o0A9zwCsAQgBa0R5v/DFLygKjDMPNlsioNSC048SJx+9S/kZzgBlmVR8/D71ZDED7ic/uU/PYGzGJIpu40+SMqrtXZAyaveO6izqPWtrmSEjgLBeg3Hkur/kDNRn0YwAwngG6gWEvu1Ev+s+3uWOHDjktm3d4rZs2qzgygz6DE8crxIDnVGR4zEBhSOAsI6tUUsTl92iWPKbtmzZMgSgyNfB2KLb4/y/w3ERjISkNiTfL029BqOjJTTG9cZJakxa4Dd5RiQAJhQh9pHxHBRBEvV3g7rd0eoCxsshpcIdOXbU7di+XcCL9DQMieuXXi9ASLErRpIRnRDp+4/vf18AjcN2xrTp8vRikJLqh9HPM/Bob96yxa1es1qpPxizGFRQ5hMljFMTMV7xXosQocU/C8OD2hEIbjCAeC5puwAUDAGiJHGrAEVo+/sFBDGwiTDiUSaigOF85ulnqN4GYI8haXNfxDxYh4SVXzIsgDCLKc1ETKQlLK6PJAYq/iEo4XsFwJeveNFt2rjJDQ0OiE0VWnanXnMDWrOYeMeMW9J6SdFVm4jeXr0fBErUGmG8qq9eiSVk8gfQYb5/+MMfav4xYnEsLL5qsTtp8klu9JjRWltLB3zzzTfc66+/4V58cYVqk2DIveLKKzzpxfz5he1A5Myo4v2yCGG8j5JdGdhCM3uswJgUKJRBnKaJZW1jJsKDAAAhRnxlpNkvknf0pBNHFJV56uzo0J4w4Kw0x4DclN5KimJvr4xa0lxJf2ZtkHnmBpBP+rUAYXe3ZJr0SdsHSo/r6EgJoZLIZZH5nC7thwkQkta7Z89epW2uXbfObdm6RS0WeE9SiwF9fFSDHIAczqxnn3/OTZs6VXpiwoSJqkv1tXnljhpzDBijrABiiKiTasy8ikl6YMD19PkWFGo/Euq7DShauqJ627E/o0hxCqC8MyHJAIh615YBQvUhXL/Ovfbaa4oqEwUdP2FC4kCZOGGC2GBJifTv4FtEvLjiRUXs9+3fp3kirZkI/Oc+91nJTHkqb/FmJ0r9gx/+wL380svegUcGSWuLgySMjIKYYTtjIOlMG3LUEC574QVlkkCGI2brp55yD/7yQZ0bMA6TQYJDhPMIwHvN1ddo/Lw76ejnzPRMsmQ+FEUINbvN5vAa0PsDLq09CucQz7/j9jtcK2n5zb62W2MvSdsYgg4wHMbDBQi9FBR/qpHK1HY3vqcTbOTLIzNQMQONyly9e+TjOtWNAEICIt3HutzBPXvd1s2bxQ5/3vnnuzPOOtONJguHdjpSFkQHg12RpJykM5hGCIMCbHhyPwoRwmpas+yFT1QaSwDh0aNHhwAO5m23xxoA5Azx9TdZs7CCabBE/SsG1CggtIiH5odnJ1VLXnYK5oYDt6e3z7U1t7pR7Z2uj7YZvd1u1853BbqeefppGeEAvOuuWyrqeyKbMhIDSCWq8bP77pPhj3G6YP4Cpe4A8qjjAdhBiY5H9/llL7g33nxTRi/3INWKdCAiGRzkNp+kg2K8UP9jBB8IN0YtTKNECUmZ42fULdH6g8iT6nrCH8A644EZEyICwCD35BmXX3qZ6rMwgCaddJKMDmv7YDVADe+dUtmrz59WPUJYHyD0TJC+OTZRHWoHMZogazl+7JjSDz/3uc8r5RMCCrHdWn1V6JOm6FZzs9LxIN55feXrmjcidp+/63MChB7YeJKIoo+YR0MEhBqv7/3T90QIwedzn/2c8uGNzIf1UM1af59S+kgLxoOP8UdK16zZs2QQ0pesyPtvgLDRqG4g86oYfmXEyFwvIXXUv31CFZFPqZORKUCY/xhRRfY3RGoxPknvpZby6LFjktFRo0fL3oSch1YOyOWYUaOUzg0Y+ud//mc5O9ifS69b6i677FL1bROz6SAsmr6vHAY7+4b/sldwZMVvUKQaP+gIYT07RAQmR4+qD+b99z8gGZ03b65bvPgqN2f2bDkWAGfdvT2uo7096ftIm5SHHn7IzZo9W1Ek37PUpzYaQVeRDBsgTJiDB/oF2qmrPt7t+6PCcgo4pOaa57drzluT3oPxfWMnYf55PqW0TIEUz44f34BS6GH5JBLPesO+iQPljDNOF2so8mCRf0AVuvNXD/1KtXowC5NuedHFF7rPfOZON23q9MqauWRYvu4v/0G2qP3FeWTOQ+T3G9/4hrvqqqvDe1V+0eqWydp4/vnn3d133+0WzJ8voqsXXnje/fZ3jytNmvvjAOF9kWl0PfoD/c8zSYWnfy36//zzL3CnnXpa4USWAUKRHnW0CxDe/snblcbKUijbZKhJoDG/jto/7xMgLBo8szcCCIftRB650cgMfOAzUC8g9G0nWt3xo8fcri1b3eYNG8Qqftnll7uZ2G2jOtL2RXUCQl62zD468VTeek7tE53mE43gnejz6v1eCSA8fvz4kAze0OLADo2hpiGnP/wvrvFKGP28UWi3LawLkGGQRhPyp1FZhDB+HmMAEMafIkAIeCCKhAFLehHGFs3kIWzYB638vv3ypkMEAmDDGz/7nFlu+rRp6ol2rKtL0TdaUyC0RDhuvOEGd+UVV6ouY/++/e6NN17X4U3EZ8fOHaI756Bn/jBgAJvcG+8+nn6iHZYaaMyOMvqp+xkaEmAA3GEMkEaEwUb9CJE+9V0MaVCk0vF72nowRv4NAJw9e7ZqIWG6NMBJo09LXfwoRwgBwEScIB45frzL7dm7VwYgHnciIpAx0PePdN7x48b6eh+R7nhJsX/DTHjw0AGlCj/88K9kHFFfdO11S9yiRefrWpwJ/aF5M3U5qkkUqY1fJ2p8mH9qS0nPYt34N7WotAuByEH1t03NYh1k7O3tbW7t2nWqMcXRIBA0ZowMPgxGAE/+c6KAsDxwi6FdYbKnThb9MktwY7qAbzUKCOmVxvwmoEA6xcujPiGy5LND/NxCzPTd735X5D9EpJYsuVZgh1YiAEQa28Z7RoCgr1/tIuKsBgPF+ddN/+1TJQcCwI8PlnwN4R23357WEIZWE9ZbsdjITTVSPUcLTok/P/uMW7nydckSzoGFCxdINiZPPkkOEGSJ6JS1KcGxhGMBFkscVNctXerGjR0botJe3ovSkJPm9SIe6gvsoX5NmG9SVlkHnCrqR9jf53tShrYkSjH1kxU5DtJMj6I65fIasXJA2NfXo8g7pF9rVq8WyyrOOP5cccWVbsopJ+td0QlE79DDb7z+hnviD390O7bvkPOMmuBLL7nEXbn4ckXtCzh2wvIVA0J0+a9+9Sux9VoZAHqVNj6wNstppCh+Nv1SMjnQr16brM+Xv/wld+7ChdIp69evc2+99abuiaOR/YHzEP2uEoMLL1TGCM4u0obJDhEx2KWXu+nTPVN1/PFReX8esjbol9/97vc6hxgr9eOQygCmiUIDVtlrREvbyYSIPsnekOUWXEN1hkvsu434p6vaCmFcdT6+aBuO/GxkBkZm4AOYgRMFhJvWr5dtTQaEagg7RwDhB7BcJY8oAYTdPd1DpFbivYe9T+lzOm08IBwUKAz2nN06QvN5j1/GGEhOi0pQGGWs+RiFPSd3MPlb1AaEogAnNZM0n5YWpe5wyALkBvr6XUd7mzztGE0AL6ILFy5apBSdqaedpnoa6r3eeP11gS48udR4XHbJJUpHxFihZoVriPaQWsXYLBKodEX6mtFTbNQopb3h6eWQzhtqaa1Zj9JFifxhgGAY0G9x0uRJSpnjuxhmpNMBQLiG6AiGAIbS+eed52bMOF3RMt8PclAGL4BYRnjudG008lRpjdRj7lY3LGJ/SWIg5BwOPFfkIz09Aub82b1rl5p1Y1ghp9R23nDD9QLFJ0+erEgKtW6ePdIbyIBBABp1Vnv37nG//OVDclBA2DF//lwxjTInfAeQYYx8ePbVKoXaRDFSDojEhubpq1a9pSbne/bsdkuXXi8yJnMCAPhYQyLI7AMiiQBI6leJkrHPTjnF14jxHdZs3PjxbsyY0YHnxKeM1rtOCRFEfcuSLKcnlvF1YlZfZmEdHyX0rJH0WvMRwtjsSx+WBwMD/RjGvree0hCjFD97ONEBIoeHDh+SeLLXfvbAA277tm0C9BdeeJEM4rPOOtNNGD9eoJT9xB9L7QawCyQGSv3UmK00J23k+o36ufnjLLmyqcktW/aCW71qtdu+Y7ubN3eeSILGjh2jZ0MQxIdG7GVAJ16vepaCPfzDH//Ivfrqa+qpByERkW619ujoUEotNXjKKCBCPjQkAISuWL9unbv6mmvU2gBA6Bl2YZ2sBITSzULfPgreN9Cv9/YESn4+BsJ8eOeHZ4EOB4BP+7RygGhqDfBXRqDDN0vrluPZSWWKsfX29bg9u3crSkiDd3S3+hDOnu0+8YlPynFH25QumIYPHRbQYs1ee2Wl9hyyAQjCyTNz5lm+jjFJvy5wExQgD4A6zeRxPMGOiw7C6WCAkDPGnBOWcutb7fTJGSlA+Pxz7itf+ZI77zzvbEJ3oXuoDyRTBV3CeuMspJ4YJyLRTjIYiBBCpgSx0RWXX6lygNSpV1k/zLn4i1886J544o/qY0jEmF6ogFeAJiDRziXOPup4Cz+cvSGaaL+PfLlVbZZG/N8jgPAvZ/6NPHlkBoZrBhoDhC2u69hxt2fbdrdp/Qb1+KZ0hghhayc2W3AWf0wjhFZyVO/cf3AOsRJA2NvbPUSqEEaIDBAo3QUIPVNkmh6UpvrpsKAnQPikxOy+yiKyPFPjwpLTgttWw4msNQOEyfMyt4n9/CVTK2MvMWXE3ImhgBGO4U10oA3A1tyS9BQDfJFyhTGhiFRPr/q5YQhg1FK7Mm7M2KRmBSIGS7vyhqUHHrI1rUVHiABiwGKUFEXpknzoUAvDWHkm+dYAGP6OccIf0ozGjh6jcTK1RqYxmp+N9nU1SQQmzBnGoYwhm0Nv49cNNEqFdxhqCPPQQqJWBAh7PBvltu3bZSjuO7DfM1GyNr19rrW5WaCZhtUnn3SyorJjRo9JySAgwggEGKwB67tv3169GoyZrA9g3pgE+b3vodam+ceQ27J5i8g3WPONGze53bt3KVrJ9zG+Ajmn7uVrvy5WtOLtt9eIqREyFaLIfJ+oCzKCrJ0y5RTVaPGcq65a7M5bdJ4DTMmAl4KsTy2UAcL420UefGMazaaBZ6F6oPuJCSYjsQgOnlxu4OCAj0gqKhGAhAEPP88DAvlvvvWWiDuOHT2q+QXsSP6HhrRncIRgiLOmp54yRUQhRM35GSBNUSzqcTFwpUgC6CkAInlA6NN/PVDybzyk8VDbgOPd+ZGPAAAgAElEQVQFA/2yyy53oxXxbXL9ASCpn1/B/b2uzK5XrdUTecm//LPmwGQCGUr6jDY1idlYe3/sWMkpcoQ+YILp40R0iZ6J9EEsNMoTpu7wl1x0NvAIZesA5SBIVHaiL7K03yE6GPXEi/WFdFvpBIRDRXOWk8yhQdfX0+cOHz3qnnzyKUXqkBki6Xfeeac780xIdsYo5Zgeoo89+piMi97uXoFpQBQA67SppwXZaPOEO147J9HNZKwFYwQ8AboBpU899ZScf7zPX//1X7urFl8lYE4GgelbwCAEUtQ8AlJJGaUelrYXpLoaAzT3eObPz4jZlUwFQC6AHhZd7gXBmOonn3hCmR9EgAF0ZLEg80r9b24W8PTZKK2O3o2cG489/rhb9sIyOa74Lg4q6ksB0L6md8CTBhEhDAQOFfo9AML4595JW9uMqXAWp+JT+GVvhpTfuI5H1h7UyBUjMzAyA+/bDJgj2Pa+59z3/8LO5hBRFrraxDW73q4ed3jffrdh7Tq39p233aWXXe7OnjUzwzJabw2hP26LtcT7kTJarz4qsrP8ydOIy6z86Kx3HPUvehkg7CNCOCCDWWlEaoIbDL5MLV9q+FQDhFowU/jJLPmfZCYt1LGbUabU0PDW8cIWTXT146TSOJOQ4t0NtgEAkY/vPZfaDD4dJwh2wsAQiswMbCWGZP1TX+3KvJfdgKDR8PNvQCmMg1aD2NYOaK+cBaV3JUA9Z8B+SABh0VwU7W+fLtqr2jL11+vuEqjCQILlVSQNo0aLzIUULAMRJrsx6C41CoNyUVpoYHFljtkLRPmgs2cdAJbUFPF3PkQCASu0dMBoR46I+M2ePUfXYVQeO3JURn3+4yMMPvLE2l5w0YVuzpzZrr/XR6Iosq43QpiIbm5v1wKEviY3v7Py6tS7eer5JAeE72hRbAiiSwYHXW9fv6IvREQwpgHLZR8AwEknTVYUH2MXA5u5YX0ACwKEXuEElrJ0pYvmPWmtEfolap6bm0Q6RUoyToBTTj5FvRCRAz4aX1OTnEll69LoeiEzP7v/fvfmWzBqZj+ekbhb76h2OcraaE3kc1Rnp7ty8WK3+Mor1dsTsiKLemaOk9x+z9SHyjuUPre07q9EZ1SvE6RupERuJBv2u8R7p4HgViMlEwCuNhzLlovcCxmZM2eu9hcR1IMHD0gnvPnGmwJFpIaef/4iRZXPOPMMZUuwt5APW8MEENYQZ9+c/ojkE4IXUjzRQTSVh/zFp196QKgMgr6+wPq8W2Ml4ks/S2pgkVd0FcyiMI6+/MrLei/+EIW+81N3ygFBhJw2FNSiA0R5T5wf/ME5QXo7uk17TI49GGFb3OFDR5RWSwbCiy+9qHcl6kj7IpxTODN9G5gwZiLIIlsr+EQso4lOic/rgnmrpT2KzQ1/92o1hPXom5FrRmZgZAb+cjPQECB0za6HxvS797p177zj1qxe4666+io3a85s11LQdoK3qsYyqhPkAwaEtaygapBvOAFhrXE0JhElgLCvr1s1hKTN2UcHuoFCWyB9PwBFafV0eHGE0B/54XcRIKwYbACEPNXXCb5/gBBjA+jHAdnb3+dGtberdyLpbRYxsPqtTCRNVOuVy90Y5q++TEb4YP+1lKQkWqAd4sdBhMVTwltgxM9zJmUtY4xFoPAjBghJYcY4tkbreMVHdXa4MaNHyaTw65IyXdr8xbMdz4s3iKv7kGzOjbjCmF6NdCkGCRiKRibDMxkvKaY+bdgbjDbGeExmTOPt5x5iJyVNsKdPi8o9Sw3qElGqM3AbffuDBYR+7kOdcnOLamD37NsbUtRLjNQQxcOIBYDzhw9rw7qgYyxSk+CMoJ/yJDtedfm8SUWNIf4JoNJSyAHnROGIxE85+RTpOvQDdVhEConEWzZAfhkaBYSs+3MvPO+2bttWsaKARVLDeRZRaKKJXE+KO3MACJ4zd47IZ+hNSEop40R2cDSkSrz+jIAPCyDkJbRLFdkfcrAD07oEkhnWiYgazpb9+/YpzR/gM2/efDd37jwBJ9J8fUN5f5ykzons+VKmkZkH5ppaTdoJUd9JOuff//3fiwEaJ5SdD+gl/iDL1Aozzl27dutnPJ/xAghJY4VNlHvSMoR0VMoJPnXnpxRRfPa5Z5MenKZTiAjjcCKSSDSYtUefIIPSD03Nil6u37DBPf7Y46pBnzBxgjIUqKsmOijHGXJBCUVIQy+V0wJAKN2a8AVUztgIIGzM/Bq5emQGPi4zkHcmxxFCS5tKIoTWmH7LNvf26tXu7TVvu+tvvMEtWLggCwhzmMMbttFxFoHAEUA4HJJUCgh75HpUXylz2gZQkaRx5r7re4Yk8DETSTAwaOyiKe1M9iXijCEDhHnyGn8oVSalFMTGDCJlpMiuiwGhGCAjQMgTrG5LEbbIey6DPunrlh6B6d8MIJcFjBtbOJ6fjxiasaYoZ+S1tXfTf+PN8hEDhIViKdvdG4VEAUhpVrpsS4s3iJIOhn5+i4gt/LRkJcXXy1WuldY9XBt/J62nyq5jCt59vZ9aRQQ6fJOlIdInIydHcgdAieocA2FTWFTr9xdH6DNKsYqIfbgBYWh8b3WJzc1KBSbNzvrKlSl45oQ19w22feSUebMaxRigeVAYOayiJdOPLeKvvqBEd3ydo++/59Nc1Yy9xRvyrL01jm9p5rq2QsbNih2e+rUKNz/jhKRo+84dqlvO7mqnuleYjPl5S6h39tFrCGZaFeU5+ZST3Uknn+Ta1Ji+yQ1EtW0+VTc8urSWLzc06Tj/s8yOiZ1I0XuV1Q4mJ0LZc/MRwvjAj9aPejzajezYuVPgj7RinsladXV1q7yB3qHjxo53EydOdJMmTnLjxo1X3z2asPtG7E0RczCDjzdQuUuPNd+2dav785//LBIvAOjdd90tIoQJ4yfIecMetQghsnxg/wG3Y/tOZQuI6bi1WdkMECqR1k6E8MCB/cp0IBoI0KeOGUIl7q+x6gzG8ed11JgxY93kk05SHaFlLQAUSZnu7u4VGdkLy15QVPHwocPuhhuvV5oqkUW+y3WxszO4DosPpGEAhEXqqcyj/UFFCMvOhcZO5caurjerorG7jlw9MgMfnhkYHkC40LVAKoP3zMrT8udGgQKJbbX8jLxfKaO1InMfswhhj3IpKyIsmgXPMDqYmxFvgKY/tHqjeIFSo90KxLI3if9lYdVyQJg9bqoDQjNsYBVMjRxMBNX/9fcrMkFNBoaZIg2quUtBQWLwhNQyzUSIcqTvGEVRc/3YGt26VmdoBq+lMFoNnAdNnt2uaENE2Dxbz+Qt4WQSGo1kVBq7xV6F/HXaINV2UbQuOVHKRIq5L8yV6jE4OBAyptQdz7+V/BLZ95MRFIG75J0jdr78eM0R4ElWPGNsfq4shc/braFZt1Ik/fUYfxjnXrtFwUij0rWHBkBIFBDDsburRzWRMvZI1w6yaNa5bbMK8Yte4sMECPNZ8IBwv3eC7AJgWM/+Ac1XXp49MPECIubMYNiyFwwAGlBP6ncLYX40QQZsQuo4gBzHkKX/Jfsv1HmKnEnZA77tiVg36yH7KQJVYRimU/zh4Xki/X8NMKe6itY5yHtPf39CCgNYVRZHk1OUkFrX5MN7hRYrZQdm1e0Y6qGZ9oy4RoAwQwJWTt/pxbZeQBj2cH4/ArKIjFr9pOlD9qCl0FKvisNIzpWwD+Xca25ybR04D2jWl2y6nF6pYjo0N4mVGnIxonmAQnoQkpY6c+Y5buw4min7qDYOQ5wLqp1laZgvnAekfTc3iSHXR8btfPXRbeQNsE/NOmeS1Qk66mOpke7rcW3tnbqGj2dchhyrQ1vjwMFDikiS1nr0yFE3efIk9+2/+bZbsGC+H1doo2PnRuLjzKG25J/DAAgbOfNGAGEjszVy7cgMfLhmIJ8yyilmjeEqaggVITzmdm/f7t5evUZ/lt5wvZu/YIEHhIFURrZ/4sis/r5lmTojgLAROSm25ZsglUkyPOODvgog1PU1AKE31cMKF1isZYAw/0pRHMVs5KLquci3nUpVAggBCQUebmuebAeUGTJFgNAftLkT1SISNQykWsuk5yZGqz/R1f8uaqPgp7ySsCF+r7gwN79GVQ21WgNM7KrhA4Tx3o/tRx85i2zdAMo1H8HwT4xWWBIHfWqppA2QheHOfw3kayL8N7lH/LH1NCM6Hx20+rYiA9e3DvFSDpDjo76JITJATaBvCJ39qGyN/n4tTa6ppUmkGDCcYugKiLZELKNRxu9HFxB6wJPsrcDwqT0Xp6UDjBIHTACEIUKIQcxaGEmHAcL0nkVx32jeo73l1VoWhHmwNaDoD8NiHbXVAhmHB/qR86Fsv9QDCIN8W6p8DAhNHpFhWk8QGadVAC0hqK3jD/JuMgbokaMoWPyJIs+hv1q7NtlzfyFAGDsjk3YxgQzFwKBAVEtLsq8FjpEr9iGZkWGvsW4trXid4wL4oDmSeakOCAGkgEIa3z/zzDPu5JNPcmeeeZbSN0+ZcqqMGByL9KX1KaLNbiy1i6rF73edoyE/alatM04FPyYPUgdwRIiYpk0kMYMDPs0cndDU0ur74g760gAkjt8hm8goEVJqq3fufNctX77c/f53vxdoJnX2M5/9jDtn5kxFRz0qNCENslvgxh4BhPUefPVfNxIhrH+uRq78aM5AozWEvd3d7uDefW7dO2vVCg7iK3rpjgDCyvUvc9zWOsMbl6RSQNiVWq3RaJJFjxkg49E2AggTKBdb+t7ESk6vqL1FXE8YC18G/GRmIHo5Cx1xd3uzcBjCFCjmwIF+n5LFQSyjqgDs6Tvp1FSkcja+AlW/YWltvpwywODcGPJIOGD2dBa9FZs+J5qLAhTd+BtoOqrFGvzvCmyPimfF4phxDmSMdT//FlWx/5qrwRtPnhDGozMPBDHg4zRg67UH+UYeOvjYlUX9/HctMktdoN44F5lNIpAB1BAdZJBc7w1XjEEiB5WGZxqV8oQm/jq+B0gEzAIIw3Tlp7oSX/r58S/QwHraPMTgO52bNOJf7z3DfTJ1W+nWzg7Magk9oLaEX61NWPsEqDOXzT49LwGEIYpn61ZT3sIr2JrJmZCbR6Pnb2tv168AXVrH8Hx9t4rTp7oRGB4WOEEMfPlsiCQ3IpmLIHBJrSOAUKQyobaun6yGAFbVjB6ZD3syXcHsCzIF+ahMoT7Lpbvac2wTptJQrfl8NTEsE+hQshB6X5ooA/oAR3K0tNBWg/o5vxRGluLXhmhcumeUwR0elWx5q1NPNIqNMztXyKH1uqQf4suvvCIiGxw2F190iTsj9Jrluez348eOCeyNnzBeTMGAwI6QCgX4kxOKdNf2Nu3xoUHS39EzLXo3MWCzfdn3gMKQFm2EMMkoQ30jaacrV77hNpFuunW7mzZ9mjv77LPcJRdfoh6Gli6bvmbQodWUsheQik98fCa/tHltQNvkLy01ekr023t4VEGBwHu5W/Xv1qsth20EDen8YXvq+3yj90EIao74A1+5miP6MF9QLyBswsE7MOS6u7rcof0H3Mb16936tevUju3sc2a6dtqqRRFCS65Ks8tiWfBrZLZa2fyonK3hT/F30vK36jfMq9asBNdjDddjVVe/ppFX9qZMyTv39RwPc2jRJ0tnSh/BAsXYwv/GEwD4v6XmfVyDV/UV9OVca/rksBksTjmUB7v0OLHBpC8bRwUHPdW8AGFgNlREhoPYAGFeF9WI/MURpkYWpPRaDaRksWws1caUb98QL9qJ7JP8QKvq6lQG6lXpcUqvPcpHC0KtX7gghS/+qowMhMbZpPmpoXcmMmj1VMRhQoSxYHAWeFXEJRhkaVSLexRYSyZlhkxyussHI4tnooJx39bdIlkVoD7MTtnEnhAgtPFVW616hSYCPSW1rra+cTpvnEbpnSBZJ0zIwUtm0VKFPcz2Uf9klgtal8TiWw0QWoSK22HAI0uq6QwpwD6luFybVQOECeROxlrJO1aRKh+9i9/CTT77McyR3UFQMOeYy9d3mK1fBAgrVj4nw0h9mnIdz2bK2Pze9Z7f74qIEUmLiHHi9GE/DREkDVZDAgjTw8ifTHZp5iWLDuf0Z8ydetm6Jtfe3qG2KPQQXbZimVu/br3r6elz8+bOdUuuvVbMxpwflgJKOmciY9IjyklI+sP6KCBZDOmJ6Ws1wrEV3s30DyAYUIizgsg4TKMQyUBO89AvH3Jjx411l19+edJHl7YlahkVekcmGyPZj1VAvF/oiqUs0gxmrNWr44vk44MEhO9dPj+cdzC98OEc3XsZVX0G9Ht5Qva71TT78D3l43Invzp+95sOKGs7ASDsOd7ljhw67Pbu3uO2btnitm3Z6i699FJ3zqxZbtT4cUlaPH1QE4skSe4wWUizDXWeVQN9JwQIy7RUCkKrrV9eYrO6sT5NWY8U1muN1ZK1qhBioPd4MmI7jCraPiSAMDsk+2JznBJqxCwZkSkYYkUaqTcI+CBghbhPD4xSUfO3rWJIDw2FeqXgaeercY/ABNzVt34VL1RaN1Nrdez31Z5bZ0pqmJ7CJ1b7XeYLshsanITk5o2LrN8IsaFn6XxGBFFJK+SJM6JnRTWwmahG8mJ+y/oIYeXH4ym7Z5bYx4PEYkBYxBkjpVZtvRQJi+zVHJCxcaSbsj4Balz+hv/grahDLprrolrdkjnzYpWGezI2fkgDTw6mWqA4zHmZhCraHMYR91HUEGoAwjhCp1eOHlIts8DWOP5vUe1t/mc+ygicyO2DElFBegsjhOHBZbLmsUvBjFWZy6qyn1c04Yyw2l3p5LK9VrpzkxB5uMIQVvyF/Eznf5fqhYEBP68Q+JDS2d3brd6BkL8QkTtt6lT1CYTxtY2IJemfykpI647TRA2vy8y5JDmSOIc5LSqlCCFQwCCg0L7LWUWPQ9pTkKZKNJD+nKdOOdVNmDA+fb7VVQc946c4p9HzS1pr70QzW1YbXqRZGz0NyjOA6tOB/9mualznfxRmaPjPpepvXY8p/lGYtw9mjAYI41WqBghJoz908JDbunGj27Rho9u+dZu79obr3dz5C1xbh+fySM7MXN/z1HUakf7VaFszvHvCNFh1TVYdEBbbm6V26AewjNXO6KbB3q6MjjfCAz+uWM2X+cEhb4l+53Mf09cqNY7Nd23PSWHoYFNZJ8Iqm9eeW+ohyH23aI2LbIk6F+g9C+KJAMLcd6qRi9QLCCUsDeLBzI6uc77ssiJAmMpekEYzXIPCKAKEfv7LDT8Z/LkaQtm7SeShzLgujxAOFyAsNLoTXVSfWdW4/A3/wVsGCPNjs3/HiqlISeUBYRZPVEYI0zzBYiWcj8xmYYEHhGWfUs0Tp1kWY6dKVRob2CaEJU1RCgFitEHrqVmKNW0CqqM9npGErJ+lEBBWlciIsbS6KghP1c3qUThlk1ttNLELIV6o/POS6kvX7KjB89+z+vXevl536MBBt2rVGkck7syzzhLBi1pLdHQq1TsFXZ5EJj0C02d5vRWD7HTsSXpSGGZ3T6+mheggKfFECmnDsW37dnfN1Ve76dOnqy8j40n6cdo8xguaZJb4MRXOdEmEML9+um3JdH8YAWH9zokGD61qemLYIhS1x9S4zq99z7/8FcN/LlV/pxFA2Oiap6Ro/ptVG9M3t7iD+w+4d1atUmN6GJxv+9Sn3LmLzifvP02Ii3STScBfHhAmFmLVKfp4AcKerkzabY7So9SY8Sdm2EwVRlEMCCOLJzOt5YBwKA8IZclFNESFh5Io3qrUUvmxVmUyGgGEPrpVj31WsUVOTLHmAaGnyAtGInWlAcRljZHKCGE9gDADAKJ6Qv/dDxkgTHTRCCAsjlKlgDBVRWGuSlo/vO+AsODYqLWVYkdNmSlk1yT3ChEfb3uWy4dhLduZZVemB3D2dv72aWlAXYZDPhpV+qUMaglXlc3WieiW+DtFR3b2WcaGqz6vsJdS2ydyKl9nTn3g0cNHFDmkd6hqDd2Q2oB4cjK/Fpl01QArLbfZCIDKDHmBwlCHi2cdFaX6ZP18yO3cuVPRQdpRAEjVH7OjIwWEMfjTK+fmcwQQ1iXC7+WiDxKkfZDPei9z0th3RwBhY/P1wV/dECBsalbK6JYNGxQhBBAuveEGNxdGZPgA7FDKRQe9BRg50yyl/gONEP4nBIRD3V2pezQjW7mNWXRWZ6z0MnOj7DAvB4SZBuLKIwkPj6Un/zg9JvXu6lUy13BUB89v/PP47w0CwmFVyNUsx7Ioa+47Ge9tbn5iw7OaCvlAAGE0bi1bSMnz9lMlIEwkMXmnSvKcWoAw/84GNNOffwCA0IBuvsTJvMqFMv3RAoT1HE/DEyGsqEBO9ntp6lnJ/vbyVVnbF79LhRbLyXCF6qxrIrK+l1JTKGfIZw7KGmxRBgqrHW32KtZeyP5t0axaoDbjaKnbm5QHhNWeciKAkFHlatSTgVZmoFgNMtE4gULq1Wl70tLqWppbXXNTS5p2K2KywAQaCpDTVHX/HmmgKNsDMbpLGE26v/kbpQ2SRs9FExxVHmpa26GBoSGxnEJgA9kNf3RljOxjcFiy+MmMeyXsx1NF3WSO+3rku8FrhjtldCRC2OACfCgur9SCw72OWbutum4pe/aw2n4finmvfxCNAsJjR466HVu2ui0iwtrmrr7mGjdrzhwaS6dM44r3VM/SMfVUrW3N8K9L7bOnyN1YbTbrRUrDIfdF81E1ZXSoK2IZzVs1me7x0S8rzu6SSUtQSNEU1ACEyVfyTYVzz8qAu1TAKg+3FBAKd9j3Pk6AMD7QPwKAMFmC/0yAMBhq9u5+i5QYY7GhVkNfN64Ih98TW68C+zACQvNH1oIlyTIMByAMN6vas7MwTS8eZW2HQbXIaF6sjOCGJxQBwlrgsP764w8TIITllF6nntxG4CswzAIE+Z1nwbW+mc2upanFwVoNtOR3qSlTCxDGSb7Zs8yDd7+eRmOEExMStL6+XtfR3uFaAysfwBVCG/4NaIWxOJEEP6h8xUcF2BsBhPUbwfVe2bgervfOldd9kM868VE2+s1iQFjv2WJPqzY3I4Cw0TXJXt8QIGxuUR/CnVu3uq0bNytCuHjJNe6c2bOls5LWUyOAsIK4roJ/IAoM1bv3GwaEm15/I4FtOjEiRtG0ON4M1nDoRHny/oE+rcU7S+0edjx5L206MH+o+vYAPqLnb5eaGk1xVJBfNcfWV3iWGdKhR5h/SEivMWAUjdNHByPDO3h20+cHupoqNQD2Dt5OT4W5HuWjJ1vYu+gZuVRNM6zKqG/LaofKUmIrmAwLdILeIyKVyT+jtnABurOpfKWqx6I1kT0bG64ZD7vspBhCRWlsfmLTpc1ZvzH4oIm0yZ4kLvT84stq+ZCYVBkvg75jjcr9MiK7ofE15CbRd33/yNB3L1DY28aGQVEMWbmIb/JuKUL201aW4pW3yqMG4nWr+kBMYvNQ9/fyezUmBPLCU/gpSm+UjIfr478nNyBdMVuQlf4qlxZaMCXptWGMaVpf5RD99yM4o9Q9n7Jsy5XKZFZSNCWkv2CHh56YIqwKWm2ItigsJx5Rbpb0W/TtBvzBGMYU7CE/HxGhUuRIsO8QJeJekt2wdxXdckMJe5uAQSDyYWz2MmJXJh0xEPra832AyqKl/rtVW9lomL4WJNH94V0SMY/TSPmhxhNEPEySB1Q212FxqzoUbQ3LAHEebMUCk48Q+vpi27v+TPAtPfiv2tDoZfw9meuWJkBhs9JGtWSsaZCh7JRlDVxvAyUbPROSMyjob2h6rVlgUGyj9CptJWLZLMIZmthDbNOqPqjpuZvMiLWBsdppDT9qa+NFXvIXGQHVVXYkp/a+XodUfi2zMmXLZIoumd3amqii9riACM1nnfiHCtCrr6Ofe7GLhzXw0WAD8d4uOdFPPUZao8CmcCwlxG9FjrZG3yX/DrX+3fD5UXNAWUdRnXx6FXetZy3i/Ww3GJb1qfmOH/0LEr0X1RB60wD7b0gmu4/4N7kjh464LRs3us2kjG7b6q5dutTNmT/fNVuEMKjq2BlZNkNc+oFFCOs6f7wPL1Z/tZym8bvl1WLm30H4E5kM+z6pRS8Vo/QuhVCjTGGjH3/3w/tSezRiAFQvN9VGhFS68HctMX9XbYMdbp6JMQF6GeDjf+43qL+nUnFaW11ra3v0uyhQ0hQK88OZGPBmuIfVCWbH4RchqiHU4/zEeBUTGTahNYG+EcCpvYvvA1d5etnPLG3HmtqbgZCAxdx3/TDCUS+WuXg+IkbKsJFMwZpQaQOEBtTpfAdVlnuW3jMeejQHOg4TQy0G39l3jd898/eSGjtjPMwcDPkG15HglipcA4hhnJKlIDP59fA2bHxw2Np6oy+elvjg7+vrkeyRYsXPMQbwsvPRz7DWSpRAb69vXs4Hg6KtrV19BjEEW9roMeb3A0b6YD/Nw73xjzFn78x3+C7F1Mknsh7TR5u1XImvrAF3RhcUAMJqB2JC/mKgh9mscfKm98tG7GP5LmNxNdGrWMfomeXPL6kLLqkTLNKRgvqmgyIdVy09zq/tYHAEBIMxt5cT9cQatrRIdPp7eqQLW9u9buMe/RCENDe51o42Dwb7+n0jdWQc45RG6kGfyrIe8DVsSf0sgCo0Xpf8tbUKXELpPTQw6NrpcRf6qfb29gqktI8epQOZZzXRrBwQ0dOn66X32lt1H9cfgXjDUIEZcwAgEc2b3jc5B7xeY928s2QoYW22vWByZmnoRuqUtIYJcuuv4x6GToOMVWPJSjdQcZ6jvhuljGb0Qg4QarsRHWQcWXCTldkUZMZyn36Hn/qzK+vQivRtzDJa4RP2BpTm1BrTN9OMvtd1dR0PDe1bXFtrh3QPgJC15yw1givJAbIU5An5c33BEYB+Q94SWQuHY/paRdun8Ge2X+2/PkoaPnkW2hoOq/qM93QYybODY0VAPmc8WY9hpthHWL2e5+cQ9UgPO6efG1g0uxziw5YAACAASURBVMTkutZknMi4a+nZWs/UXqHGNUeQFgPg+qP0lU8rI2wrs2+4w3t5p8rvpue6/11qCTUy3/Vfm7X33su71Fq7j8vv5UhP7GrnBpuwi8IZGQIbAMJmzqyBQXdg3wG39u23xZC8fds2d/PNN7uF553nWjraXVPYh6hqgEjsmIrXIpG/GoBwWOf4LwAIbfwGruP9ZedofPYUvW8t2a8m402P/+AnHndGTaHN2E6gggELnXQFjbBpDGxewrCJ01KwsMi5cKeK9anNCKkuiX9V1wWTnzGpYb1XDFofPSsAvejg9YAvazxKsRsYzBDKhO9HXnfeP5nIIlgdZt7mJD/pidqqAgjNuMrcI8Jj5tNMooJh3gOczHhG/AGQ+/Bsi5gKfMbhXg+QzSOaF4pY4ZtBlxjRmQhv+kyLCMhQjAxtDbvETeJNphCFMI9HaAKOB5wUqLQ3ZHrYaHwhAm0eGY8XAwtoeKA3xtKZif/e2uodEW3tbYnhhbHFRz+z70WGqG803yKjjAijNypaBSAhfhgcGNLfbc4wPjCQx9J0tanZ9fT0CBTyM4x/PPpj9DuijoOORuP8jj+isA9gNYh6MtlmrBRG4EreuWj9TsQDnshasqh5h0LYTyGqVa6kshJrUTC9a6FhEfZ0AXKrJmP551vfosye1VD8HjKDMgZdBlryIDd9A0CbRw94RJsAV8653u4erTvgX7I+5A131ra1A0N+wA329uu/fIjuIRfmLU2JRaL2K4pAWYSjOQGQ/cd7dH+BzxCRHOjxDoiWznY/qf0DSWqO3s8cL0QVFeUu2qhB4wakkzHMIieb5siIAZJ2B+x9f09/plAMFxuN6NkQpUJdJ/rAg8rkWUV144WnfRmayZKQZcleIoejIakkOhwa3ZuBY8KpZwPWYv2Xmqu+9s9/vKqyiY6NWg+oU3HOjT1EteIzy0co0Q9e9zCA/v7BEOlqFemMnFuQ0CAjyGJYFzMqBvuDP9+IG8JQ1WuTMzMhxamc4Ozos79P1ys5scMsZfV/mYFSy3ApXO7oh2YgyUJIZMdfkDodfHaHOfPyoM/0Nd9Bz3M+CFSH86ZsDPmx1/MuwwI2LDpYFiWMsmVqzV+t38fne9G1GZup1s3q+r1tLv6b2mj1zG1dt684PMs9IbXWavjGVN/IP0xXNQoIDx867LZu3uw2b9qkGsIlS5a4OfPmfTQBYf64jNlRg14tMX1LT6/k3MhfkZy/lrUTvJXhnCi0sZPUGzuLKlBC6sApGGjTM79+RG5R3xzYe56Sgzwy8BRGjA6UcOQnHlXOfZ9yY983b6v3eCYHfYKcfFRRxhp/lHZkhoR5xz0Y1H01lsA5QtZVkWUMqUwODKQHWgCSyaKFMRlNeo0IiYGYQsVYxUtmxnSi4nLjS/4ZFlkRyCSNNk2tkqGRiYrEhkW0+IlH34yPoPTC+uUBYazUDUDkAWE172D8u9SLQ8vs8g/v4dOwBh0ECXZIjxJjHuAK7603uDGGMMpjo95k0dv0gGAsS7/SFlW0X9nBwtgECNs8mJOzYGjI9RK9aQoRwhJAiJHgAWEcIWxz/b2+VxgeZ5szPM5cN2HceIHbrq4ugUKo6xlbe1uHmzRpktK+MEZ6+npdX3+fPNUYcjSX5jpzTtl2MWBaNKsx8PPvnSoBW+90bb08JGC6RNbsOT7Dz8z2IvMwgkgZj25+pJWkPTHQ8A6kAm0bp4FHt2yEgKJSJaY3kjEdUsoUFYzSypRaFuocPHSM0gNVbxYiL0NOoIxLerq6k3XWN4hC43RobnLtnZ2eDKS3T//lbrau3hGSq4HORFAjQBgiQANdPT5C3dHu00abm91gd4+igE3tbV6nEyEMmQk4Mqzvk/Yf9XJFjiUJkYfLAiOMFaARauuYI76rLI8QreR6nCPS/6EOz1R73rD0r5WeM/y7pSXIpBYgJ2dVI4XlRl0cIQzJBt4F0ByieJZmGQlIU0JM5mUxWXX9Ezd2LKe2L8Keiu6X3DJ+F3Ngpr9Mo5vBQWHhxWbqAgGDSfhxSFFBdEs/GQgtra69s8OfraSoa0oHg6MhENAEMdc1QSEKHCG3lunQ2pap5amwSQo2jxnLmf/KNohAcS5uW82APlHjunAceedk0PN2bawr+ZmRCGl1g/NP5Sw1QOGJjnm4DfuMI19Obd6DlNjCk6Khx+dBURFIyjpfG7p9QWS/QP83esuK62OQmf1lql6LhLzyPMq+a7VT5T0P+kN9g0YBIaQyO3fscFs2b1GE8IorrlAN4UciQlhPlkoEBM1ua3gBC3r7SmtbeUniCLLAVagyj7eMjSMChUWlZYmdFQXEbLxNh3bv8oDQTr8k+BsO5STUxwUJDPQGexiMMaIldS8ePYUDwtfW+NvHRwaJXGlTStUNmooIgT5/dTqOuM7IO7vT2fAwKq0DM9BgT9bTbQ8XRPHyqqhwQcsuqgUm9Rrpl+2vZpQn741xVlAb5T2h3tOe8bYX2c/Ru6WyHMBj7nDMv2M+opSpB81FoWLvrFY79tBmZCb7FC2BWPIGXB+pPAP9MqAxvjs7OhRB40BWTY88u95wNeZZb9xkE0b9uvo0s6zxmQJqjKhjR49qMEQDbcwAPb5j6cv5OTHvc19vnwAcH4sy9nb3uv6+gQwghPmP60aPHq1ru7q6XU9Pt6KEGBkdAoQTFRXiOp7f298nxkCMP1uDxCQOMqvrQjSzSDaLDBTm6vDhwwKkkrHEIE3rff33Utr87L2jzAExH6appYkhYt75oAzKPKtlBlR8fcV3VUNY7FrQqOvYtMmxbboqymAwfWatBsxQZj6oy0oiBspmaBbAIpWPtVJ0eHBQ6wipR2cnbQCaXXdXl28HQNROKGnQ9SBjTc2us7MzrHmPZN9aGwAGMfBxEnBdEM5Iv4VopIzWJtfa0qaxdR8/rn3S1t4hGcSZws+QVdJBaW7e1d0lee3oaHdjxoxNGClxVPBHdWlywETZ0iF22tpC/Vq/6+7uCqybTW5U5yhdSwo174Oc8/5yriCjfX16N2O/5Lk4ORiDpUPS8B0HSW9vt8bKPIyfME77P425WVpnFOkL50N6KuTyw2PhjQ9ylQX4jAmVCAA+9fdm10JUPkTZ/P7AmPZVKpaxYWfjUACE2ktxqwmuD/XByLk9KyxkIqjcE99VWnOSA7OWBdHU7EaNHqN79vT2eP3X1OSOHT8mfTh2zLjEcYRsyQE1frxra20NOjPUzJG2ZfX6RKGDgypOk6ePoXe3Fm+mGJrXBEEF56otyfsBCAv1YADl5ug0fWrPlzEbOa3zzjR+r3TTE6glTM5EO6NydoF3vrxHIJGcw+bEH5SDgAiyskyamlznqM5kT1fM0VD1Gkk77zJbKZeOG6+pgHNSWpRokaKlqetn/lF1KPY67paeJ5Zdlgd5aZsXfz5GDo38WlXJPKpjKB+rSz5oQJjJRPugU0brAYQSnkhqT2SLB5GPvyr5DVlIsU0QoKC36fKSZY658ItCuzAJ9EWYK9ynabCvx+/BBCxlVEEakksAWIjUBRPC79/8sPy/M3V7ucPcv5T3uJoxn2Q7WNDQBhmn70SpBPlBh9iaf7bO2nhcNqbsxre3NWVerIxCuiJjzSmN5NAv0WE2NXnDt8xwTjKYNFyZUCmpRfR3vWPumZlVCH2y/PSSels59qqHtM2zzX3e5ViQupK8U5X6LsNuYvXD4x281arta8U49QcMUQYDhFZblDgc8kW8iV2VB4SWFEjmXL87esQDQgxUBaWp8eultgQAEKWMRltABlGoBYwjhFzvAWF/ISCkPxgPgQzCRw37XWuzj05iRCtl1NJFc7Vqce2r7UvuYYAwLzvVwNaxY8eS+plknyX7KpKYIiWW1AVZdD5y7ZiRkETug7OoxDlSDFizh//7AQi1i6KUxcRxEZPqBKDrjSE/OfK0AxgAhhj7Lc0CxKxZTw/r3qfWAwYaR3VihAEIu2VYAAgxvfgOgBz5BkABlnoVMe7TvbhW92ghVc0rvjjLwg4CS13lGhGJtLS4411diuABBmmQzv1xeiAnRAkAbccAjSGaN/mkybqOz6FDh+QsYNzcL1mJ6CBpJzLe0+uOHjvmI5EtzW7cuHEa39GjRwUOx44ZIy0FyONZRLvl2ADkhoiLB1wtSbSN8ciAHewXsGZ/jxrVKdCY1hFGh13ufPGA0KLoKcFUVv9lwZavJgi1pMHhKPDG/CdRYJ5pBnN67FqRfXye+aWKD820NtzX3icnS8Zz4QPe6VmUOdIDIJTWam7RPCIn6CuM/ONdzC/r7XsP4tiiL2Fvb5+bOHGiY71UW0jWATVzRF5DzTQOApwOR44cSRxE6Kj/n733fLLrOM6H+24OyARAAkwgATBHkQQDGCRLokgFSrIiZVuW/LPf8idXueyyq/zB5fK/YPuDXS7JsiwqkpIlW5GkJEtiEMUoMYIgiZyxi8Vi4929bz3d03Nmzpk5ae+CAHmvvSJ27zkTe3r66bhkyRJCrKjELGY/6as9IzQH78NsOzEeVQgyg6Py4/L1ERdwKcDV86Uxg6A9KOI0btCNJ9TvBNSnk+HlzwnvuPefK6m5oLRdgLC/XxSnGh+Jc4e7CHfnkuElJtFQesw23ieyqiEvjeRRlz/rnJhvmTtbSCGqNQ/36Xgo+Ocp8VIQfrwAKdv0zLzdObeiG0yBQNOP3TNr9fc9XOqNJ7rsp9UXVQFhKZdRkGZOciv33NRP+5Ra5jJ6h7KA0DKhBWxlZjwOILQyjBAx019o/K6cbzCEPyJ9yRiYUsNtNJvTfM95oNB9iFGqZFnLcxkQZixuF5JxL7mQEzEyvVgiZKnpK7H7JEHi+gbHOziHk5mEgkqnr6rboQKiWAlkkUKoWxhA9eQU/lIaodkUPnZjH0JCvriPajyEc0FlwK5yPLOURgOq6dLFqpYwQ3aJSSW3seJLTqB+aG3TAoLpRmJTAp/Q8/KYWXUFGrwXYh3ktXGNAc782aXPS9SQgEC3XU4g0xQrnYI/ju+C4GSEbGudyYy7i5pzszbJB55DbTII9nOzTepNJSkAWICggXbhLqh7a59LJZVRNz5dG/6vY/bnazaipbV8qMSFaYG1uoV77WqYuD95d0yy7CLcu5d0+csxfbISjhbiLfJtJKmMkzIk98wba7W1aGoCCi+uzQgcgjR4rVVoxN6wKxlbCCXZB0A+QBe7+bIrsrEQdnVxohesEbsRA7SwhdABhLNNcSFG8hfHdY8TgxhXTI150phGqyk0likoFSDgAgyArtHX0OAgDQ8OeQI/+oFCACAAba5bv46Ghoe5n8OHDtGRw0cYEDCtpj7s3tzXR9NTU3Ts2BhrKgFCV6xYzhaJo0ePMuhFn1grWBtHR0fZYgn3WXaDNu6x+F6t6+hGXU17AVJMzDMshgCVrHRxlApBMdAwMzeW3Mh6Kd7t1yFUPiiZYwUAJUK8Ju7RUAJ3QcxdxvK0AFCRfTXW0jhwWJdp96ZOlU1ykvK4ib5sbxwz2KLRsTGamp7iPy9fuYLWrF3L9AZlxPjEBBekX758Oe8tvBAQl4z9ASAEfcIrAR/2vADoNxlKR0dGea/wgXVw2fJlrNhQZZc7a72Z0+BGz77eIfp7roIxhz+V5x/J6IrCGlx+grVSGmc3/WmxuqINKOdYeWcSzOA7fdedX/p8sPLZJMhz569zce9YdUVVkJHLr0p8iXZWrVrB42aamBF+AuUmvsOeam1Krzkr5OWDqxDo9+4mA9A01EMtqvmAMKtw4PUw559BON8tSYJCuQdNUj03GVjJNfJOsAv0NM9Caj10z1z6DtG6/q3EMN6Sj1QFhLGkMj1OUhn2mjjVAGHJ81Jqk/OOXFSHkrUQyt2Y4xkjxClDCuIEvG/OYqDfRnN+RoxIebPKFUZTcW6q5TYjknadS9TrR1LwyzPKMOw1nwzKxLNk19TV0Bp3jKqKJL71HLCbFkZ4/aXR4MVVor+UeGDkHd/9LrP8YJB2T13tVBI7GHWZM3GRFnDq7qa0X6E5JRYUX1uYpwwIXpbRdXFSzsfcZ0wqeyyUjaHxalKYLVGCt+cjKxaqZkmEebHIMFg1wj//jWOjenK0kJJ6XmuNsWsyYs9Mcep0GnMRNsQiwpp3Q1MSm5JKspS+6FSro2darQltBYQi6lmLKzMAI/6lk3mo64wmDbHnwDkTdq/ru0SFAaEf95ulswjTSit1DIeT/xiljJ5zK90nbfEZUPdYtSrxPsiZFRctccuzlkS4maFgeVNLm8j+s3u0oTFYGyHsW8CndGFi/GQErkubY1xyTJesKDLWAbQv1nVkbe5hoRACPsaF/+J3WIzQ7/CS4cRldGKSXUHZKq+Z3tzlZMsZyhvMsZUQ82ZXWMStMSiettYntayoMI3xaE0/tvTzj8ILzTRtXDcNfWscJ1tHzTgKxFZZLUgSRqHp88PU2w0HAOpXNseOk2lVgaKFfc4dY5SCPskYq7I2wcqrNMd3JhQERuZ5c/bRhLqC4hsI/oNDQ7ZWItx4sWdwx4V1EMAbrr+iNRZlhk2ign1EohSjAGTrtuP6jjZcZW9QDghsRBogRO9HF3TnyRgVvvNdyIz3jt4lzt6qUIS1ci2EmhUXc9CEYHw/GGCs1sM8JVw6LjY9/zxQVX6qEamM4wShqJK7TMcOYIg5wGqHcwqwy/fU/DwrhuCRw+7hgf0ETwOvUIsp3gHIxJlW92+fPYhMokAbSghWcDVa7DmA9YZSQtcyEeYM/8XdyPGwAtDZi4at3300ODgkMq91GVPZK8IRHG+l2Np6rrBmWRnYWK1Hiv8H3H31iToKjOi4nPvIvQND92ER3aTfD9FvyPCQuVcLrP6O9GA8z/jWYu8Y3BlIqDc30+Ts2v09vawUHz16lPbv208H9u+nSy+9lNavX09dSMQGBZgxXGOPWC2t3jsGGxhJw9KEiH0BWtB73qyp/0zyPN/Z5hAwq1aZy/+n+a0rCeNiWYBPuoO53HAsIzOb8Bnc9zoGDoGCl425u22MslECs5LSlCuDkkTKCYlMypIHyyT6jIzB5Tm+McHZUWeZVMEiWu/kGRWjub1mC3nHzSfEf5wGc0FjgFqFcPzIwTBR+6eSBxgSCiLuaEmb4ZIReQcpNzlFxPXRFSwLD2mydxoCWPSK972uReYAlEy7z2PNl6y8/uowokoTspZdnyDTbfjMDLNwSzWk5sSA0BUjncNvJh+LkfFoJ7pQFZ0UYgfFoV93nXVv7WvpQ9w2ocqwcseSIeNwz19oHbMJYey6pVzn8tMJVaOUZNcrEDBIo+TZcEdTm+6dvqryxzKrEcMWmUs8h4XnsoAFDjr9OmcYLdUmFi7sphhdl5SXjORrcWrPRl80lOQoLsJZN/yaE+ItZDwzuO1UX6IjSD72LOXw3AwpOyEY3nfuLej0kXq/4MouQ2LyTMojofyL+U/mnSv+rhStLGA0qdivUEsMDLxkeMnv1kMl8CLeA+/OE+Rr8xXuL61cSGL1AcDQNlyH1VoKQMgKoOYsg7LlK5bzdwBaIyMj/HcVMtPTgaJgcmKKhodFaQSgBg8EuJXDwowfIROfAKGsALCDpRqKJzDf5cuWczmU8RPjSXZcnY/ZcChyADgxD/SjydfYar1sWWTD/XvYPX4uLfliogGgDP5EoBalt6yllJpxnjEKLHkmXo5poaDQ7dOlP971QjnXX5408HPHHvrOfTs9j7QiI3bybM1AnK/uBq/t8bEx6u3uoTNWrqTZyWmaPDFBQwMD1NPoYnfm0aMjdPjwIVq7Zi0tXbZUauV2NWhOk1VSi5MM2n0KlMMSgJRSAundZ+LtxPsjlhdBxGFWqkbkhEQRIRnsGy0TPqCxsoZfWozCCFMUM5wokcMgWuzSr2eTFcgIMekyuQm4FqopVWYSfbHLN4eQSHgJK2ec2Hu8n2QbdwGuei6mouRcWsrhg6LUFj6WAYTucU+Diaq82wWE+e/qk+ZuMhucuRJzDwpvcyS7VvxCKRIeQ1Y4O5cyBzcQ71ZlHWUNwpEHvFd5jcUKmxfcr1UZUtXrOj2bkLhfHhCmaw/6VGMthIWSh1uYPj2jtwsgdInJV8tEL8AOILRqhLyj6EJuvk+q6WnyE+i4oDSCncsk4Kl6ji370T5ZfjWrUMjkErif6TcH/9uSM3bOJktL7uBTfbku2d57OYAQTWjGW/63+fE2VtOC52yu68WqQnIQF3UAYR16DNFSkfCeFqBDv6fbDVlI04J2yIpYbU5xQOjGs2t4htZUxPgB/CBQsoWwNS9ussg+HHHdZQvhbJPdiPGuWggB1NTC6nrC6DwAHhMLJJKutRhUAhDCDVxds11wK3qTpByIZubWWGcdd3as6bs9sRzGrEEyziQ23E1MKOAr2ZE0SFOQmVYmL3xf/T6LwGcezZSR1YqeiSk08t4zWyhSFaoX0TxNnDhBPV3dtHzpUmpOz9L05CQ1EEM/MUVHjxyhQwcP0pHDh2nzps20bt06Gl66hAEPWwhNWiv2wzJAnGPNXdd+N29FKAeAsaCpJ4/ub1qWZKUAPLfM8y4g13tSnEGM+7IJFbMx/qos0HAmBaSG1k6Mn6Cp6WkJGzHeN5IPY87ErAsotIYAeHXMztLY8ePiyt4jtVI54755X62DCghlbgnxyj/lnkvzr6ROK75Tj0i5ZNVLTNes0ZxPLITucUsLMEqUaZCYS6zGVdQmAIg+XBIQ5nLTPOgUfzF07Vp5JCbUlAGCDpHYxDL6txyBJzRS0UtnXyol5FXsq4h5lLnQCmVB04jVsDhzswxbXYk9C5ZpmTfN6SXjUu227BC+O3hvkIZ2onEu7QGE3tq67hDpfp09c5lGmbXPf0bOmYwj9e9gqn/dqLRKwh2gn1zjVLAQBuOACxevvrXCetmiD2dp0ucgDbcLh+Qx3bihP80HMolAyh7I0gPyH9T+ZBxl1zENCMsxKtuX3n+5BW7cBXRuNOP6GZ6uM35mCwkvsSgwDxAWEZ9tz5NEZdm8JaigMnAAea0tLGFFq9VugbVDBe66bZd6r8TcPMGfw3ZM7UxrzfIPkLVQBEJJLFDUxA/lyDoylezBZWFPAp35HbaYmD6stcv8TUs14TkRCn0FsiNOQjZmaxlnHe7utm6oGieNfkIxlfqsxGVKgXJYDZGlGUmjEhdwB9wqijCzFius/MK5IjTONrN2aQthyAqUXXDe3yTSJnG3kxXMmlXURU8thKltSFzvSlFg4ZWsgLMdspd2VqQE8UQhx0LKbLXAOqqsN7ESwtVznksuwWV0GJmLZ5s0i5JezXkaHxvj+oP79+5jC+E111xDGzZcQEuWLmHwo5jCwBmx3hqa5QACpzScbEUSSsQkbcrlcYkG4wOcACQ9Ko5SQC3FcwIKFYAmOUSEwcs+q9ehZmaX9lxrsw1DMWsHizdc/l1AiNJNAIV8jjgcIwGEmA8s8sePj3OoRaM7CQHR/BJcls+pI2yvP824b+5e4Q2uJVzzcCRx8+4VLWutsuA8NeYcQOjKM4bdZIiZXy3J5PQclQWE2lnWCahMh/JM1Sxe6Za9azgmSNUAhG5TZdfPHu6Im+WpDAiLZFB3nd0985ijCpiGCXiujQpgzAaGGSBHB5q3UyPyNsHQzmIDQuckulrHDM0uNiAUT33z/yolpHfMcGUeSxoQOhfzKWghLDQGB69oE7tcRLiBd2PyePqce01X6cd5NgYT0qGf6WEWgcY2iDamiaoT0+crKl0qD9iVhkv2FazRqAzHGYCZghXUPeHTuVU9/uK4iooUlkNZBZPtAML4ApUFhJ6EXOC2Z9osshJWJtFKLxjx2VhQ5NVEeE0SJwndi+ua/og4mXB+IwCbyKoy0lZoqAJo1AppagibOsJ+WIK44tnEO2lXbHvfZ7hYyvRu4IEDYDJlMzR5mEMH6nZoHAEZEKb3Ul1LWTmQ+vBtGJUVSm5i4I638t5C2y45BI/kXVBo1ixUgkTfYTBoPNAABjlGblZKiHFCI9T0bc6zu+jY6Ci9+so2rkF45NBhuuWWW2jTpk3Uy0llpCxdUopHvS9Uke/yWS6KnNGMiqumAEfcc1BsiBNIIteJ4sQo/pkloySUMu6EjqQN5cWqLDBjSfNoTz5Fc74Lcjcs9KgZjFMx26Q5JKEzShzOpu+EM3EGc7iEmnOJrOauAkaVViKOJXOByy1nJrcu/0ZZxOvBxeGT/BA27ErX0LxrCa9FjfkUIPRpyRc/EoAXd4kJXWvuVRymVf8JDyxwgyKQ2rYDHKuKGOKOwWsKdZtSF0Nt5mjacQndFRCrXP8OGXvLp2OrO8Y4U6/BUdxzW6Q0MJPXfXaZa9rnXZp1QYtLhYmvXD1A6K9cnMmXFCALli3mmpF3uSyGhZDdCiw4NWvrLEViQbScwlG0pCDJqQgI65BvoDBsnWbcd4JZJK0Gtl7raUAYVAqlGUKEOVZVTNUbceyt9K0Qg7rt6LV+X1UEP3tuMjJLnH+kXdiid1M7liGnjSrzrDKUXLczNQVUabDqsyUAYabJkpfzYq1ZMp58qYaTcCD7tZGMuruQWAgJ0GCpkw9i6/V7ATLIEJ0QqJyMJDGSGrjzMqzyjRxQYIhMKvURxcoksVRG3ObvxLoqNahh/bBrmGkvPfc4f0jGYvpyXhWZPRE4kvgzXh2bqzotg6gAvpiA0O0zTUsLoa2MDGWtQFUPT/h5K40xbQFzzFmruq4o7qUulL1hQHiMtm97lfbu2s0uo1yYftMmKUxvyrt41R0ENSkFZweRAsyuV5nrHuyHRbvJLw0Uc/lPSCHHDUgCwsxJ1HcdsztbGgHADGBD0hyd3zziCptiQceHz5eb38IB4cnZTcmncqKThEtywFPx3458bECytOfcgRnAoH+YrwYIdaDcdASFxFhYPihMvrUgwenManJ0OdsICJUt6Jp5bKcuynRIGP7R6kbmNhdaj5jYEAOEOvY3AxAWLU1ZYTPtDlsPEPqZbs1Vxj0gIQAAIABJREFU6Fm2MkllAvVl3taA0DkIcUDoJ4hiunOYt5zT9oBnn4W1k8Ijl+JJBoQV06lYnu7yp3asStE5bo8IEWqlPkirPqYF9JVeZNU6O4Owa6hCQiowPc+NOuY22Y69Ta/TYrRZdi9cOtNxnCouozEBzJ1b6G6IKfis6FLBkyi8jlkpIbF6SBKL5lwSp9fTjZjBbmo2Z2x9UwmtkCQ5YNZdqAeaiqHluC3jboc28T1KmLhlmDI6ppSbYbI+4prm1RPlM6Num3pHGGDKExdBWV0Vw4kgfEAo40mArdxF7igtlemTmSUWmvTb1YzzJxMQLgT8xc6fXcsS1r40ME2saZHWrWXQJOZhK+q8gB9YyZpzhBzbAINo6/ixMdq5/TXau3s3HT50mLZs2UIXbLzQA4Rs6TIftnZZ4UL2yN/NPK7jACLboDZsvlM7gnEN91rzAJbQarAUofiN8o+VLTUMiAFhF4rAJtZMRs7GYsdnIVJOS3mGEyNp+VPEvTkZf6L4yK5QKh45YPnmPZyfnyuQCbLXyOIAQplCCBAm35hpvkUAYXrTYhf2qQoIcwmnpPQRA4RYG1fz57ucZNND+Uoj7TxxdcxqeLJHxmfMocsljxEVf3fqWAgdra0TT2gVF5nFchmyaHh9JqonNHW5Fi9J4RPJpV346MIeOA0B4cIm/Ga/HeIeJZlG5aGn+8q6HSXSSE7jjvIj+JQLAJyp5IUxxCxoi7ESsRCDfGVt5cXOfcHlEO2MmQp1WjX5RxlPDbefPEDYFrDLWXiVdg0ESllH1IIlpCm3qZbDwXyS/AXKSc0O8BGQNsXCgiyDyew0gYYrk+XNXdZOKClRKLr3tEtlXHRO+nYsLPI+xpyvGtdxZPbLHJpQ0rrQefLNEKZVVxC3YCp73bXjfC4GEIztkS9PpeYTcFHNG5vZZRvr1yJxdTTExK6KXS1Rg7Xm5unE+Dgd3HeA9uzaRfv27qXrr7ueNlxwAfUM9BNcI/njALFMLLXDrrmXmOAZEz8sRkxetPsX8lJw1wPnwrjHequWbtM0KBRsBuzGGOvA7QRSd5ANXXfWMczUChhyao5BQtV4SnchZVcb81IgqtInDxB6BOn8UvbSyQDCkiNLXBNKvmAeS4v9peLy9N0Svt6u21jlhXbGGBQqoM0rmG5VplP2krb7WTSAgvHFEub4lsIU9TTERzz28deqjsWq/cBGx1pmfavuWXmKz17YicvavK/NiuTBZIozbh5hfrVAgkjxDHNblJ9i3Sc7gLDuyp1+70XcCAuF+CJAGFmJ9p2IBSx1OhzCaYpdnRbQdNVX63Dkqn24zy8eP016SfP1QloqNSHwZHdn4rFrsdACsW7EKbDMXRmVs4NunlZStlZBmaoDFPkRBaA+5cn9Auth4JM21eS4A7vzysMJabpPnwRJUuJ/Fk86KEUUb/pDoG3Xw2XeA4QSxyc/ks1zYnyCDh84SLt27mRQeMMNW+hCWAg5C2cAEOoMXaWaoeFc+SlG62YLw9gomwTN7rjFZoliJbr4OedMhl50CyRJb+pvcBZlhXlfuq/kvbcUIKzjhpUuO1HlsJe5aBYbEBaRWpkxugRYBrAIezeKmiI6L6DuDiDMLlDVPSvPQDqAMLpWHUBYnoxO9yc7gNDbwQ4gXDhBBwHhgpstK+AlCTQy4zilAKEKDSJpu5kgdak6gHDBRLPoDcQAIYuCxuLGMYQma+z4+Djt3rGTdr7xBmcbvf3222nzRRdxDUIr67gWwlMEECZGwHTMbVZDwPZxWOTTX9lXiwRlA7IXoplLZYoXLBPqN0koxc84Vvq3PSDEDroay7caIMzjDkVxEXnv5gHCsjSNtS4HCDEStzD9qWEhLALPddf3TQGEribabmCWmXQshOXv25gnhXozlD0ntsdFAK3lZ/MWejIPEKq2Kz1dPQolvEJir76pK9ixEC7q8hfdBfU6z1dxl7lfiiyEvuUibLvNZn2X2WTn7AJY11Jonnfz3ccAIQODiA25YyGsR0Ztfot32fEqQJZRwBkBF7Kxamjp6uqmE8fHGQzueP0NzjR6xx130EUXX8yA0H7eTECY4vl+mTixZLsiUeZUGvfrvLwZRTJd+/iH4+lVAAg1gZTAWJlhBxB2AKHHLsoS5skChHqV+I7jPtFnBTAXyNRxUCqnFihaqzIXdohXFzGP+vw9OfgmP1iwqTx3p7csIMxRTtRdb/ficF2RMm5KZV32ThNA2HAv+rqLd4q9Vxm8O+Mv0g2flKl2AOGiLnPRXVCv8zqAUHsSqmulXaAyAym+K+sBwnRHbmZrFj2DbnQxJZqZjP/Oaegyunh3ez0Kq/NWnoWQrU3qMmqyaY6PRQAhJ10JKZ3NqAIuo3njZR4dNogJ2Ck52bQqwy2bl+sZV0NZWHJIJR/LehQUvSin8DQAhD5bK5qWyXZU/Fj2idMdEBZkMltIoHzR4YsdwLLCk14J6Sp3fJF580oT+lsLELpzLczwVYfG7TsdQJi3fDFrdd0l7wDCuit36r1XlqeFRl5WEFnUWZsJuGK4coPFATPx2dRR0S1kbU6GEL44axiiuuRvYYWjLzm1AxBa43hKqM63EIYAYTohSHIyvBs+dmBqWghdMMCufWZo4dX1/9ruGMKTQYsLOStl3k0DQjepjAsINUvRxPgJLkq/a8dO2r1rF5eduHDTRupBnb5APgLXGmepuQTYWgggjJ00ocvEFdTSTohGAy6jefeBNlEdxsV2SUcr35e/d5L3GrOzsy0VQssSa+EEzEjcRS58x8wxZptxD3JwOVKBruln8P7c/DwHuXYhpTJ+n5vnQpooEslFIVst/rcNAjWgJCSks8lcL9lGg7q6YFrW1Mmi+ECtEXvpaq0fu1Nu5kbTkKm7iUc0149m+7LrYg7G/Nw8ZxPD9+6+eUSQOkT2u+w/nOXKBtmG1turr+jfQWV4in2GM1GZ4plcl8iGGchacqY0QtHOpl1Ta942mc2kECn2IC1qZKkpfkhcCkve0z11GRP+BnrJq9VU9iyhXc8i52g9te90W3oRu3RZrr80IAyfSpe2M5uZ59JTkQ2VIRQ5GeVZW5k2g0zaWt/a15cv5MQTd7juN7njPx0shHx02reGRevRTuoICSJ16elNec8BfbH+0zsjNFqO57drTieJOkzm+pPVm7jKLURxUG59VXiLZ8ptub5rjoUwf2wxySuQ+V0HmiGbPCnPfMfvhPeEn8hJAJzJ/5/iNXk7nZ5dWXk0BgjLni/vOR7gyaPHxeopAwhN2Qk7V+MyymxlXrKM7t+7n3bv3El7d++hG7bcQBdu3Ei9AwOJzOYMNgvs8ogitROxSWcT0/OLHkZJvSvGzuSP6brCWRfRbAxhUNZIK1ZyEqeW4wnOgTQjrrb3DiA8fvx4q7u7m/r7+z1gkTeQPMbibmYaEJadXGgyrrgebCfHUqYWqMmpKZqanqIlQ8M81xMTE9Tb20PDg0M0dvw4zTRnaXBwkLAe6G8eIHG+xWuDv9llbxHNzMwwKMCnp6eH+vp6qdmco7kmgNocdfd089+U6GZRmNJcGF2NLj4Iil+aqNtj6gD1cj8tmpqe4Xd7e3s5MBReWAxAjDvW5MQkTU5O0fDQED8jn1A9vmS1snJaaKXLXWnKvL1DVY0KbdW62dlZmp1tUi+yTnVJYV1mOq0W10NCau3x42OckWpoYNCC7L6eXgbFUzNT1NPTy+udDaJNBlUFHirjxh43m00LTrHW2HsESoNW8BO9HEoKxlaRMI85zxva6CKsC/pXsCtrI4oA/IAmMZ6iIsLJ+NKA0B258x1SLecd1si8inPeluUA6ecqElaNbpIQyvb3JTwxvqJpTXvoSXdU7R9hjQWrQR9t7sXe5u1aj7cDIAztgcy7HN9vxx62a7+Kx5JX8KP47apPLN46OpWxefEq7pVZ8Oxb5dsJ7pkV9vTbIkCoKyo3sZtURt+UEnQVKMS5iyq8VXprQ5bfIuAZ3B67hYsxyux0srJO6SkXPphWYMrvhpZMMXRLpq0WjR4doVdf2cZZRg8ePES33XorxxD2ARC6WUZFhPXi9QoH4z5QIG9FpV2MP1R8Pg0Yc8SSBFKF9yL9V9d0obRf/jTGVkVa0L33z5G2HuJSznuHDh1qDQwMEH7KC5bxbWpHVs1Q64WA0LwU2nQWoJtzdHTkKB0dGaHZmRmanJyksbHjbNkb6B+gExMnWAAHKIGQzSDLWK7Q9NDQEJ1xxhm0YsUKWrp0KQMYtUxxn5aRiUWLybrVYqCJn5HRYzQ1NZUS8NFFi2aaTQJIBMAB3sMBA4BcsmQJrVmzmlYsX8HAj/UVxhoJMDg1OU2DQ4PU22MAYYCZetbDNvIiy/oXcIABuJuzs5KZCpbabgE8U9PTdOzYMRodGWWA1GzO0tTkBIOvlStX8roMDQ3T0MAQrzUAIcBRH1wQGBSHJ+ozSb/uEm+h856CNAAy/AAAYmzYf3wH+oGiAD+xTzmrXWIhRPtz84nl8cSJE1bxgPOJeSsYBK2qIqf8uc27sBMHRzwlv1UjGAGE1d6pxPAX82HDLysJIwXj8Ri8tyw54DBH3NMm2gUOF34BLeaGlGi7zXv2VgaE+XsdTtK1WPRxsjlEO890XBRbhNUKMhDnjxUX0h9h3l1QTqiVp1yeX65NVRy6JQjds8deUTU+UYG/oK16vQUazfHgcOWlGlOr9soie5KkQTJnKbYbKHIvU4X52+iIAMI9u3bT4cOH6ZZbbqFNmzdTH+oQaokRfkF2wrO8VdycsjKXLqiC2yLen3e686g+GX72X/oXeb993gWunOD6IbrO0qH5sDPBjh07WhCyIUxDwHQtYdWoUJ4+FQHh7MwsC/A7d+2kHTt20LZXXqF9+/Yx6JiZmZXtgEVqHuCjyUI+hO+e7h4BdWNjtHbtWrr22mvpyiuvpAsvvJCLwHY1uhlEA+hNTEwwOOvv72OL4fTUFI2NjdO2V1+lV1/bTtu3b6cjR47ws/gAiAL9NefmeGyDAwO0fOlya43CPmzYsIGuuupKuvSSi2n9uvWEeeDQwKo515xjUApLpOsqCWDpfk5lQIg1On78OA0NDtLw8DDNNmWfRkdHadsr2+jFF1+k4+PHaXp6mqBIAiA/++yzef3PPvscXi9omPAeLKcAlJi/FOgNX2rusUwbld21YnA2N8c0gc/OnTt57y644AJWDpT5VGVO2iefo/l5XgcAUQDDVatW0bnnnsvdYlxYJ+w7gGL5uMMOIIzuW5vBBV9sKi9lOq0HCLW5DiA0C9rmPSsSCsqc+Tf1Gbse2VHEaVEota4wXWe+FWW8Ol34d+BJUFK1T5xzhh7dtJyNzlmtUwMQQmFuBP+Ii20HEC6Q5N8kQCgg0JcxuqiLZbydO3bQvj176cjhw/SOd7yDzr9gg3iEqeedCwh1+jUYRVWZC+e2TLm6hap7ipRSi8I/nCyjbuKYWF8MCL/4xS+21q1bx8LmWWedxRaYhXxORUAISxQAFIDd6LFjtHfvHjp06DAdPXqUdu3aycI+CGnZ8uV0zdVX8xrAQtjX28ugECARRH3o0CEGzAAE69adzSBxzeo1DATxHIAaAIoCCRbqYekaHaWRkVF6Y8cb9Nxzv6WRkREGOV093bRmzRq64ooraO2a1TTYP8AgD7GOGA/Gt3v3Llq6ZAmduXYt3bjlRlqzdg1LmgCS6Afg0wXxaUBoz5aaMZ3NramI4xZcjVdakHJZQsiqoUOA5Q/rALdQ3BHPPvss7dmzl61iADu8/j0CyicmTtDY2DFeE+zT6tVn0IbzN9CaNWt5v2A9VNfZhVgIoRhQgA96OXDgAP9gHLAOXn755bRs2TKJbYSbrw0klVlF+y6x2EkMqrSLdYASYdu2bUwz+B39n3POOUyDmK/ufTlGmAcIE5aHf5Vhkmk+0bEQ+ivSAYQLuUlKvNsBhAGCy0m0FxWwOoCwBLXlPrIoAl0dQBhU/cvQ3a/Ui0n/Vt+3w00JF7pfskTnWQgDq1riqgzuRV2lRg3cEaaFt4mFkGnJ0aZDVsDvrIZnEkgoDVkhFBDu3buXDh86TO+47h1s7Ojrh4VQC9M7FsKTDAjzpKKF8oXk/SIqWyjkjI1UoKgLCE3UeOYFBoR/8Rd/0TrzzDPp0ksvZesXLCBpi4ObxMJtxSUKFUgXCxC6RBZbOlEyBBbeZBKFaRsgamR0lAVtEOizzz5DTz31FAvW55x7Ln36U5+ms89ez9Ps7+ujvl6x+MHC99BDD9Frr73GAG/Tps104YUbadOmTXT2+vW0atUZbPGGiyODva5uGhjoM1vR4vjC3z3/An3/+9+nXbt2seVneMkSuuTSS+jDH/4wnXfO2ZzQZgaAcE7E8UcffYS+8Y1vEOIFz1i1ku699166GL7XveKmiL7SgDCtifAthP7a1GW8MUDoAkN3j2KXDcaPoOPpmWkG61gbrDOAzsYLN9Lll11Gy5ctp56ebhoZOUovv/wSPfnUUwzYBvr76bLLL6fNmzfzz8rlK2igH/GFkejhTKLr7KjUSgzwBfoAEHwD9XN27KDzzz/fWGyvCgNCRoMLB4R6vvRsHTx4kIHy7373OwaGKOp61VVXsZVULZVpV9d8JuZDvdB5Kas16wDC/JXuAML2XafBljqAsAMIS5BYkXa+RBOFj5x6gNBxSDP/TAPC9JjrZX/NA4Thmz8ZR10IF96Ouq0VieqFm28v7VgxDTcurm295Q6rPsAvnm3QZVTlK69on6zH2LExlqP27tnDLqPXXX8dXXDhhdTf159YCI38pLIljyKyVOWU38Xz8OTYco+flk9lAWF8Go2///u/b0EAhpvknXfeySlh4YbGlhnzOWUAITiJiVkLgUJOGx8EhH46LLjb7dq9mx57/DEWtl/dto0Gh4YYDP/BZz7Dgj/iCuHWqQlgAOAgnD/66KP05G+epLn5FrvxXX7Z5XTpZZfSpo2beLUkIyYsd0jU08fuEbD4TU9N07PPPUff+973uB08eeXVV9OVV1zBVsnly5fR/JwkUtH1fuSRR+jrX/8au4rCpRTukgDtt99+Gy1dslQykRbU4jlZgFC1LGqILAMIBeS3aPtrr9HLr7xMv/3tb+n48XE688y1dOXlV9DVV1/NdIg2ARp379pJL770Ej+3b+9eOu+881iRsWXLFoJSY3h4ifCRkjGEaY6DfUNsHgA7rMYA/wCnsOKCNmBBR/wolAdeZlA9KAsEhLBEwwqIOeMHbshQLuDvL730Ej399NNsKURM6cc/8XGmh3T8oFoZJXGgxJwm65HVhXUAoTI5+W87hccOIFzk+7MDCDuAsASJtfNMx7p7ewJCkdj9OKX0CoUshM6FmVnQ+paSDiBMFvNkAkI3yYyWnXB3eOToCL304ossVwEQ3nqbJJXpAMISzGuBjyQeeuXsoI1/+Id/aGGjsKl33XUX3XrrreyCp8kyVMCMWd6UEargyd2WUILYY++c/+Sf8i8wGg621PIPkrnFAK/sSsU0XDwHzuJpMjS2WvT666/TD3/0I3rppRfZFRQxlHBB/KM/+iOxvphslpLwREojoPTBk08+Rb/+9a9p+6vbGZBduPFCuuH6G+j66683wrdogxDP1tvTQ3NslYSFcJaeeeYZuv/+++ngoUPsXnrX3XfTtddcQ+vXr6O+vn62DNqSF0T0q1/9ir761a/SDMfQwfjeoHe841r69L2fopUrVzGANAuVWQxrLTXgyOoLndIWC9G0KHlpMKwIv+ZqSGVsymNO2LMnfvMEPfr448wwAMjWrl1D11x9DW25/nrrCtqca9LRo7Dq7qOHHvwJA/lVK1fRJZdcQlu3bqXzN2zgGMM8oT5lH82sGayUsAy+/PLLTB8AhbAAo324VcNlFB+4Aqu7KFvTsG8cwyiZaEFvaSt7bK0tgCNi4AdAqEmNAAjxPRQ0sGbDQvizn/6MkyNBeQP3UdAqwKOeEet2CnqnlsRUmsy0QgppqK7L4J++GJjJv66T+JAF8jHv9RLsZOHdtRlc2JUODj6+ikVsezEv+oUv4kluoc17ZndlAQQX2tmqzZURiSuSVfSeiN+myV6WGU9o56vOW3h3+z9vWUCYu1SykjGPGbkd/J2tZiHEJa+AMDCQnI1Meg2BxaIbpv30UafF2PmL8eeEtywGhWdnsJj3RNpC6CvHfeMLxgEl9isvvyyA8NBh2nrrVtp80UWMMWxSGefwF/HhqCxVZyOr5+yt2cvJf82nAUeyyDlijb/9279twTUOSVRuvvlmTpyCeEIk+VDhlmuxBKwfLBRzUKYIngAt/ClB83Z4kpTI9KXX0zzzmu5GF4O4WdSg60L7EmsW/OT4b2uyDpScmJmeYd/lN15/gx544Nu0Z89ubg6WGAj9f/Inf8LWII5H47EZ1mnS6SJtLgj7Rz/6ERfZRDzZbbfdRne97y7jvikCuA4TrqLov6e3m556+mn6r/+6j/bu28vP/umf/ikDSS35wX7YvIby9i9/+Uu677776PjYGLXm5nksqOHyuc99lgFhc3aOYxbdpDLaMw6NJnAyNwOvc1I70VjSSuyVvm/X3bwD50MGR2gU464ICNEMZvvgQw/Rjx/8CR06fIj3AeAcgPC2rVs5Xg5ADEBJylPM0gP3308//9nPeQ2xV7BqIw4Tbp32Eiy8o7ITf+WVV9g1E8AdbqJIOgTg9bnPfY7HpDGKCgjh8op/i4twF4NXrAWAHcbm7UvEaqnxpuquivYUEGpGUTcm9Ytf+CL96pFfMeC84447WIGBs6pMWmndtepLiROtrxljTGlAGK79UyQcukVc28ECF/Ni88bXZnAhdBjjhR1A2A7aUHm2XQJ/kSBSZswhQF9N0HbisyMdRs9E0eGM8vr8F4uUFKFh1j23Za+jMnuhz7SLPvL6fFMshLmL0E5AGNmVRQKEMWqsS1NVaKXssx1AmKyUBwgD5d8QQ4hcHXv3IIbwkCSV2bCh7YCwTt6Dsvt9Oj6XBYRmFnmA8K//+q/ZQggBFuDkmmuuYasL3CHVbTTqMuqkS9UDkk77by0WziCsFYxfSo6W0lJzHiUdpMYfMk6pQAvA4Zqn05skUCqgdTJumDOzAir6e/vo1Ve301e/9nXas2cPW/MQA7jxwgvpgx/6ILsGIlOlzNsRlDm5ySQnNrn/m9/kLJiwCv3eu36PPv7xjzsJRtRC1GVBJSyEAIRf+8Y36PDhQzQwMCiA8LrruH9xNW1JpkxToP1nP/s5/ceXvsQZSwG28ffrrruOPvOZe2n1GauNhs/14U9AHtfzMUthz2jLAXC89FK3UDUuvHZu6YqC25lXR2vQcGfmEippIWyhoOn8PD3+61/To489Rrt27+JYQszz5htvorvfdxctWbqEGQeADkAh3H2/+Y1vsKUMMXSIH4RV+6KLLmJAb2mlxgn+v//7P3r44YfZMgjrHNoHIPzEJz5hXTNdl0x0oTGjWEOtSYix2rV0XDYVPLsaNmtZd1yFFQByGY1Gw9a7BK19+ctfZkUB4lihvPnoRz/KrqNQTLig0j2zrBxgQJjd0ORvftkJDvwPPJ8nOtYRHIu2qb4QUFG0tICwaETlv+8AwvJrJU++uXt22gPCqsttnw+fav1rEc7sAMJYmobaGyIvxhlI6Yb9JlylXxULYYQLR5VorrDnDFUV/xapB2S1grI7FTlEwTrVoewcTlWQVEZYXHtnEJtg/XuzmLRyLYQRQLhDYwgPSQzhhgsuEEDo1PfWnov4cMxC2AGE/t7VURw2/uqv/qqFRB4ASojZQsIKgA4I1/2oTQgQlkN1Cgq4plyzyTFw7gtwqxRLh4AkBnnWhU3jm/zacTPNaS4lwEXhe/to6ZJh6kIJCKTcRyKSyHhigFDOoQjWcPtERlC4BX75y1/hWELE+11zDUpKXEE3XPcOWrZsOcEbE9ZJicNSHa+4rwIsfPk//5OeelISnLzvzvfRZz/7WVtIXIuLaxkPzANABwlR/vu736VjY8do6dIlbI2EUI/WEWeI2oOcqbTRYED88MM/pS/+x3/wOiCGEJYg7NE999zD9Qmlbl+Wg2K4WGqxCMJVNgGK2Ge4OLrxZQoWXDCv+C7hX0nRe8sQrEVQtZGSnTINDGKEiTnCFRQlJuBjjvIcANto//Zbb6WPfOjDND0zQ835ObYOj58YZ5dOWAgf+eWv2EX0sssu40QriCfU7LBVS6fofL71rW/RN7/5TQadsJhv3LiR3vWud9G73/1uuZ+N67GSH2gUNA8awBqKC4TQCmiM19WhdS1yD4sig8ZGI5MUCH1gj9AuxgBroRanx7y+/e1vcxwrlDiwiMKdFWcW81c3Vk7Wo27WBpCeDEC4GAy5/sVW8eKtCQgLRYrAMIqsCXlt1l+P4ov+zX+i3p7VGXeopyJBpEw/IaVIcnuUacHBApHH208DcUBYSN9tHmPuvpRfPpG9zfOnsoUwd32jgFDeyj8teieHk6xVcxmtCggdgOwOMnXAYqFFsTU5WXRfkczs45ylsejltyAg5Hrd5pMGi/jz2LFjnI9hz+49bCHccuMWunDjxg4gLKKVBX5fCxD+zd/8TQtJTiB8ap23d77znXT2OecwUIKrZqyuG8gAhbQhQB89coT2HdhP+/ft51gvFE7HB1k6ORaQY9cS4Cf/9v+mx2l2bobbhTB8DhKpXHEVLV++nHp6ez0hO71eMUDIC2MQEoDX+IkT9MLzL9L9DzxA+/btZSvfRz7yUbpxyxYGWn19UugdFjtThs64zAraEUD4JXriiSc4pe573/Nedt1zhW6NKUO/AAAAPc/97rccf3hsbIwGBwfo//uzP+MkMUhYg8UAoOju7uH1fPXVbZxE5NFHH6PmzCwtX7aM3nvnexkAwSKE9wGsQ4AQYxfL1ZQAcWpI0fYG0YGDB6k522RrFtxN2XrEtfv8vVEXYbtPaMW4HaI0Bj6ogYi1wj65uLQ8IJQ2m/gkAAAgAElEQVRC7BPj4/wzPi6F2HFZrVm9ms5efzZNz85wiQ2M4/nnn6efPvxTrmkzceIErwXi6GDVhlupWtSqxkZif1DrDwl//ud//odBGhQiN9xwAwN2WMy9EhOG8H7xi1/QM88+I3Te18eAXYEeQCoAm7W+Gus2LHtPPvkk+9W7rqCirJAfzAl0gT1S+gGjBZ3CnfW5556jxx57jH+He/d73/tetu6zkJDeR+eQ5FsIXe2xKqfDGtwYn+oAwsDK5ADCOsJ2+4WiBd46bX29UJzye6uzgBYkZAd+MgDhAoacCJ6FYKDqprw1ASHzwzYnioqtbJGSJ/5ezl69DQBhlfPQft5XpffiM6WF2POerCqbFPcafqL9a5X0kwF9OYAQ8+UYwldeYbdRAMKtW2+lzRdtzrqMmi6K+HDHQliOKmoBQsQQIvMPBGpkUERtPbjJIXYLhdN58dkSlAAG3TALCCcmuND762+8zull9+/fL4Cw1aLe7l7HVU2tTMnFr4DDnSKsRlxSobeHNm/azBYguHTi93RslvteroXQsRLu3LWbfvvb39HDDz/EFikAms/+0Wfp5ptvYosOgB1cNAG28GOtLbD2tIgmJyboS1/6D3riiV+z5Q8A+t5P38sCPICBWoYEsLUYNMKq88ILL9D2114nuK7CHfHTn/okuzyiViHWAclDpqdn+AAhlg2JRDA+lL84c81auvv9d3MGVAABtI13YP0LfQAspmcSQAjwhuQ0ABMAXnDFRDsKIELuovY7s/9seWsQZ0zFf3v6+mjJ8BAtWTJMK1atooHBQR5KWUAIl1HsMxgpUuawdc2UBgENIP6S3USnp1jL9NRTT9ODDz7IFlW4NCPmFVlGEUeIrLBlLuUQM8Eegn5/8pOfENxGsY9oE9ZBgEGcCY6jTX3+93//l37xy18woAeNYO+1NuRnPvMZmyXVVRTgbHznO9/hvQV4hCVQgSFoG33D6oe5adF5tSiie1gGYd3+4Q9/yHQFV9GPfOQjHE+o7rIxa2CITkLrYfcvCGbizOhtCwgr45gylHryL/py18xiPlVxIesOJaLJLxJEynRXZCFshwjafmGvAwjL7G3eM3VPdDE9xG2mwdOStsJFyjAtvoXQrFbOHVI8d3/FTxbdL5QW8rjYybBWY/ztX6tygDCzdg2io0eOsuyLUBwAwjveeQfLVaLAD0RYp0KOeD45llX9bjHkj4XSwpv5fmUawL2IGMLd7DbZwyAQWRUBCNevX8/umVoGAS576g7nX3riIgpQuWPXTjpwYD8n4+hqdHMxeCRxgeArnyRjqLoz8l9Tfsf4HZajmdlpFswBuGDBRDvwOXaTdbgLHo8hlKyQIJzZZpMee+xxLhCPunZwz0Pb9376UxzsihhB9KHxYGgf4YyuC97U5AR94QtfYEAIa95NN95EH/zgBxk4LFu+zMQBCluYnp7ltfnud79LL734EtdAxDMoMH/1VVfT6jVrGKjBCob54dAAnCDzKYAWrIGXAfRsuIABO4Dk4CDqEMIFdt5a97KEh91V990GHR8fZxDywP0PEPZ7aHgoGleWjnHTtrkERKPBdRHBcfoGBhiYYd6333E7nb9Bk7pkRxO+vORKACgCABzo7eM1ODExQWPHx2h87DghERDWD1Y1FK2XsgvLufYjLGPIsrls6TK2dmLcRWAoxFikHuWzbPEF4wIQA1B///vfz/UQQR+hD4DZSy+/xHUs0QZbeonYUvjJT36S6Ql1FHv7xLKNDwDdF7/4Rd4D13qI73HmYBlE31p8XjOIAhjjB3Tx6quvMj1hLdAXACGUJkjjrKC9rCayAwgta+J/VIUkUSV+zk2Qjd4pf21UZvLlmz4Fnqy6+jWH3AGEqYXrAMKalGRf6wBCfwXzlCshpUmZ9W8/76sKScuMMv8OefsBwgYdOXKYfvvcc7TjjR0sy737Pe+myy67PGrcCd2pHUBYjvbcpyqfF9yLf/d3f8eAEAKpuuDBVQ7uo4jdkpjAFoMkRfP+hgmJw+Xu6MgInRg/TlNTknWxNSfxUBZgmPhCKSVhQJapl+aBkC5JHjM5NSFxYtAmDPRznJ1aLEPLEwOESbbGeQZwP/7xj9lSBuCFBDKXXnoZ3XzTTWx9m5mZZUDH2gt2dW0xWBOXQWLwduzYKH39a1/jeniII4NF554P3cNW1qGhQeteirFOTU7Tvv376Stf+QoL8rC2nnvuOXTehvNp3br1LNBLbBkyaDbZVRTAZ3R0hN1kERt205Yb2RKGMhaSgbKHx4Qso+nC9B5BsKZFSm6cODHB1kaUeDg2eoyBJe9RKiIz5AOuNe3Uoog9xdwAdDB+WKkuvuQSOmP16kpUqwQL8I8fWGVhDUOcICxpB/bvZ5B19OgIvf76azx+WDcBBhHfB0AIt0y4JTMRgjDDyTFlXBEtE/blZz/7GYNBJBnC3kODhWQyaL+3R1yI05+R0RF+HhlnMTbQKo/7wAG2DuLn+uuupxUrpVwF1haAH4AQYA7PQ3mCGET8G8oYxO+ipiJAqLgQS81DgGasO84ZYn5BTwCHUFzgvMJt9tJLLqXlK5Z7CpaY8kTn0gGE1QBhUIQwOKa8eFFXfFxczW+lw7soD1dzUbY0XHUs5Tcq23IBZnW9Z9LjW0i36bbyrUORBYmO/dQDhHlrFfouNjX5e/jbdqofyp7ods0rSvKmA52bL6slvcu/klHnC4+Rb21f0lsV3ljnLETHWKaxigemqMk6tCPjr/NmVQa3uPdERkZM5Q3xRtvVoJGjR7mO8i62EB6m2++4gy6++GLqAabQygTOSyFlQgcQVqeBOOeTtkKU2PjHf/zHFqwbEDyRvh9WDYAQAAYAQrv5nCDDNe/Kv/V7+S/SWHJ+wsyHDwK7X8pX7ntpAuvqQV8Sq4cEK3BLbHR3cU2/6EEtKDvRbEp5AAjgSMwBQHj8+BjddNPNdM89H+GEJAA33ey6KD9YMgBiCOIAbeh8dGSE9u/bRz/8wQ8Z4MHF9F3vfBd97GMfY7DW1d1gV0dgD7QBiyMA97/927/Rjp07aCWK2V9xOR8IuFh2mxpyAghn2R1w9+491voD69s777iD3nHttTQ0NMAxhhgHQDfmA2uWlkMIkYyWIWArnLHEAUQODfqAMJg5yjTI3ynYsklKUHdPYg9V4xdIMFVIxQziOQFOi+kN7psAWa9ue5Vef+01XgeAIKy/gMOjbEFDmQkke4EFVYjbZKC11uggEQZBIWjhgQce4FIT48fHOTYS7SNREGL0Egu33ybAFujpa1/7miTCuf12evzxx1nhgN+hYEHJCpwn3QdYCP/zP/+TvwfoBLhDDK8bD6klX9TaybRnPmgHNRL/5V/+hdcJ+w8rLfpAplsoNfA8J8BptVhhUIaZujOzGtzAQc67KBfDZaNYUCkksXIPpASp2Euhy0qftetW2GORuBFvoLLWr3AsJ/uBagJR0Zq2dT1yaCBv3/NWMG/8bR07X6rxi94HBukRn36A0B1x0TrGhPBqlJh/TtoFCKvMK29EobnJGPN4T7xASj6ecgBhZFHTd0PRnlXiSkV0LwJC4BNfi8U4t28VQJhZyLykMl0NluneeP11SSpz+DDddOON7NklRqbsxnQAYSXqr/Vw7PyxhRCCJSxnH/rQh9g9c/Xq1dRr4qEYBzC6SaehF+bBsWrT0yy4Hzp0kI4cOkJjo8eMUIr0lo7/L9JKmd2GVQfCrBWmHDQx15rj92BtW7VqJZ217iy2lgHESH7M8NmOa5DkjcnJaTpy9Cj9+7//Oz3zzNMMgt/73jvpU5+6lwb6+xlYdXMNQYl1RBwkQNoAErg0iGZn5hiovPzSS+zCCKA3PTNNd911F33uc3/MFlQFN2qVPHjwAAONH/3ox1x/sKunm975zjvYxbKrq4fnIoCjxbFxe/btowMHDrILIoACfs4zrrxbt95CZyKeDXGMk1PcN9YkBAgBBmC9xN4hORDcSzEXHE58APi5rqP7ySs5YQAh81aucdhlTf4KCutQJuYMd1FkfwXYheVzYuIEl1U4NjLKdARXScTLQcuEpDwYO4AyLGMA1hcgrrKrmwEvZ2m1iots3Ksdo0OXcBdFhlHsJ5QQAFFI7PKHf/iHuYAQbWGcAJNYA5S/gNspSldgT8H04EoMayYsfjgjiLFFrCLcf6F8eeSRR3hesAwiWyh+FBAqs3TBOtpFxq5//ud/ZhqBhRCWaQBXuKnCxdoFhBJvmnPRRxhyTIDsAEJDQRGwXA7qlXsqdJ7aKkjVObALfqeaGF4kwrZ1PWoLlvFFWQzBMtpb0fijS98BhAsl6w4gzK+S0QGEJy/BkeLfapx2ASegCBAiy+h2ZBndTQcPHaJbbrmFZaK88B5PMcJ5TJLxpUFkJ4aw+t5FAeFf/uVfcmF6WF/uvfdeBjcQSLFZsNiIiybqGBC1POFRhEyUm0CSlYMHDtCOXbto7+69dPTwEQE5BkPa1/h2lJ0FAINgj0/asjQ7N8vxb7DarT1zLa0/Zz2tOWM1x4rVAYToEZbGI0dHaNfuPfTFL36BawjCsnL33e+nT37y06beYYO6zWAxJlimZmdnaNnypZz0ZHpyhp588ikW+pFA58iRo/z9+99/N/3J5z+XZN9lQ6lkjHz++RfopRdfoBdefEliK3u66a6730d33fU+aiKLqbHkAIjChI4MpCOjx2jf3r303G9/y8lo8Pez162jz/zBZ2jTxk2cqAb9Ih6SLYQBl0aACCSvgZWyv7+PXWFhrcReI65T49pC2lPZc5/I0hZEAA3O+mqAIdxGLcAvKe9yUpl5WP6O0/HxE2zRQruDQ4PU19tLPV3dksF0fp7BFLKuAmzh33gW4OeKy6/g7LCgJfxNLKZSokTAq7Fkp8+MA36RKfQb3/gGuxBDuQFACIsdzgOAVtCN1gB5jAWZSTHu2267jTOhAuQBKAKoAbQCXMJyB4syACF+4CIKK6S6L8M6DxdT/E3PReiYKyD8p3/6JwsIoSxBzOGnP/1pBqFa7xDv14mptEJsx0KY2YK09jJN6kUARhqUt+pc2G0FQNXvkTa8UW3WRetZrTVHqAjNpAhQ1dg0d/xpWinay8pzKxr/aQoIQ2fM3b7YtPTvp7KFsN7civlH2EKY8J7wQW6fhbDevMydXZXLFNF99NzGBZWF8J18eoyf6srnPWedinhL1SXOfT4PEDYaHGK1fdurrHBHmMstW7fSpo0b2Tsu10JohTg/qUwHEC5896I0+vnPf76ldc4gUL7nPe9J3DkhuMC6oCApAAjZsjWHUg7jdGRklCYnpriswfDQEGcF9YwTXNtPXNl4QJwlU37nv8kfDeiTBCH9A300vHSYs0gCgOhEMkc5x2VUAeHTzzzLRdB/85vf0MTkBG3efBHdduutdNttsNaZ0guGE3D7XMBPisXPNedpamKafv7z/+NMlCitATCzcuUKeucd76QPfeCDjHXxHkAyBgrX129945v00E8eosmpKVq6fBmdv2ED3X77bbRlyxaanJ5meyeyiEo8H9ajycl4pqZn6JFHH6X777+fjo+N0aoVK+n//en/o0suvoTXCqCntw/AB1A1sL38J1lTHCDE4R08eIjdDRGjBwWA1iPkGEGDyiW+M1ld3RvsE1s9TVpTBYTYYwAYuEsC9Ki8W4a5oSzG2Phxeu3119g9FO6UsBJecsnFdNHmi2jD+edz0hx8YP3bs3cPbdu2ja2z+C/olmsF3nEHnXfueQzAACZdi2msZIohQG4bQPNrX/sqa68wR8wN7pxwwQQgjFnYYHGFCyssfrDUwYUVFliNSYQFD0AZMaaId0SGVDBFAERYCNEXiszDbRRZRZFQBv26CY3SRz8ECGF9hOvsH/zBH3AcYgzAhtjI6R1DWIbKSjLPHKHCbSEECKuDQuF/dUZf972Sq3ASHqs26yLBrM6Ao2tYW7CMjyINCJVWivax6Ptgj0XjP40BYUkdo7csuoanOiCsPjeWFHL5RxwQ5p2Y9gLC6vOqGftWRPeLAAhjq1h0bvNiCKtxxnzOVzSOOnwz+k5BHUIozV/dto3lu0OHD9PWW25hOQVeiCHZKkM3rpdhIONox0LYvt1s3HvvvS2432k2T7iscRp8LhxoArwMqvOFIZQIkEfgeAjhGOUB5pvzDFDgZsklIhwql1g0AwABMJx/KyBk90OEG7bgjtrkDhDTBX9jJB1BzJ49VC5ANW3rd66gq4DwoYd/Sj958CE6dOgAx+9dcfmVdP3113FCDnm+wYk5JYkKgJTMGGMbOTpCO9/YyWDy2Wefo8nJE7RixXK66qqr6Zqrr+ZMoLC6Ic6yOTsjrpp9PfSVL3+FfviDH7Er5Dnnnks33nQjXXPtNQxksF5IlNPL5RyExc81m9xvf/8APfLIo/SV++7jbJurVq6kz3/+8+wiiQ/6AigMlZ2w7iu6h0QMAMeOjXEdwrGxY5xkBoBWsJ9MWP6Z5EDU7xgUMiDEnknRc9dltLevn+v1rVt3Fo8NexC/WhLiPT5+nA4cOsi1/JCg58D+A+zeCivXDdffQFtuuIHBmbq2jh4bZRfa73//++w6CiszErDAanrttddI4h24/WI9zScNCEMA6MmnnqL7vnofA2Vxse2hiy66iLN3IjYvVuge5wSAEOMBiHvf+97Hz0IL9vWvf51Lh2CtAAjhOooyFfjuox/9KFvh0R+siQDpcBkFUMQc0oCQz4QB6SFACECODKWohYn4yoV+rBAbuKHyLvm3YwxhCLAUg5gOICxLo8VrWbal5Lk3GxDqscoTAGsJdEWC8dsMEGLHi0pRVaee8Bt1XUbr0Xf7AKFPEmVubTN/7yKQVvhPpsF685K2K4xCXiiie2dc/u7Fb7O64y86t291QOiurxoTAAi3vfJKYiEEINy8WQwhjqym73YAYbu4UvV2Gh//+MdbsFZBSEXGTc16yQIoBFEndjAGCBU36mGucqC5zp/RMKh3KlxTxS1yloHUXKtpagNKPBSDQlNM3RIRxmsKmKe/U0D4nf/+Ln3nv/+b+vr76KyzzqQrr7yKQSGEf5s4xWEukggEbo3znOzloQcf5ExJcP0EmILw/clPfoLWnbWOmrOzNLxkCRdqh+ULrprICvrAA9+hhx56mAHZJZdeQh/56EfpvA3ncR1AWAFnMMdm01hIu2zpgrPWrqZfP/EE3XffVxmgn7n2THZhhGZFC8nHtptB2zyyozYFtBuQA7ClbrzVSQWWzwQUSptd1Jyb5x+tgSfepuUA4ZGjR+j1HW/QL3/1S3bDxUcS3gzSHbffTh/8wAe9pDnIxol1/NKXvsRZQS+/5FL+Hu6Zd971Prr7/e8X66xj4SwFCJ98kv7rvq+wKyr6xw/2FiAOFkJkHQ19sAboG+APz6BMBVxBMc5//dd/5Tlh7wD2YD2EeyjckP/8z/+cLYeI3QUghIUQlkGAwbTLKMdrwnrcMhZaE0PouoxiDdatW0d//Md/zLS80E8HEMZX0OeB2ZqbKp/ERA0RGOrozmVMRQLHQvd+8d+vpgevK5jlzePNAoRV1rbWPhcJxh1A6G1BNUrM3723JyD0V7ADCIv589sNEEq4z1Ha9so22rV7NyeVgTcU5CvNop4+WR1AWOWmaO+zjS984QstCKP4gaUBwrDNqsjWOnPoIzGEDLacMfG/I5yWLzl3t8VgaKxSibSDP8F6CDDGcWaELItylKxrp7HoSddiddRMjnC5hJsnx0E2YQWD7aJBP/7xjzi5C9wSzz3vPAYdF1xwIa1YsdKUb+jiubCxESC1IWUmXn11O7300sv022clMynavfqaqxjgXbRpMw0PDXPfsE5BgEedQvwXIAEun4h7A0iAS+AnPvVJOmv9OgalDHYN6BRQ3TAZTZvc3qOPPUrf+tb97Nq57qyzOOslLIQAhAB9XJfRJLJxyUItr67caWPJvA3wiUmL0/MWhpKNGNdS15rLfSGzrFpuuYh9OXe4Xbt30RO/+Q1nfN3+2nZeVyTJAahCXCBi8kCTWFcuUD85yYDwgfvvp1/96hE6c80aBlZ4h4u533Kz7Hu62Kn4zRqJOiFO/dNvfvMkffm/vkz7Dxzg8hew0OE8fOQjH2W3VWiy8gAhsowClN1zzz0c94pxovj8M888wyATY4RLJ6yDiPdD0XrMCyUq1GUUMYvoE1bCJcNLeD1lnZHNVRLmYA3wXyQpQh1MAEqcV7SPGEK0C8uz0m5oD8uwjzxAqIAn1k59qBMfWVxwa6NIlyNMuyMLAUL9Xr8rWgMFhHVHX/e9Mnu/+M9UG33RWtYdb3AUuYCqJIGkBpS67sy3Dg/KmUDeGGvN24Q0pNc05n64EDBe9g5Iz0PnHF43ve2zs49RlYwj/G01Slw8QJjmH25P4THKzuSNP/Rd6Cz5z0VU+dFDmA8Ig3zT+WPengVXu4AZlJ1z0nb8TC+E7+Tvy0m5zUrLYLX4SPolx2XU23PjAcgWwm3baPfuXXTo0GG65eabOxbCtix8expxab2xffv2FqwLDGY0db+1wYsgbTU/wRhCdctIBhcp9yZEmpaanNFodQNJHKOui8L8FOQgOYx177QJYMSNka2KzVlODALrHARpCNGo74e///znP+f4v64G3BI30gc+8AFavx5lCxo0MIAso93U4JpvczQzjcyXs3R8fIwef+wJ2r79NTqwbz9rNVavOYM++KEPiHue5M6xAAoWoamJCSlT0WjQf3/n2/Tz//s5g7err7mGPn3vvbR67Wr+TgV2lNNgsNtAyYomF2ZHgpPHf/04A1jM5dxzzmGXwIsvupjBAtrHD1vmUgBI4/wkW2rCgNiEn2Od0OfRPj5hUFjMKssCEVjGsB/Ison5Ym0BqFD7D+AZP1wKpLubLWuIz4OL5sMPPURPP/U0rwuyrm7etJmzc8I6hn0ESPI+WB8zJ1eg13GisPxXv/pVemPHDjoxOcEZQS+/7DL6/Y99jC7YcAENRAAh+gCzg4UQIPLDH/4wjx/099hjj3GCGbiDwoqIv61Zs4YBGyyPmCsS/AAQIuYQgFAthEuXLBUQCAuvsZqCLqBUgNUctQwxXsQjYk/RLly+YeXfcP4GpjWxoheLPLkxhAF+U7z77WFSaKVY6148v9KjKSnvpwFhWugptz71XUZLz+eUfbCNe9buOebSQDkCydv/BGAZ/lpSceZNMxe0micDS5ynrDjVAWF6m9NAtQh8nsqAMI9/xOdVDNXrnbI8QFjcopUTA+eyLVlGTYhSu469vV+Kp9auLnPrELZzGEVnom0TQkM5gFBlJNTX3rVrNx0+dIgthHAZhcGkE0PY1p2o1ZgHCE+cONFSC0RPt4Co5KC8OYBQwSCAoTplaQyVgkEXsLgJUTRBCtcSNHUEkeVoz969LHzDDbO/b4A2bdrMGVUBPvr7B6m3h4vhcWmKY6MCPLZvf5WFb/x7enqGM5BeccWVDD4QL7dk6VIeHmoP9vR2MTiENQ9xgIh127ljB/3qV7+k5194nkHKVddcTb//+79Pq1afwbGGqK2Ij5YJwL/37d1HO3ft4rg6ZKPcu2cvl1VAjCIS/sASxGdwXtxC3XVQanCTipzKgBAWs1deeYX3BaAMVjTEDyIeEfsCSyEUFZgPwCDKLSDW8NVXttG+fXs5+Q4spu+/625+F0AOTIZdY+3HL5kSAoQvv/IKPfjQgwxMYbVTCyEA1vnnofB9uDA9QB7mgCyjsBDeeeedXA4Dew2wBq0Y3EYRTA1QiLHCCnjjjTfyM4ghhJIC/eLvAMDXX389J5zBBwBQEgiJ5Vn/hva++c1vsqUQYwAQhmURZS/gWtwBhDX4Yjl5P1GnRITuDiAsWvt2ij1FfVX8/i0OCGO02QGEFekk8Hix8kpeKqcwkGc7gDC10B1AWJpQTyVACNlHLITiMoqyEwh94hwjeYXpdbadpDKl973Ogx4gnJ+fb8H6oOn2AQqFuRlB2vTA1SICFkIlPPeaX4iFUJhmC9jKsRK6+qWw5QOCs2ZLBZGhDAasNxCkUcNu/4H9nOQDwn9fbz8DiOuvv4H/Ozy8hOaaMzQ7M0MTE1N0YnyCSyEACMJFsaenV8pkDA6yFefiSy5m4MzxaSZxS6OrRQf27uf4QozlyKHDtHPXTnrxhRcIrpH9A/3snrrlxi20ZNkytuAgoBYrzclzjEVu3779DEpQ1gIfuANeuOEC/oGLKlwOM1kky0mhks11ES2EZSxSLsHC6gdQhEQ9cK8EHcLCBnAD4IuyIABD+DsANpgKACG0THDlRWZRgKjbtt7KYBDz8wGhoRWTqMi7kB2CRX3IZ559lpBcBjUm0SdA1j33fJhdRrH3oQ8sfABnv/jFL9jiB6AHa7uOBVlGUTYE48aewgUWMYJIhAO3Uvzt8cce5yyrAIT4DrUJsQaYBwAhwJ1r8eQir2+8wSAULqOwGKJfxCkCcDJ9GHfnMvvRsRAqg0uEsDym2rEQ1rly3Hc6gFAd6msJbQuwEHYAoU+77aTEDiA8CXUIO4CwNPOtxVtKt556sMBCCEAIL6g0IIzVSM7wqQ4grLszpd7zAGGz2Wy5YAoCosSSSS06dQOQ/yYsVNOG6F8qA0JXOjcj4v9wtkthrwoK06kbQkIswCBALd5ENlKk+AfQAOjC2NTKhDp/rfl56uvr5zIFy5evoKVLl3Hg64nxcZqbnaPe3j4aHh5i8Ldx00Zau2YtLRke5np/vf2S3ZPXBglxTMF3gMkf/fAH7CboJgHZv38fA9OhoWHq6+/nUhwNjMkFhPPi+gnBHy6umB/GxmDn1tu47z70DUtVQyyK7mHSLKBFu1+mHAHvf02X0TIAxB2jZqECKAR4QtwdwA7mDkshXHJhecOagKHArRTAEFlXly5ZQn/2Z3/G4LGvp4dBI1yDUXMxAVBZQGjJziFYZDvdf/Ag/eynP2VrJeaB/j/0oQ/RhRdcyOsf+qBcBZQMsCMJyjYAACAASURBVHKiT7iDAhCuXr2ak9GAHmH5RM1LWPNQFgLWZcwD88ScXnn5FVY8XHrZpQxC8aNgGGCPrX0mthTrABAISymS6oDRgg7g+gzrIMCgW3KjiB5UCZF+Ls8hqaTuoUzXhc8UC1ltFOk6FsLC/WjPA23cs/YMKGmlYyH0VrTYMTG+AXUFUqWO9ljSVMkTprl2UmIxr5KxtGdexTtTb24dl9F2s5R0e2+3pDKYfwcQLjZVLax9DxDOzs62FMDYTJsK/oxV0LIfh8vYuLXAJZprIdSx6yic0ZjKEcI4G2IlDOfx8xdAE8ogTpCzX3Z3c1bQnTt3WQEZWUEhUCOrJ4Ov7h5OFoLyDrDuIG4PbqGtuTkW7hGLhqyrcFvs6+2zPyi3AMOggh8G07NNas7M0ssvv0QHDx3kgpsAbbPT6G+GZueaDLJhUURtQgj6GAcAIgrVA6BqTCHag5CP2Lmz159NmzZtpG62REoGTgaiJljXE+jbKKmfLECouwjgBCsukssAOAEgwkIGgDMxMcE/+F6tZWvOWE1nr19PN2zZwvFzXCrDuNCyG4JxxU3iNKWUiVBTdqGmZ2Y4dhBlIX7wgx9wptINGy5goHXJxRfRqpWrMicO+4/4RygdwPBAUxgvLLr4Lyx9+C8ALAAj6BGxgwB7iC9E/CQ0ZrCSglbwLIAkACUUAZotFP1IciRJKgP3UrQFoAk6wDu/93u/x/0BDPpJl+oxig4gjK9bx0JYj6aSt+qJqgvttdT7UUDo8IyC4ZcT+KWRyqCpYBh1abPjMlqKOnIf6gDC8hbCkBGhYHHt1+3kHp0YwoXTPbdQkFRGASGU2ZDtOIZw0ybPqOGOpGMhbNO+lGzGA4TT09MttSpokXiFYVqHMA0IBSdaCdtcbo71MHJqvQswBggdsV3ozPSewwk4ns64QyrYA+iCoA1ggSyjEKbxDL6HBZAtbM6CoS/8ABAi/hDZKpnW51tcsw+gY6CvPxG4kbSDS3IQzTfnaH7WuH3i3b5empmeoYnj4zQ4PER9A/00NTnFYARrDfAJIDA0PEQ9Jj6Mi74jayjGxQlnYDHspv7ePpN5VOaiPtdwM0XyG9Tow3jb98G8RFwJAfukokP62Iafzx+XEYxMnT3sGdwo4T4KIAWgCCYCMIisnAqY3nHttZxIRvedM3HiB/7ogtalW6PQ8JmNjFtIK5kDsul++9vfpge+/QD3C8CJYvJXXnEFnXO2xG2KwgQZVSWDLQrSox6i1ilU+hocGKTb77idrYzYb1gDYUmEayfiE7/3ve+xlW90ZJQB5ODQINMD2oS7KRgmnuUajN3dNvMv1oeT1fzud7T9tdfYkgo3UbiLckF6ZHs1Ft6q1to0Qy7SLxR93w56LCtkZfriwdU7E+G3HDrRzgIPFuvtk5FWBgPtWNCT3YZzvpIDmTeI7KKWobOwArLMm6mxRAFhOj12fA7hXmVeLn3w/kfpNDKQiMtcSIAKjSO2IjFarELP6RWpS9+LYyE8CYRvFrcqz0rviSec5QybU/3lsLh63K8NWUZDhGC8veyVXOpoOvPLO5cL2No8BcoCms199aRYCE2SwsWaQ/i+DWyqyUo/MjrC3lB79+yhw0eO0NZbtrLnnYRdlaBU1zORZWP/EtbfF6MO8sldw4X3Vlf00d1rwELoCrSuW6E07gjX7ngdQJjoO4MyuDdLu5ch+tEyFBo9yCDPfHLoRsZsMvext2uXWIwMAOSYRFjhTArqRpcQotukAAQR+qVKgVxpXN6wibIXAia95dBMochwOmfax7tdXdxfc7ZJ3T1dbLGC1Ql94DsL5noA/gBgFGzIeksfDQaG6FOBj9T6k3GhPAJnGYXV0S2rUERTZq2yj4mbsHStQC37VEbGcx4pc7b9FmUuWGu1eiJuDholjp+bm+dYO1jHQKOw5MKFdOXKFbRkyVIvllKwXyKGMOWYmoihS5opxpkM1vbpZ56h3zz5GwZrkxMTtHLVKtp68y30nne/m4eNcUyMn2CgDhdggFdovBSQ8/6yhbqH1qxdw+Uj0O6JiRN07NgYnXHGKi55AvdYAEAoKQAYu3ukrAS/29PDVmnET2L+XDJFL8RGgzOaIlENnocl8b13vpfOPBMJjpbYpWXarr4Z9v28+1q/K3WnF9FiwfdVhSt/AiUumkD/CwWEVaZcb4RVepBnF7ufKC1o2uhSQw5DCD6nkQnonxcfEIKXlKP47FMuT0pxv5qAEC26/eQBwjKjrgveSm1r6TOW31qZecRaWGz6536N7FB1TfLoO6+trtMMEHpAt9RmhgFhnb2MdVdGtqy6n3nPu3Jy6Lk6cwv2Z+XhUgu94CmKGBUGhKgOMGoB4V6Wl27ZupU936w3U9EILIMXuSYt26RsU0WtnZrfc6jcwikgDxCWoYbG3NycwX0ilOtHIJbzSQV2pldV4dVCLhfFKnAWVfdVOw5nrdIEoeMGkywnB5ccpWTSMVM1I+HbmHdPhC1YpfJQknF89Y7MAvcd81eLohwQEfuKQIAC5/iJCB+4xT1BANmBBSlDvZGBcQyq7okBm/qo9sTxqeYZ/A3Mad/+fexm/Nxzz3J2WcR+or7hx3//Y5J9t9WiE2PH+d9DiCtU113vbCT7oPPy5pdDoAqAJIOsZJHVfwM8wnJ533330bPPPsvZTLfceCPdfffd1D8wIOA3pUlbjH3L8AWnkwVsWXQna80hjyvWbzCIrNo/5+IB1mEfeZrp4h7jT+SBdi8EobCTHEAo7C34EUVQ6Kv8nSkC/n6L9XdZ3oxbXsL7opdLYF5ZOTkImPPOafbuxgjrUFXhpkb3rMqbC139Kn3VfbYarSe91AOELaaocrJOlRlF6LTweGVpJxds5ZC3J3WmmoVOpiqVhuTHMitSn+byx7hYfNibE8s185XXqsy6BEkhIv9yKFdr3sYQImM+8iXcsvUW2rRxky2NJTy8zM6KbBXKTFp37KfKe8kSllmH8KjzaL0sPVtAmO7idAOEIk6cRECIBQODKiTkxJCdyyQrUmYoQUzRWN5OgFC2B/+XKDpckdMFhCxvNhoMuJBV9oUXnue4v1e2baMrLr+c7rrzfRzjB+sk3IM55tN8eM3bBQhNLKTUzpxli6gmyNm3dy/XNETSG5S6eMd113FWUtQvhNtxmvsX0UJFcrOPdwBhu6BC3R2oLhQxfS+SePDWA4Rlr85y+7eYgNBcQR1AGN2K9u5l3o53AGGEL4bk2w4gLMc86j51igFCKNY5KeDefQwIoWRHiIvKTR1A6NqU3jaAMM2cA1olY3lTIUPiArPG6LCwy6J/BbGnxMJnLIQm8COXoYWgtfytnYCwDq9IQGToopT1WKi7YfVxtclC6GynzlO1r7ZeI2+CzF3pChosrbKC/8INF5bCA/v3c+1KgL+hgUGOYUQ5CDAy/A4XYF2vdgJCjA8F6REfiuRIAKg7d+6gHW/s4CQ0qH25YuUKLkCPmErEEWr22uprX/2NDiDsAEJ3BTqAMP8MLRYg9DwdIg4WZeEQe0hUuDmrcw3/jRI3r/dC2Xlkx1X/zapztHdrxS4hYlR8xSQjKqv8rjKTChbCAoFmQRbCmDdAx0JYbjNPIUCI0CYAQiTRs4DwVgMIVd7sWAgdJ8Oq3DEhiUW3EIaScmj3MY1z2PHHFcFZjA76AHkuqynBvfgkVAWERS3GZmIDHStfoW82ICyasd3bQqtn2ZbKPPcmAEIkENJ6l3DNNFeylvIAgAQog8UQdQIffvBBnsj69evpE5/4BJ115pmcWbbdgNCulokpRR+vv/4a/fjHP+a4xuNjx+lzf/J5LuyKIWN8k5MTNDA4yD8n49MBhB1A2AGE5U9aBxBm16qqyFMVMPkiUvm9ejOerDc34cJV17F4fh1AqGtUb1/k7bx9WSxPDW9vTyVAOGcA4WvbudzWyNERcRmFhbADCO22nRYuo4sHCMOg8NQChOkxOqJwDU2VZTTt5+LFfL7iE4vlbhgeRl58TfHAmXFH1hQBzZaxI1mQw+UFBvqxhkjUMtdELcMBk8xnjg4fOkxw10RxeVgF3/Wud3EZCvxbAaS6jQqD8wFuMI4wMi2MF+02uiWLKYDprl076Wc//RknIjrrzLPoyquupLPPPptbQAbcOS5c382lTk7G5+0CCP2wiPis62j4LWepqXg5lVlIXde5qJIwQtR67sXdKPRQvkgXXsM86q53uk4XQHiyaErUrNV6qy+c13+z3m5Xf6veCE8jQJizJNEz2LEQVick941TDBAeHTlKr21/TQChycuALKN1AeHJlU/LhIUtbLvw9ikDCFGYXqeTSdZi4qMcqdo8mrD0NENzxfvsRe0+nbXApePiYi6jAVgtxOUkcAltUTpdbfE2umP0hYXyF1sy5zzwkpuXxnEqCT2XL1dWu3zlkBavTPiJii/aBQm/V6a1PKtrGhC6vjkGDhpvUQlWnp6Z5syfQ4NDnP2TU3ubDlAKY3RkhC6/7DIuDQGwhvg+zdDrxxLKyENgMMTMdA4Ag5xR1QA80D/Kbzzz1NO0dOkSLrWBvvsH+k37qIkpWWpP5gclOqqL4HVGWE9cKuuDxa2X7iL8YF0IkWQyrr4ubdvuMnOv2NnCAGH5teAoXgnfrcyv4glDS+xm4XqkF9XcId6fnUaCKVSLSwpoC+zpEBhTiZnYxc7exOX3oeqT5e/NbMtlyNV7K/9SrTr0cs8X0kekmSqTYwKu8kKZodeggrzLt0yX+ownFrq/+HPkpa0x7ViW4uQAZDetRjfeeYpNv6oypMoy2mcXAxDmLEgsbAB3ARTsR+Ey+tp22s8WwlHa6riMJjy8zMF5M5Ie1tqBGi/p/MusQ7h5yxUi90GZQTVmZmZaGjcWjB9D4yoXOxYX7ZOJAXFYfEFz+XUn66W5taMj8UceSpSSflWEOEOCnOUx4SpSyj7NRJK6JVKVQMZYXoqObxADBpl4aphhppYbb4M2oocuuQCyiWHysotWmWeyjvUAYY2+eL7x98ocjbw7yQWELm0ZkpZSF9yJ0IitBWnKi+De5fjDVotj+cDcABZRoxJ0h7qHbsYrL8snt5HMIM9SqDTNpUpMiQ2UKtFi9FOTkww+B7lvUzLFlgZJpGKbNbXeBpbhF0KibxlAmAD+UpMPPFRXcFBeVKffMueiVLsFng72eJZqzDxUqdRElYb9Z5Ujutb5sq3FsxXmC9rl1sNtI+FtCQh1+F20QUNVORt9ugJCzo5ZQ4NVBwI1TjIgLEcfYSotWdXE8F/lOtW4T/4NHf82uvaGf9TZT3cVMt4Ylu5d+a68xBaUGWPMwciEld4pYDR5/Hmha1WKx51igBBuoq8Zl9GjI6N0qwGEel5kC8rcam9lQIidreiyHZFHYgoQT+8SQSxch9AFhIK35NWgNSPAZFstSbDhfWwNOP1rfvR0LGW++3ebLETjCz3hA8K9w7q82Zv5iOxvVKplCNCZkVe3MF2EPa8ou5tlNM7ApeRGeExci86ixXQbiwAIq9JlAbCLMrGcOZdifCqDRrbSvchCygb3WmV+xPgg+aslJ6V5+1WyB/qepXIPqCXFWKwFMXKI+dxxmYk5U5PRwcotlMVAuuVu/4g5TJRJR+VIA3KrrGHZZyXPUsWzU7bxzK1cuxJhuR5dl+JA3+UaqfiU0ofyIvv6Yq5pnO/kCaJ13GHrpIavuII+JywohxRquw4gtLykcJtSgNDwRgcaJgpEb1u0YeePhX1JLLTiK7e5SgAqVcja7TZ721TdLXneKsQCSogiYbDSXNzhOWWF6o26/Fvl6SPVpvLskipq8WzRNS0/Pns/5fYTvvjzCn7ng8zi8Yncw7df8rAhwDIGguIe4k8kYkuJg7aQjpx3Fx8QqpKzzWUncpSHCL8JfdRC6ALCEQMIN27aZJQb6uVRZg+KS6u1aZvehGYwt6qCd3aYeSK1B4nCbIgaLefUaQF01/DlWg3jAFEKaEvdkaRb70CXAA3cFwqyw7rCBdh9UJoGhP6cpF+VVdn6Y7iNuJ7K+BIGVIYAlfMm40AReFkHv95c/FJrByAE4I4Jdac7IHQkmhrH0K5KYDuLAGFed1aAgd4G++3W/zI0LuclKRzvtWcUIoZSxLUz9kmIlp+YmZ6mmdkZGhga4njC2ZkZ6mp02RIU9nLPAWZFQlbVpXbXud1tx8ay6AJBjgVBM9NWXafc53PAy2KuaZ11rC2Et0XPWW7V6wp0Jw8QCtvu8jS/KRE6w8CqBai3CxDaFbdWnyQTszXo8VxqfFy6D7RRRPu1afE0AYTV1tSBhDUUc/kA7hQAhM49XodvVaHOuvyjSh/pZ08OIBSZs4KEWzylDiAsXqMFPxFJsFiy3TylVAg9BFSQ5NUhZECHGmtWBeUAoYALXOK+KODLAjCdgGdxUUwTJlMBg45Lp2tpMe1pfIq4qZoYEo8pZlMxy50AHYZf7D7BV8XHJrmwfNApw8q+n7VrxMBc8n5aNvUZR5IJU3tLxtQBhDHu5wkSpV3Z1B1ZI30NXafez+66sRIbk6Ea0tgCg0QzRsGRPdvG5dMkiWk155la2RIHd1V+XZQkAIX2k7YCOmdWqMqMMD3QPFLUxiPgWtc5eql575mOyvpCBZheUHvsLUDx2c3npb5LkvdsnvWwJIPOCAPpPTMPKN+r2Wzxa7G55CxfbSG8Awh95V0GEKa2yytt5BJE8bbKzdYeC6HtLQUIMzRcblj+Ux1AmN70hItVw//mPXNHnSRAGC7+5V5FViqpTB0W9KXuLzR0sgBhLCY+mYwOrszlGVuCxYGCIRaet26ldyow1dh1IQaX0KfFYS8dC2HZY3GyAKGRK82uuXvXGBsbs79bC6EzfgUebLULgDRHjxiZdblD5JpL4Rrn/o5+rXXQCMlWOLUWO2YhiTebjRWUv9v4wsxw8nVmLlMQ0KYcPEn7zMJTrXiFeN++1jQRzyxwttbTDiCMHTdeNasGESVCIYRg5mZA4Lz8l89FWlHC6y9nQgV6uHXqh5OGqHzHv0T0wA5ImJ+b53IWXT3d1OjtptnJaQaFvf19YmHMuHK76tSUMJknLBQdybxFioAaPY+epBO1aufpq9zdNIqf6Hir6dbTdGIVSwECyvuuLHv3nrP0EFhcY02u1W6Jl0JzCXqnp8ipiExCXZflpiWGXfgIj081L4VPJw+8uRbC2KpV+XvybNsAobPZbd9Dh75Dbb9VLITCA4tumKyqJeFi5U6cIw1UoHp5NH9vNazHXprmpTLjKpp3eKhuDgjnhPI/68lUxUvizQZTrrFnSS95a5Nax1rRs/nzCQLC2Cuqoy2yHqZ4QdGKxvYJf2dAOJLEEHZcRvNW82QAwkS5kaZO5g8PP/yw3KspsKe/pzcbv7sxh2y9YHkX/xVLiOdmGkoy4wjLHhMwIxwaGqbBgSFv5dQC6Y4H/WhSD5a5Dbez40O5XQjsXXD7MxbFDCQovv68tXG0nSKLAGWUdR81hd8TqOBThwdiHXfZRgJ0XVfGtOtqltSK55Z9pxXFLlFSTiSzIt7hf29vtnqXCV8aBT2mAWHhADWexp4bgMK0W2hioeYrFrca04C2bpQF6mqK/5ZwGQXobM05FkkGnCkZQ8taoK9Y9HCRkJzwhBT9BVYntDV5F6izBvHdSQlFenDT3edZdXkONQChC3rSShyXmGopeArWzwXTKcItEooL6ValvcCD0Qs7vbcLBIT6ev3TXGqW9qFTFxAmfCDrMlp2juV4dx4gLNuTet64+9auPbSzcHhGhuwKBPIshCqeGffRrjNc3J3jcFS0ckWAsOhGUxV8OfpID73wLc9ibcZaNKUS6xN7xCrZ7QPJCBcTENpVLroreVx5FBj7zl1pfab9VsLQ1iQUlPrWUYjnbmkHEC6Aohfy6skChLLBSgMux2n89Kc/5aQy/IDLtM2/00AsAwgt4BJQZC2JDWLtwPTUtPy9u4t6uiVNP/4tlhWx/Hk/1KLh4SU00D/I77MLK5Gt+TY3N8d/c7M76t8guHf3dHHJAHWvQxvoq6+/l2u84Vmea1cX9fb0cB232RkpMm6vcU4smRx0nZNYKsXeyHMyQNgHwKm4R7Y2OZlR2d3VtONeWKpFDe4SNk+2Ldm8JENi6N6T7XOZksMCPKHdJ+BS/NHGgRtnEiO429wrJlYzIack86zQmfbZoEYK1JQRjF25Wsk6mZ3SsunDKD2xh329fQQr3MzMNNMB9riru5sFB/wdyozurm6OGUQriCMTYckJq+cvUodeAaFZ8vT4BO/IuITW5X0Be1I6AvOeb85xvCD6xRi6e/t4fAx7EsnKxK864zB0OTs7S/MYa4M43rC3p5dLWFiliSVw039KOaJriDOKM4Rhoj2cG/yXx22UH+ICm0qm5E4cSgyX62SU57qIPm3YV5RIVOrPKJHQugBC6Se5bBNFift3h0JC9J9KOJp7YSak5RBzuhRPGnWbFl3adw+D8uAUaVX6NSdvV3o+zJKcP1pwZTqMikA5QrY2lz7DlqVxJ8UCb4aufKbhLQlr94s2y3bpbLJlVmmuai5LZ58skaWBS1G/uCdaaSHQu355OfjMWuu/upfLHRFer6Tj4D5GiCY2XHunlfGgKCBIb3Y2WU18oWJ3RHpPy1CNO7RMj2UaKNrPIjfyCLCVbXTd6pIYryz5Jnwjf/shEZi7Lng+3MOdhgj2RFplph2fJoxnBSZyQiR3n+ud5MohTOHu2iWs3XLK8NIknl8eW7B3pUv/4c1JGwjK8EvL2yxL9ttO80ILCB3e5ztJhrilq6x01lD5axl6DEzGOy/pdfeeD1wGXvIo5z7M9FMNuOYB97m5eTpy5DC9+OILdGD/ATo+Pm6zjIoAZMJbis6eY1gqs8dVnnHHXzeNnbtiiexdZRQqT8lC1FWGFJZYCbjJuXNuHD58OLku1T3OJfzIv/2p+nmoVCA4fvw4HThwgB/t6+/jlP2oodbX1yfp86nBgrn3Mz9HfX391N3VQ3gfQi4+Q0NDNDg4SBMTE/w8C6zGJI2/TU1N0ezsNPX399PSZUtFwJ6bp2PHjrFAjL9NTk7SifFxbq+3r4+WLV1KU9PTNDo6mkyn1ZCC3wwYRAiGcK1CtY4V/BLA1nWldbNl6bIha6SUMxDXwzn+vcVCPw6L3XhjBXRdYxUoK4GoKyNno8TYzDhdV18lxoxVk4VnVygNi3wK1ItIWV0peW4MGjBHk1iI56qWZMe1UsGEsaZJiRItVWIuNy+bq4wiI2A6t6iA8S7BS2yoc9qBYQ7VKRtEvb19dMYZq2h6eoaOHjnCtABlwcDgAK/j9OQU0xToE4oLtAKAZhPH8EAMiDN92TVKz8u9/Xg+YuG1azZnBIKuBtNWD4BbVw/T4rHRUT4boOPeXvz0ioJDQSNLbxA0nTu4q4uTOYHWkYwGnyXDS2jp0qU0PDxMvX29/DdN+a68l5PlmI/ZBf5tcGCAlq9YzuOdac4Syl7MAGzOAzR3CUg1QJPX2wUzainVPTZkl1jtFVQmFKb7xqMx+88u49y20ZpBAaPfy4MeIGxgTKykgUeAxFt6sZc6xpTQaz15IZg7RC/zCp8CpTFNMKVjdcQsEQDZzTh18yt9qws+PCoCHhpF5y/2fVaYCZ8hBRLu81EQaDqzgm0EFHpnz026Zd6X+HSNNc+ea/c8uQq/mFuo5QtFwoTZAuanRsnDQQTqBu7eccoiU0rStLIzIwTnbkgi5PsAT4S2pjlbaKIbtU17JJuw8P9UjkduKuHlaUCYRzcxZZveOQsI97UU4gkyhk+VEW6YP7B3kVHy6PmDsksWo+6RkDuhzOuFdOQrQOU+SL3k/m7GrHzfveslvEWUYcyHXbdxfm+e5ryyWuYcZ+5D451k+EiiOfQBoQ+chH5a83Oi7MQa87mY5zsPn56+Pitf8R8aUmZJ5+vLLb5XmCTkcjynjKeLv4EiAKt12vvODD0ZczwDo18qKhw+k976ECmk8awvWJv5WBrUc+m2lOaeqtBh4s0odsqciRDB+/KNH1rlPs/zUUW9fmFkB4FgOuPAmgVksLzDFz2ffBYatH//fnri8cfo8OHDbIC59dZbafPmTY4nodB/3hH15NlCDWAZViG9KY/l/y4AiOl9IIYil14LmYoZbLIfOq4ys/CfcXMQZ08bnzfZktQnWfnG+Pi4vw+pXbHxVMryg4xZrBL2Y9qYnp5mUIdF6untYQsNhFu2WhjGrwdagJKAit6ePr4YTpw4wUI7PgMDA/yDNrF5EJqV0QIMoqD4/HyTwSZcTnG5oK2pyQl+HwL29MwMTU1OCcPr7aHhoWFqzjUZTCbJdAQQ6ljwrArk+DfGgx8GhCwcp5ikI3xYgtOYNFvP0ZxVby2NpGpi2NiQ6FwoQrACBuRcq2XVWG6EvJ3/Te+5SwnKsLMkpyCtiBiT/k2MnWfpzc7PP9DSOh8eZU3W5VJj8rL0pH8Rmky+F+YnDDBN6wLHYGHuooHBQaafsbExas4KXQ0PD/F7AIRsVevr478D4DabAoLwPQMMx30zeswbSSbbRPMi6600hbZ1/lyEHmCmq5smJybp6NGj/G/QMYAiflz603V3+wcAAiAUBYoAQpwBKFHYamis7OK+lli/rQBo1tJAaerr62XliypcsGZopwklCWM0dQ0H8EqAk2WK2AXgOZY7FPA4+gjPvdYAeU9ZwatjEDgaMlpE3XL7u7cKnuXZpV9XaPP5oX8ZeqwvJOxl+jcu4BHLgCQFSl9zTvKhlIa0NMjIOZzcW4Y4037H0oAtK2Eu4/C78c6s54Q5y6occJU8CnZjVsMQSBFwkAADtUarAO7tZ2ztA8NW4ZMVkj3dzAtQWxRbhL9BcYI1gNIP94nyX1HO9NoaoJYMgn3LnlsezTxbhG4Y1SU5lHjS4BkcTVjg8enp6ab+gQEeCxQw6sWQnYofdRYTpKwSxoAt4WHGk8cZuwWERUy/4HvvNGr4QwUgrWxFpAAAIABJREFUp54SthulS+duYbrNs1J7wqzDm5QP5QiTensqnbjr6il7XD6QogHXUmAVuI4ShNv2QkASJwPLSnl+UPravGLukvgKOGM5Sc6EcrjQDSUzmjPyDajIKgV1jFDqJgQuANAo5yRGPgOdzF0WJg4fiPr82sFXnuziCuZ4X5W+uBdVUaTtSny/PBPiD3kgwxUigvvrTclZFyjjrfpQe8jrKftdhWORWdiE5HgH5XtL6qpckHs1IRzHGstSV+pjp5G8xP8q4TWQZ1WDHL9//z567NFH6fCRIyzDbt26lTZt2uQYU4oBIU/RUbwvkFXJ/efki0jOfC7FRLuVO0/knVAlgrB2OSsb6HN1FQa+Wju8yZlyUobf8PAnJyftqFzXSGVsFoiYtoMDbWQr1bhp2xPtn4kzNBTtAh5xSRMNbjcsNI0utuKoiycuZVyU+rtcqAKKROidY4EQAjSek4XVum4yvmZzjgEgPnANxHPCYBpsuWONPmutpEi5ji8ECFmzB62ciZlMX1RW8+XGHDYgDEhhcSXwLIX5QqS7RiJoyHZlBamEpXFBdgdMGhzpMPOQoOryjiKtRvKsSw+avEK69t2B0+tjeJinqwpqXFUAcAByMj9NOmI0/47G34hlMlDz2HxrTpQCU1OcCh4uw7CgYTtmpqaZFgDO5uC62WyKksFo6Hv5MtJD7xxkBedGC8haVqbjNGiXvwsohGbWAGKjdcV+TkxM0pEjR8XFuReJZLqZTnvYBVr2RGnepRsIUhjRxISvQIGl/dChQ2xVNy/zJcFXGxO5+a/cwNyGtbDhXBgFDdaBFSHsOsr5es0FrFY7HY1afLkhPxa1ywHrzP+TNWy0kgtKxqbb5gsgPu9JfacJgJSPpKxB2pvryCMMPJzSQZSb4XOQdzpcDbpVVCTLI/Sugm5KExsCR9EbKP1FjoZV3CrDo1ZNOF8SeS6nEYsZnxnXQg660d9RQoiXOPGkUA1qiIfp/krZIUMTcJ02bWJ8nkdGkA8Wrxgs57hPRDE0y2cCfGB4yTCTHugdrk2qjFy2bBkrSNJ9x3vSEkdy/4DvAIzhffAc8BjMSTxRhFdDYYUxYRzoa/zECeZV2U+K7mNOpUZxo9mJtZST7JfZD6fx+gKINKK0ywo+lx5KOgkH6cF4VViPmFR4iccDDX26Ckbml4bsrTdKWrlkGknuy6Q8lQdmzBzVRdlVesTowAWE7v0neQf0LTczesuI98KtmD2rFS1A61aOCFgNswJocv5nm7NM271Mh2KNFqoykBhhNFB6d4uMRHjGeOEkc03kDQZHXliFhgOpTDdv2E8EEDogH2uu0mQaTEK2S9fitWEdZhJFPDQZgZHBitmFWZ9EZrIJCuVSTSGv7Ar5XQT4cHlxS5rS7P3G3KO1gcWDxkn+qBKfx//TCgNzM1pZQI0OSbb1tBogvWQs74TW0fDrA/v30+OPP06HjwIQEt100020ceNGo2ATRXu+RGr4i7GmF+1xyS31LIJWXi/7cuo5V15I84by462REyEz3thKGonY4AIv9twFhM1m05YiVEYuZ8sIoLmGXEOdSqXO4BINSKochaEcoVHj7mdioIRpJpeLa92A9UatgrY7c5ASIRma1iTRDDNVU+hb/m3chCCvGnc9YTACLlUSZZdO/l3G192dWBKs5VA8IqScgEp+bpkNBTDuYee5O66bjp6GLwn7SR+vxBSszeURWTlAGKf80kr3FCOzFg5lVBaYKjg0wMNRjyWREMUuA153Is279ypfSrKNysz8//JlY9x2oXRgmuo17qHGioZ1ZQFkbo6abHWWvehRoTatMnP33FSy5zcQJ+rsJ9MTrIcOwBWymWeBFF9DYTE9MytWBLiNIf6IrQmJEkEYlx4i0wFnICV271RrIKwNuNBhEcflbxUJ5hXVaPHV7QAwPfX8X05yMy9AUBUkxq2LLTh60TgbI3RpzoRZD1UzymOBMsdejcf47ZjVqioDEFpILspEIWL/pvN2yV7HGrzM4i6j/jF19sMRzLDedi30BUOz8mvoCq0qGTgDz3vV69dfCBcQ5rrtWBpx1la7d2gyfR0pbQkd+xZl0UtI7VpOqKT8IuUZAYoJKUJEiq2+ZvA0wV0CQIg7BmNc4gDC2ZlZOj5+PAGES5dRX38/u2Nba3ucfVohUcF/csAwTygexYIIRc3k1DTPXd3ElywZpoGBQUI2PihEsx/hmJZ68hQBltdoLLTyX6yncw4Nz+S+Uu3p1ZY7XfMl35h6SC0PTjTxHtW7R9fsu+Xm6r7FYxFLmTG5+orO1KBc3sgkqQDHUZAmd4P/siv0irUpAQyuXARFF8/TDXWwloakz+RoZM857npzEzh8QE6OJxIaQJjwCo/RxiWzVliw1NhwAELQOGQjAEIoIAAOMeXJyQmaRaZrKC96XeV6IuYwmbDcIzwSynR4pugdI94tPdSNZ/iM670s66O6yLD3BNZXvXGS+cr5Vx2mn9hQlS02oWHACixDNdYb3T/1ULIKLHkmVCJKxTwxloq1XxXYYjnNcD5jLJBDJfTiZ+q3MlxJFibylfzIf9BekoNALewKsPR5IWV5T6gxoQ+zhVaWsgoVy1qTcxDjAVFAyHJ2Fx0dOUovPP88HRsbY2Xy5ZdfTueccw57/IEmVV4Igkr3irNu5SUXLDJgWY5AG0amD1vzijig8dizTE692MKlrdLyu/yeTSpTHkxqx5FV5JwOyXcuIJSZCQ035lXiLZqv6S+sC0jZlW2/rptjonGQO8MwQOMGILED/iapNVD2Tw6VCvUcz6RChrGytFoS9+cyY3d6vsZJtc2O2V0vNgMc2EUBFj0j+/KoVUupNeL4RPnoW2bnC4pyQZnDyP/IEqTQaPgCsZNKyamJZtNsq2pV7SKoRqn8IfLBaZwwPGJ1NK9yscNq5R8GkRv9dTE3hrdn6R6tJtSxqCTM1DBbA+gtaLDuuSlrqeEFXdA2wu3YuvMiu6oC/wYDobnZWVtuwsZPOO4+mZVxQX0IbMBKZoVzGWALYAuumGxRFAUEl50wFgTGn8aKbS3ELiDki8nEhLAri1CQ1Vg5LsZ6jpQfSvIcE0/gkh3vEXzZEkFdyVLj8lo2xs8B5c7FIzwGjeI8SpbW5Ezksf7/v70rXZIkt83Vo5lZKawIW1r/W4Xt938o/VHIDyApvLMabbeDB0iQCZAAkpmVVYWO2J2ZLh4g7g88qntoaANmGD3GSdBGxzgd5nfOpmADDDrKAo5tR85XU8WOozf54gMRbbOIOPDRw8vk1K4IkIlemo+6w7kJvBOeZdkAuKArcFQy+6Bc/Wh3n2sGkk0/A0IAhbFGku8axrvSH7dfY0KZjobBKQSIYfMn47dMC8lq8B9wJSFYT7qS8LvYOBRQQmIM8Sccvw59vv3yLd6Bmf5kH5ESxxwfctx4zw+lhbgU5v/527d4bBUS8HDMO+1e/v327VvYIeyVAkpoSVD8ri4A7WzD5X534iOcyEmDVCDXjxfdi0AvoUkprKbtrQbI92PnqFnaAJiE/CBaFjwK1oXGPlGCvCA264+YduvFxQVQd3yIDh9djesvOpvv4KDYmkJ20ktIjLnd1gos4XuF6ymklLckQIiPnVLrTHJPp0JAfiUvK7kFlV+8xQQ85E6hEBL0L+jdj3/44+2HH8JpqVu85xVO0Pzb739/++HL19vnfDUn2GQT3uIJkHR14F/vv95+/lZPc4Vd7nj6CvmJqgu3WGAMR6Jr0SwtAzYIQu4QT+M0Od9H7BeOu0I/ONETd7/hznLGZv3qQY6Fv9k26452fYMACnl1jCyXvLNbaQtJNgBIAhDC6bDsf9/e0m5sAoj4lJc8N4snb9B92y0gTOM3fjwDyAoJIjcyzysdGbJm8Aq7xog2LvRyO4S5cBBOW/zlL3+JBbCg5X/600+3H3/88fa73/4uXrmSAMKSA6ITeVM/zDQoY+XCNRTHQQfNgBAKcMhXUb4AcsD6Z5JH0TsoRnV/ztebdZCQU9L/ioPxY2zF7kLc4gBhBRr4CBdRHY5c7I0BNjFqJEnBsT4QEY7qhIprNOpwLC4GaYyQ8Znn6uTDcb5w7DNWdsPdxM+fYwBNlQaoRqU7GWB85W9dVQAqVyERxz+w9gAI45EKzEgI7DnAJmXKuz/YMHojKbc5cfUO/p6AQnJqLbhOSpL4SwUHuHsZnWR2NvjoZbqll+9hiarp+AiLRAWrfiQBZGfTHJVFrrVJLnJftPXDBVOIfAlQtvdIIGCXihgOqmHNKBkK4ySHnlB+SP5+/fVf8c5guFcUj2fmYzTv4fdwR6E4D+5QffuqZtkdwCyEHeVcOQ2JRLCDkBCG/CnIKexc/ubzl1t4JCXu7MH9iHiEKB/n6FQb3+mLVcD8TRgZGlbdAv2I+pqtAyWDsFOZKkXYpqtM04M2uCyU78SVscFY8lGamOigx0QiaO2LAslb5QOGFTSDBwNw3fzZ62a5cJTNhZhj02UQiDFw6ftF1mRFzi9EbvUWEoV6x6N1MhA1kEFst0DnBphbMDWm6gWhbNzpI1ABO0OQtG9hSJsYNL6oVrs2O0yxqJDBHkyddsvB30GFC9/nzCkx+Nrs/0jfQBVeGK5FOpAfjYAv+80Sm8DbxrtUuYSX41L9zUQsKB4mmt/rXWlU3IwJLhxND0AzHBX/+vX2NT6YRr8ymikqCd220lu4XA8SZH0txa+NPqdHqopGYlEL7hAV08/j5hJTjGe9zDagEHaGc2GuFA3DWMGk807U53jdon6tFScBDPbK3KiY0e80U4A36UkbYwDoYtAXd7XzNYUISGHfDwFSADX4z3TkEHbE02vX8O+cGsbF17tIdbVAVyzIlR1gtAs7AIRhZxBefQ99//q/f40y+p//+u90l/7t4/bnP//59o+///32008/RV0Mj8yE78aFe66N+wj6+tuvERD+7R9/Q0es/z3mZOEaBlyPwP3CrnjYLQrFlQK4AXjnw6sVPMPpovfb91CkzffvQ76HH/tLcTydZEkxqs6YQDs4SpSvFN3OsSK2SZ9v9SIVpW5h0yHHrzYe46OjOEepRfFo02BlEJ4UPj/KvmA52CmE023p+xShYFb9eF54SINycZj8XrHyUF1JHhoejgqONOhJ9IU5ofjwPeRTHx+x+Bbvced74iXTEOBiOPouDoxMw5S3t8fbo8sZxX1urG4coLEUBAvYQwOg46+wGYbxT+M3iM0jmhTQwTZ6p6IBPGAF13nyFSh0SjOmxOW8KOkAYUcnB4scUFtitqgUK0iUcXlYoqLgYLwB2EEgjq+O5ooQ1CbwPODIwejxXcLwvH6qNCRaEtADptQtNTjSmNINeJSlVktAIQogzNvxeQnVAcfTdPm76Yq3aavXbdILc/S7oNUCqmNEyXr5GANrFByIOxV15yxF1LjWcEerXebQnqQ7hCUgFV+bLyIVAJ0Tu6QEZc6CSwu4wx675trUbmmSG3LuSL/SFJCOQDUkObimKgzlkviARLrTFyr2QYfCXZ5wdy9SBMcksdOeHO0tq2zuh1WnDMdsIC7Er3SIx5rTEZBPn8KLtr+Jd/DgfhHoLT4G1XAMf/dncMIo6BTby4AWCz4FvTZ4poiFAySuZJZsuYoGgGUcGAFHoKHcL4Fja3BcaquCFdCDAtUjMmn4mmpufSS+iICLFD206TnAmEKns8jq0l9R8lB2bpuhM61VIdCna0Agnm60ymJ9TKPmHiGYVmuyWbqNsFPwpMaENaNdVEiyI+syCIOgXOwW+oGzgl3/Yu5bdIJ3UwDUMhJNYsu2HCMAMstRn/JZX1CruRPmWjkWXWJAWW+2kFzoAPATv14pExMKkNEHNSdmMJO3O4Qz2mOhhyrCMB3b2WQ7hPgIFoAaKr8rSW1xMzl/wLvOQBf4aXwncVY1pxLssv40aePOYS6w56wXzUko6A874OjRoHhNAdZSxs6PCqHiQ9mViPRDUSztCgLYBDCSXB34j56Lmf7Mh2QicAAVJEcfGY134/+ZCumhe/jC8PDzn3/8Mb4CH2YKd85/+eXb7T/+8If42naMT/EEC7EzHt5s+PI56u63sEOY24QjqKFvAAKbV3Jvt3gk9f9+/jm9Wo3iUrLlpN+we1LE8xFeXUU2G+4W55wxtIG8EPKy4kqKry6CLX6gpG7JMaSpMi/bXXGYOIPCkjsi3e03RbJSwG43TFFsqytqz2y48AGrQ/aThfT8WSq45V3CMCG4aSjk9n6s5FP54CD4yM6386dHiCCQ8x94NyEC9mwrJddHXnP+dQmpccUIWVyUk6GY2YcOXJAsxQjYrJQOWifCdOHvYi871z1NZX7s7OpDapslIB+GT8ls/h6zv14eaT1F7AUL5N/HD5OhHAII8WKST6cZDE9Mb+WHn22tn26qjbgyHZlQXzuFAEvpRktTmCtfrJ4FG1DgTdABIFoFUZ08yAfAYJHGwAfkCjrJtjQHZinF3wqaGtdIzDnKirLDm3irdq6cDnA2hU/pDYefpbhSF8q3q35QOldLMBXs6NlkfExWmXbJU49OV+JdBWQPtQRSfknPtBUGjIz/rIN0u775g+Qz6M/Ap1RdxDaBE5+Z3Hrbb18C5XwJVUSazfRUn49UeCCzRp+QupXh9LGxVdCmFNQpL/NZnJuZt/8se5saAiX0Sne9yOBRJ0AYIrZMaXkXkBPqg8iR0930z3gQDT1qJNHH7P3pOzCjAUY6kALitvcoNAznSh9KRNEPUziFwpbUexYf1A2KCxeDkDpmP8ce+H3HX16HYTV1Va1GYUOW5ApUTYbpR8lTJOPJMWmLoBluJ3JoQBvjoeSUU/tmT6uLmL1Dn4l9VSezZr0a7ZRYuKBNmZ+Qc7EbdM9Jaowz3nByFu5yavy6gAs5RxI4GtjxlQx6YhuMEWqYSEzGj1rCZkY8hYDv2qMCZ2lzw6cj88mB8iZK+nd8BwU94gnH1WOBhtshBL5EorOiQNVss0VMHBmtOsh7i73JHaYtEVkBIXm8CAm7zv2sgLCv3rPWPIjeMmcXj9w21o6PEfbRGfn04fAjb01brb4H3MHR9OyI7pwhPxIdVLFUKgCEY5/I4XNJW05Ea8pJ8WYMCPtEKjkXBmLBsZOtWMvR1PRR4lOqYEGSLOFzoBVfeq886KvGLQmy5OlEf3+fqQiwU6qIEyCEv6OoSGpPsjdKNgefaRKHSwHC4gtCHIKg6YBQYwjFjzkgrCcuJgzcelUBIOw6jc388QEhsHBzH5YLSc3vO0DYyAMfFdVourFtKUAgAymLQ2OWdwfy7yR+3AGhUSi2bj0gxF8SWABbjimAZ2a45vaWjmEX/BZTsXpiIZ2Izkeay5/5Sk+/Q0gtCxNAEyMDDTqWyZK7DSAkvv5iPi8cz0GXaydVqC0fcvKLwEGzQxiFotkhDLTwd9ViAo+kvgXW4dy98Mt4Ae2TDkMiWzxXHYRl4eIdQsqfS48fFNgicZYI5Mx0akvTlo8su/NbUGmMzg4YppZCDXFYINHazgajxt+ixLy2yiNS4GJQDUyYtUSscvQUDjTR5wt7biIAWBQ9jRn/P1Is057ETJqP9Tn5AEg5UzTetemBmMaOOC6xD5I8JSAsHqXeq292CAP/a8C27BDGGTTn/0tmwO/s54tctAgtu6kz2QpMqnn9lvVr9EB9qswebc7dRY/mcDGiuLuWv6OiRt1Frl4+kdLHCWEetGEDDwibZYhlO8kDxPFzLvjNqRjUxbRDiKek1tsHa6jjNKTm9ZMbH5Icab5uUYvC53w1p4/sWA79g2aiCXIjbkmcnH2HUMPd0pY/RZh3CMtx8sYI8psmONfO+dFwAx1AIUVqAoQxvcI7hFTTOSCkHJmJP6iTzBHGmRtlxJrMlX7isstc+K5Ge86fX4MEEG5py4BQkGXVeM+Xry4HCOOCrwMIR9LvYoTibNPc+dMtaEC48a85i6itu6MzBBhKY6TV8nXcCqg2yRKZvBFREb/ZwgQAuJtS+Qs7hLlgIrnHFL/vauvs6pijzGxhZrLXhd2pf/ScG+Wv8hxxqOmWG0rtiFpumWswCEXPcE5U56q63H4Nw5T14kSYGAnZYKQTEVvuC0XCshUjQAi2Wp6WIF7WntIO94amDbsGkRyGs/FOIz1gWYphPrVs0RzUvVYtCZBFnAYIsT4M67H18YeoC41YcKwQ5kHNXBUs9PyiZCnzmJO4xwIFrcSIaxJ4iHiVQkYx2Uph9zkUY43MNk3dpZznBYdcaQivko/yScnxWkpEWkBIXiTfDiz161KtKWTOVOKiR0Y3GAEd0cGvQPf3EPF3n7fmERihidipbb3qoASEtKAkxiAVMbSTOUIeDAJQ5JjTvWjX3ePgj7Im+jhAiFe5bQOOuk/JGYtk0T4BLjaGn1+oozK8zXQkIsitJLKlAtDAQo/aIURBsSx7QAalGXNT4vkBU9Et6N9uyaspYxLA2A6wJgHteA39+P2mc+nPm0nRFljB8MgCelm2PHMQk9D63/zIQ34VN88caRQFNpnP0HqiR2oPCR/pYQgZj+KoxIamvBm5lmlnPtqUnBCNr6JXkRhuqBgAwiYYw27C5p47Tmnjs8MqTqR1Cu9SoZHxaRrsq+pwhDZY5TdwpM1jLcTKcdfoNWbJ3oR7sQw78h9owimAFRhMw9tNe+yla0yozfo4IfNpcdQmF2T6WeU5KDU27MfrnQdTRnL8msU7hExKpTG0qnf9+ZveeUhyJFleq1X1CAaNBjKcyyI7LfGdMIoOT4TUbFAB/JnNvRMQzvCARq84jJDSJOwJWiGUzar8CBNNU/3uQ4qmbR/kj3IVWbVDyIdoiwaN2Ch0hOzuoEZE2wdsZgpgBoSQyeDLOiSps0dlaGWpQ8GT5bhgwFnNKEpInB2SlSQrOxgQih0Lk4yMNZnmB9ZWuoWSj4W2NLLMGrYLovKRkn4OxD4S4+hLaFOemmat797Bq6JSH9GutnJgZtNWLs3GfZzPi7wlAXB2nxDnMFYWmBNQfsLGvtH4EtdTRj0SEGIhdK/1QmGk2uXJgDAZZo+nN0eQMJ8Aa1hVoO83KwiVFEV642FC2BQQZp5w6xTrVafrdBzCcaD+nQaEcn9WAeGkj9kembMnAoCs05sx/bsAoZCQIpW8tvQVIfBDxXEutsvlh0mbYZumbdghFO6YHmnTQtYOm4nzNnwt64kAYWLOWGf6F1aj60J3DNPf20dlWqa3D/RhvYa65CJAuEIl+jHmpkEDMy0tWybpASGKKnl6coewkDZfW1QPstk2sR6+Mjqdczte+5tZIt+GsxpY+TXCusZ3N2bzpoX1rXrHIhuljjVvT/C/HEKut+W2WjgbGfjV8626/Amkb6ZsdgNzR4rf1JjkyTIIkN33a/YFyh4QAjTET6pPLbRT/DkHqtZNx37SBo0cyYdl+tAg+zoByVVkNozNVH70yuhITp3Shn8KptrYh0gVNgay9Xc4sG7+3t0hhENxJQEgnHxdyyBOiHbNETXIqGFUzDMy5gmYSo015mt3RLJbYgGEC3YH+1i0R0+pvBugQBwXvSQ7DblN5MI7xh3DUeG4AaYU+NxMihgrEtJI2CONZKorAt2hzyknKbHdtXoP+RiplFjbugYFEOLfU+05SrG2iZgRj3/KMsNKU+nRTzEayDDP0Kap5Q3m52XLZ021jy47hRFn8ZFbX7qvfdQPWkux6e182Df3fro/JTkquPFLQV91N7tD2JiD8PLoUezTjDurRFIBcAYEZ/PP5pz113y+l1bWAAzJFXUMaObasNofZXIQsKV8lbltejT4oog9Y4zCbgovNKf678yCRAhaq3WleVk4r5eYuvCXJGvLfal9VFDZ87q9XyiV66u04+yIPKaH8jiqH9bj+Hd+cNsOdpfUbtIuhVPQ67dCIxR0kPodv4NQ5xVSa/2x0NGqZhQolpmmoUAJ4yMwXWQRcOJbZrT36+bcEQsIFerQ62nAbGlNyd+p+Rj7MCsUAsIt+XWlQ9tFHUelTGhG301GyaSUj4WoLbcSJ/I5Fj0zNxRIYtQI0tFLmry6CvZbtGHSPvOD3O9TKn9hWVQBziAXW0L3lStl+R3zmqUIZTuWn1ThtoRIDuofMjdHcuZhkxdn+anjGzmHLBue7hA2DtAB4VADpQmvUY2bbmuUZEuJTG3afhZAWIKM4GtkrPzSrkXpe1t5lK9ZsFKb+pVksBtGAwgLEMxjqHXFAeE+Id6ptxYQBjK51GBjOw4Ip1K9OiAcJb7C/KzyQAEI8bxR33pCHhwQJqedgJ2ajxcChLP7nVvZtV+5IF77UwPCJqXP9gIKT1lgOhudehElX2VS4oBw6qYjv68ICLFfHO0KClZINJFlw08LCC1MUyfOfeHhRMC8l1a2UHHSDuEVAaFFZ9oMSem9yQnpejEEDJrGGsqpbytR60oPCAeRProZriTfV76l7OnGg25v0Y2L04594nzA3ipAmKsPI26Kdhck9xUHzoaaXzQvGlOv3wrhKtSN+1qmepxQNm9a/9oqPm+nCaApltm4POg3klncH8kNy1zIF1D+o6TQJsJaPschOgArk8S4VbPmvBOsJ1exQ4gHH8qs6s5ILq07/rh9jO5wMPOFr1HBsVzM1/g1XNufI+4JzmLUqFDCxVv+kPrIbvukPAv0I0U2hiE224xkMJUWzZmOxsA7Cstn+Rh4DdTcUkyOBvsPsX6NGl4SEG6Ls+q4NmSOA0K17uwVgO8QVpbPjoziIKIPojLRSvGHbLRZK5nBzUYZe0w+5S/jEotW63V3cXtKMyvAjieZtpFc4lBovDoCBNqjtGW6yss3uAcgNIOJzE0WECq4rddvzeDytpz/x0mzZLTRd7FJ+nNt3hkF+bTDUQKGGD12iBNyDhByJBgfUWxYgAHhHv6RfVFSnJJ6PTN5/agwgRqVFmf2k+BrB+6yH/Nj9D3OLCBsPbSMvzxoOkr3OVSVnjzTyoyL9bYiTro7yAtK8j0zZzbGAAASgUlEQVSZG75zjrlUCIRxVAMIMREcFpUpSNNqVMwyDKfaIYwWLWSViRaIg0TBSh3XhgTI8lPVDuGeBZ/ddwbO1jL77NUdN59MbdbNb3Oh6+ZfN9Iqzj0LR7b8mNkkyALfIWxD9bPwZp3WXWGkh5OKJv/bnQxY/cJaro6oMM0kRCibeeNOWvqBIcpQXSFolW7vFqGIkA/j+YWZMiqppxJ+JjlvZ+Y1hKMwHZGVHpOl1sGtTXKgTySUSYpsAYMS0K+UWT4sSoLCkXqwn+WjvGy1TWHxIkDIsFnPhs1AvVbqwTtBm2KHMPY+9GEZcIZbO1qLUWRx6GkB4X538ZojyNRmHW8UrmndpIeMtIpzz8KR/fzYjvAsvDlEAe82KJbKLL3tiWRzFsVq1HmHhkj14D3hVjtYq+srACFmG7VrsXlxGH0DaeFKBwgLfunYphGRQlVsx+9EEyRAiH92qw4375Q5ne5kQvpu5wHCjjMz+pXfzSkSD4kLrIDQOiPfL+0RKrfVZoCQnW6Rb5GARUTDqIbEfTYChDM1YmPNFQHh9Esn9uqcLA45INzL5yfrL1ObdYte5JrWEWQeSeueRhMdlkqYV6fvuJ8ftC5ejzcWiqzcuepcODeQrA3ac4Bw7xhDfZUMDgNYGN5MrplMApf1lhh6rAKEYZzos4llwVeUYNlu5n1iQIhVxRbXhMomUik0FgKEfNfRJ/RnsDs4pprgxIz+M3Zk8nfl7ttxEspLYLKJSwsBYZhzSN4C2g2AsCkqIRKxnxj5DyyvmRo5IMQckHHLAaHAWF+piQPCV5L2tdd6ti5auaE94LRnXZZEU/JIOrV2y1yatXHjrxjDKstn7bcSEOJcs88JIe0A2VKAcJOmoNxUlrbYpbQgDWYmT5TjZFY3l8LatEwSAUKep+2Xs7ftMNX0eonSz4x+HePMymC7P4inU8hsQiU70ohXZ/Nxp1x6X4DX3Mcozn84IDSru6ijA0IRm16nkSYZW8GVdS51BTU+xpU4cLYuWtfugLByTiMzB4RWjdP3Ww0IAfxgQEhV//t5yXvELw8ICdA0EvEMCPR9DwSEWA+2eAH/RiHkncBDah37AKFSZg4IN6cUHBDyxRWpDq9u54BwNUcvMp42ZgDZ1n7WZTsgtHLu+ftpwMU9ueGA0AYIIZnsZafxQe4/ZJp/NCCkdqH73cNAKVT4LRsfJ+GEKUNpOtodQkq3efqVHkRjIIgQqz8d7RDidVKAUH0MknMKU6noG9gB4Xqv8yg7hFrVw+LU7BD2/Wp+uu+QbxxX+zU7Jx1hXq9VtE2MZOiAUO9HHqKH1fmfvbizjODsdfl8+znwKDqsTOeG97lmXLPYy1WPjM7WKvncwg/JuM/W5h6AkOLhDBBydF5JzlJAiNc/pl/rQWzaafWnUkDYU2V6KMUB4Vy4FlQ2H7W2GFRetLEE670WEHL+Y+/ytYUl6VeoaVhMtT3Lxw1jwYf0Lfi9q/X+p3LA6vxPJfLwl5XOXo3Pt5IDj6LD2nRuz7osQUMbxEGGlrn2rM2iOxYaLfM8ep8rAUIuoVtB4xlyckDYcplLsB0QyrVR5cf2IqIZWYRArX79ioCwL9TM2aGFkLMR6c9VOmCbIvZyQLiDeY/UtfcT+N8aH3KO+ifOnmUEjyRHpzVxwBqEzuSfRX/3rOvM+c6cyyozC43WuR653wqwRVX4gSfyWMMf+RoVLq4k57WAkF/ZLGZL4vQoJ5Dqs+8Q9pxar40jWbKfzRREKmBiedTQlulmgHCl/5jRJ7EXCiw+6g7hiB/cZ35k1Go0F+w3CvozY9FWTVYtf71rXUWZj3NvDuwBTqtpNwVshgiNLVJDaAPbnvlWzrWHDk6e7j9kmj7jvUTOUnAxTkT4T6mXBu8Vl0ZctQHCUVrJj8gmbrNvFcgLkIL40XrHgJBfV7JNZrtJz2CZoitaze8QrvT6CsJQ06F/mxm1bcpYpadir8RHjOLV0f5jRdGLhv7WlesEsDqWWfInB4Q6mV26tQPCS4vHiVNywOLQlFOIm6921uKJn6ih9ejqLHc8J1w/kSAWLMUaa0ZPQnBPz0vIpXTgwHyZICnNxukie3xysLgVO6bS5/zHPLZRwvrMmWBOMug5INReBpBoqr6NmooZfynU0/2Osm81HYOlnuE/8PT9TqWABcWeH3WH0BJvHRDq7fOyPaxGJjWOIxbuifYRXH2OMR0QPoccYRWWADXjgPuPGYeO+dwaaxwQyuVhg2Ht+A4IeX47IMy8YTZxe1z5TIAQr20UQ9hdbrkZi1uujmWWeOuAUCyu6zfEQZoqEvW/sxTiLH1GnFttBNeXklMo5YADQimnHqOdJUDNVub+Y8ahYz7vbVO6KRGScE4PqNgijTevtkNolSrYi1ReYZ7ZkVFuX9R3CLGUgOMazof+vIcz85fZAVhOIbXUbKhH+I+9NkH1T+TSXkjqm6R0rY5lnJ8daaADQqm0HqDdCBD2xm5VvqsbwQOIyUkUcsABoZBRD9LMAeGDCEpApjWhey/fRLidxBqT+JStzqFNw2dFzO3n5x4ZFYiIbGLh8TsL4Q8CLKuTDIZZ5+4Q7olm9N6cRZbxcuAAEI5AIX8cmoFMwrlS0UH2M/IfshH0foc7MrpaTU3yHCzaAaFVI56k3wwQSrfJ9cHQzsDVRmCnxHtejQN7Qujqtbie7ueoA8L9PLzKCA4Ie0k4IKRwBpk0z7L/1Zm2A8JxZYTYtRtgORJPiuW8YIdwdV4wi+0OCK8SdZwOFQekgBCM1+J3LX1mAHP1mCqmeePLcmC149+z0GXHczARWsWfJVIzQ9Mw4IC5HBBqBHC9tr1K4H9L1eWRdwjfhovMgJCx6dWPyli1Y5b8UuP6DqGV27jfnmjmO4TASbiDvIeb4sJFbuiAcIX++xinc2AGCClD0BKpzWFn41sC1GxM//w5OLDS6e/liANCBQcZJ+GAUMHDCzYd2eOrAEI+/mUOOCAsmmv2mauTDMaWzj8y2gNEqZE7IKycSpBQ6m+kHB6pnANCKRe93aU4MAKEqwhd7asdEK6SzPONc4Tjt3LJnNyMJtQa054oeIG5HBBate8a/e4NCLUqPOLazJS4I3CcHyivpzogdEAoMleNN1wICAe0zfJHzv5UsZE5MipiWQSCo3eKpaPo2jkg1PHLW1+EAzODXkHmyqAc6HFAuEIqzzmGA8JOrrMs9uLgU5MCSTXa/YeUU/vbOSDk45UDwq1+qYAC7r46yWBU/9wdwp4IjTd0QAjcc0Ao9+P+qIycV0/Z0gHhU4r1ZRflgNAB4Uz5HRDOOLTucweEDggVsI8v9s4KWw4IOzY7IHRAqPfjDgj1PHuqHg4In0qcL78YB4QOCGdG4IBwxqF1nzsgdEDogHCVPfkO4awuQHHadwjl+ueAUM6rp2zpgPApxfqyi3JA6IBwpvwOCGccWve5A0IHhA4IV9mTA0IHhK0urY5lDghX2erFxpEaDm4n7aNd6urTHKuNQLseb39dDoAOH6XL0pWDznMPTUjH2bTTGtMeRpw8F0XqHvI5Hrv/kGnfkPcf/KfxE6Q7XEupbEeg8ihZUqo/opc1lY/xnfd4j5DoDI9ScI9TcBJcXRAb+rGBGo3v2tFS2+Uz39a/IsnvNpk0QWZ0RKuqA1Lpjq1C69aBJOjH5YwUV1Y/KhNokfoNoPvMHcK6XnrlVt6PlGflmBZf/fbxMYgGZrX3jis5oKkljYJL/9lK5bOu96gkwEqP93MOOAf2c2CFz5JQ4f5DwqWUeLHJ18cHhWNqHyJQaBM5GZXHtFr5SqDr2zEy6kc9w3+c/15lqBfcP+vCOryCzytsQkrHUX7n/lI5x65mszggnHHoAp9LjWVEqqbic+aSVziTM+n1uZwDzgGeA9K69yoeuv+QcdIB4ZZPliTQ9U2mb9ZWZ/oPB4S324rccoVNSOlwQGi1LFk/B4QyPt21ldRYHBDeVUw+uXPg5TlwZkIXmL0iGXkFoTkgdED4CHp+pv9wQOiAEGzCUhx6BHvS0uiAUMuxO7R3QHgHpvuUzgHngJoDZyZ0Dgjl4nFA6IBQri33a3mm/3BA6IDQAWFr6w4I7+f7xDM7IBSzyhs6B5wDd+TAmQmdA0K5oB0QOiCUa8v9Wp7pPxwQOiB0QOiA8H7ezjizA0Ij47ybc8A5cCoHzkzoHBDKReuAsEt85KyLLf1ospJhxuZn+g8HhI8HCEGtVt8l9COjibO+Q2h0XGd2OxsQWozDaqAeaM/UJJ/LOXAsB85M6DxRl8tyJJfZQ+MfloAgJ+3Qlon07QJw3JE+uPYmCXIPzKtDBSEc/Ez/8aqAcCYKiwpb+mA6JKYV2kM7afvZWuHzEf3ata2mTbqGFe0cEK7g4sFjrACEGhI/aRpnI7UagQNCJbO9uXPgwhw4M6FzQChXhCEgZL6QwurT5VQd3zLFFzqlgzjX84aNSRKGaLPH41nwUDOc6T8cEG5V4+r52Jn6YY0vZ+frKw3cAeFKbh401tkK5oDwIEH6sM6BJ+fAIwTsJxcBuTwHhFu2OCC8niWc6T8cEDognFmABSCfna/P1qD53AGhhlt3anu2gjkgvJOgH2BaSZGcW4YXzx9AwJlEq5yt/aycsQRs61yP3M8BoQ0QYn32I6NyC7D6AWs/OWW1pRUQWmkc7VZb6D+iz9X96ZkFA98hPELDfMzdHHBAuJuFPsAiDlgd8tUDzSL2PM0wVjmfzQDXKxnHHRDaAWHgXdQzCRLwqldk9CP4DweEW5u4uj89W68s/Dg7X5dFAFkr3yGU8emurc5WMN8hvKu4Lz251SFbHOulGfHkxFnlfDZbXK9kHHdAuA8Qwm4B/lPG+dds9Qj+wwGhA8KZdVriy9n5+mwNms8dEGq4dae2ZysYCwipCunbvmqgxeDuJIaXmXZWCJ99TjFqVjifff4yzL/jQnu54n9rZH6mLN1/yBTGAaEOEOLWzbHRCbvP1H2Z5M9r9Wj+QwoIR76PSYlIpifd4DXkCrpjflDpJOLPLjSo+JF5cHa+vtLCHRCu5OZBYx2hYCP7ZT8bAEIugM5Y4gndjEPnf34Zp3v+0l96xjFokLPmpNygpFdnzifnwrVaviIgBL2QvDJqjV+436vHskfzH6sAYV8w4PzRVQDhzF+Sn88qgrNBF7nDI3KTGelifuSG1kLqIhbtGsYB4S72ndP5KEA4M4TN6oTlMI3RvnoQPUeDdLNo5KcbmW7tOrCCi/vHeLSEDurtaj+2n1UPN8KzA8JxgZP+lDsJY423r+7HHs1/nA0Ik7+6/w6hSU+fHBCqY8gBufAVgooDwitIYUKDNUCNhl3mFAhL0gAKEx0PILNHJlEjvxXrdB1YwcX9YzxaQueAUC5zB4RbXjkglOuPpOWj+Q8HhBKp5jYOCFtmOSBUKI83XcoBB4RL2emDTTiwKrD304yO0qgrdC7F5RzAcqfiXf87i8wsfZYXtpZz7voDOiC0AUJh3lcGH+9UXl9P9lD4aP7DCghnRwLHcc53CFfp2J5xcF9TQVroGM4uru/lie8Q7uXgCf0dEJ7AZJ+icMAB4WsqgyShgzhoCqLDJxVsPLfSYZvtcXs5IDwHEHIa8gp6+mj+wwoIrflY2JH2I6P7fOgRAOtI2zyC3n0cHPd2QHgkdxeNbXVAyyvrB1RFjjTGRex/uWEcEL6cyOOCRwldrxNgt+HP9Fl1DmcmPe4/ZLrqgNABoUxT7K0s/kM728oTBlZACJ6u3ykM/x75IweEWmlv2x8BsI6MIUfQu5+L/AgOCI/k7qKxTwWEs7PiM5Sp/FLaI41xEftfbhgHhC8n8i0g/Pi4vX8kZ/Dp7e32Ef7Lvws2G34X/gt/D/6JSq4oYLgyoQu0uf+Q6eqrAsKkb1utG+kNjrfCGuhUCCv1dE+InhLKNJDY7b0AoZ0fsp5Uq96e4N8WQCjhrVVuVD+WRhk79KQQC7ROZe03S1vVMhg4hv6jI2jWC0HWwwGhjE93beWA8K7sf7nJHRC+nMg3gPD9/f32y7++R9D39fOX2+3t7RZ/9/2ft1Dp/uHL19unT+lZDgeE19eXVwWESUPpdI9LAh8BEJ6ZZErB7AwQ9laiTsIZSdp5IevJAUJYT29b3Lq4HcIRf2UU6vzPVQDhEWvTcSK1lup3M/YEEF5lbVp+OCDUcuwO7R0Q3oHpLzylA8LXFD7IPe4Evr/f/vlrAISfbl8+fwl4MO4Qfv/+/fb29nb78vlz/CzsDSZAuP3xHcLr6NErA8LREWZKQg4IW65IE+YRIFxlCRTYsifftp6418iu8JrrEXt6z5rjsXR8DX8dENr0WwoIj8jXNfLd0/b/ASkvZIma+AEE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Без названия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857628"/>
            <a:ext cx="2250279" cy="300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628651" y="1807567"/>
            <a:ext cx="3943349" cy="1595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Фото 1</a:t>
            </a:r>
            <a:endParaRPr lang="ru-RU" dirty="0"/>
          </a:p>
        </p:txBody>
      </p:sp>
      <p:pic>
        <p:nvPicPr>
          <p:cNvPr id="10" name="Рисунок 9" descr="20221124_080646.jpg"/>
          <p:cNvPicPr>
            <a:picLocks noChangeAspect="1"/>
          </p:cNvPicPr>
          <p:nvPr/>
        </p:nvPicPr>
        <p:blipFill>
          <a:blip r:embed="rId2" cstate="print"/>
          <a:srcRect l="21818"/>
          <a:stretch>
            <a:fillRect/>
          </a:stretch>
        </p:blipFill>
        <p:spPr>
          <a:xfrm rot="5400000">
            <a:off x="438601" y="1133011"/>
            <a:ext cx="3143272" cy="4020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4257676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u="sng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ЦИФРОВЫЕ УРОКИ В РАМКАХ «ЦИФРОВОЙ УЧИ.ШКОЛЕ»</a:t>
            </a:r>
            <a:endParaRPr lang="ru-RU" sz="2800" b="1" u="sng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Объект 6"/>
          <p:cNvSpPr>
            <a:spLocks noGrp="1"/>
          </p:cNvSpPr>
          <p:nvPr>
            <p:ph idx="1"/>
          </p:nvPr>
        </p:nvSpPr>
        <p:spPr>
          <a:xfrm>
            <a:off x="4643406" y="0"/>
            <a:ext cx="4500594" cy="4351338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Arial" pitchFamily="34" charset="0"/>
                <a:cs typeface="Arial" pitchFamily="34" charset="0"/>
              </a:rPr>
              <a:t>Основная цель: систематическое решение реальных жизненных задач.</a:t>
            </a:r>
          </a:p>
          <a:p>
            <a:pPr algn="just"/>
            <a:r>
              <a:rPr lang="ru-RU" sz="1800" dirty="0" smtClean="0">
                <a:latin typeface="Arial" pitchFamily="34" charset="0"/>
                <a:cs typeface="Arial" pitchFamily="34" charset="0"/>
              </a:rPr>
              <a:t>Делю класс на  две группы:</a:t>
            </a:r>
          </a:p>
          <a:p>
            <a:pPr algn="just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  - Первая половина класса самостоятельно работает за компьютерами, выполняя задание, которое учитель заранее для них создал. Ученики работают в своем темпе, система анализирует их действия, при возникновении сложностей дает подсказки.</a:t>
            </a:r>
          </a:p>
          <a:p>
            <a:pPr algn="just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  - Работаю со второй группой по запланированной теме на станции 2.</a:t>
            </a:r>
          </a:p>
          <a:p>
            <a:pPr algn="just"/>
            <a:r>
              <a:rPr lang="ru-RU" sz="1800" dirty="0" smtClean="0">
                <a:latin typeface="Arial" pitchFamily="34" charset="0"/>
                <a:cs typeface="Arial" pitchFamily="34" charset="0"/>
              </a:rPr>
              <a:t>Через 10–12 минут меняю группы местами. Теперь вторая половина класса самостоятельно работает за компьютерами на станции 1. Я работаю с первой группой по запланированной теме на станции 2. </a:t>
            </a:r>
          </a:p>
          <a:p>
            <a:pPr algn="just"/>
            <a:r>
              <a:rPr lang="ru-RU" sz="1800" dirty="0" smtClean="0">
                <a:latin typeface="Arial" pitchFamily="34" charset="0"/>
                <a:cs typeface="Arial" pitchFamily="34" charset="0"/>
              </a:rPr>
              <a:t>За 2–3 минуты до конца занятия вывожу на экран статистику, подводим итоги урока.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20221124_080634.jpg"/>
          <p:cNvPicPr>
            <a:picLocks noChangeAspect="1"/>
          </p:cNvPicPr>
          <p:nvPr/>
        </p:nvPicPr>
        <p:blipFill>
          <a:blip r:embed="rId3" cstate="print"/>
          <a:srcRect r="19016"/>
          <a:stretch>
            <a:fillRect/>
          </a:stretch>
        </p:blipFill>
        <p:spPr>
          <a:xfrm rot="5400000">
            <a:off x="1398217" y="3102321"/>
            <a:ext cx="2571767" cy="3653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20221124_081508.jpg"/>
          <p:cNvPicPr>
            <a:picLocks noChangeAspect="1"/>
          </p:cNvPicPr>
          <p:nvPr/>
        </p:nvPicPr>
        <p:blipFill>
          <a:blip r:embed="rId4" cstate="print"/>
          <a:srcRect l="31340"/>
          <a:stretch>
            <a:fillRect/>
          </a:stretch>
        </p:blipFill>
        <p:spPr>
          <a:xfrm rot="5400000">
            <a:off x="2773797" y="4941450"/>
            <a:ext cx="1524703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20220120_160129.jpg"/>
          <p:cNvPicPr>
            <a:picLocks noChangeAspect="1"/>
          </p:cNvPicPr>
          <p:nvPr/>
        </p:nvPicPr>
        <p:blipFill>
          <a:blip r:embed="rId5" cstate="print"/>
          <a:srcRect t="21102" b="19007"/>
          <a:stretch>
            <a:fillRect/>
          </a:stretch>
        </p:blipFill>
        <p:spPr>
          <a:xfrm>
            <a:off x="3071802" y="1785926"/>
            <a:ext cx="1505449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20220120_171422.jpg"/>
          <p:cNvPicPr>
            <a:picLocks noChangeAspect="1"/>
          </p:cNvPicPr>
          <p:nvPr/>
        </p:nvPicPr>
        <p:blipFill>
          <a:blip r:embed="rId6" cstate="print"/>
          <a:srcRect r="11458" b="4022"/>
          <a:stretch>
            <a:fillRect/>
          </a:stretch>
        </p:blipFill>
        <p:spPr>
          <a:xfrm>
            <a:off x="0" y="5089374"/>
            <a:ext cx="1813531" cy="1768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43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14338"/>
            <a:ext cx="4786314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РЕШЕНИЕ ПРОБЛЕМНЫХ ЗАДАНИЙ</a:t>
            </a:r>
            <a:endParaRPr lang="ru-RU" sz="2800" u="sng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AutoShape 4" descr="https://nsportal.ru/sites/default/files/media/2021/04/09/2_0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2_0.jpg"/>
          <p:cNvPicPr>
            <a:picLocks noChangeAspect="1"/>
          </p:cNvPicPr>
          <p:nvPr/>
        </p:nvPicPr>
        <p:blipFill>
          <a:blip r:embed="rId2" cstate="print"/>
          <a:srcRect t="18384"/>
          <a:stretch>
            <a:fillRect/>
          </a:stretch>
        </p:blipFill>
        <p:spPr>
          <a:xfrm>
            <a:off x="-1" y="1000108"/>
            <a:ext cx="5339285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zobrazhenie_viber_2021-04-09_12-51-04.jpg"/>
          <p:cNvPicPr>
            <a:picLocks noChangeAspect="1"/>
          </p:cNvPicPr>
          <p:nvPr/>
        </p:nvPicPr>
        <p:blipFill>
          <a:blip r:embed="rId3"/>
          <a:srcRect l="26676" t="35268" r="30471" b="34209"/>
          <a:stretch>
            <a:fillRect/>
          </a:stretch>
        </p:blipFill>
        <p:spPr>
          <a:xfrm>
            <a:off x="714348" y="3643314"/>
            <a:ext cx="4513168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бъект 6"/>
          <p:cNvSpPr>
            <a:spLocks noGrp="1"/>
          </p:cNvSpPr>
          <p:nvPr>
            <p:ph idx="1"/>
          </p:nvPr>
        </p:nvSpPr>
        <p:spPr>
          <a:xfrm>
            <a:off x="5500694" y="285728"/>
            <a:ext cx="3643306" cy="4810702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Arial" pitchFamily="34" charset="0"/>
                <a:cs typeface="Arial" pitchFamily="34" charset="0"/>
              </a:rPr>
              <a:t>Основная цель: решение реальных жизненных задач с проблемным контекстом.</a:t>
            </a:r>
          </a:p>
          <a:p>
            <a:pPr algn="just"/>
            <a:r>
              <a:rPr lang="ru-RU" sz="1800" dirty="0" smtClean="0">
                <a:latin typeface="Arial" pitchFamily="34" charset="0"/>
                <a:cs typeface="Arial" pitchFamily="34" charset="0"/>
              </a:rPr>
              <a:t>Учитель мотивирует учащихся, просит проанализировать высказывание/задачу, в котором допущены ошибки, и исправить их.</a:t>
            </a:r>
          </a:p>
          <a:p>
            <a:pPr algn="just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Предлагает учащимся решить задачу с новыми данными, еще не изученными, вследствие чего просит найти ответ в учебнике, справочном листе;</a:t>
            </a:r>
          </a:p>
          <a:p>
            <a:pPr algn="just"/>
            <a:r>
              <a:rPr lang="ru-RU" sz="1800" dirty="0" smtClean="0">
                <a:latin typeface="Arial" pitchFamily="34" charset="0"/>
                <a:cs typeface="Arial" pitchFamily="34" charset="0"/>
              </a:rPr>
              <a:t>Предлагает в ходе решения задачи  урока ответить на вопросы ЧТО? КАК?  ГДЕ?</a:t>
            </a:r>
          </a:p>
          <a:p>
            <a:pPr algn="just"/>
            <a:r>
              <a:rPr lang="ru-RU" sz="1800" dirty="0" smtClean="0">
                <a:latin typeface="Arial" pitchFamily="34" charset="0"/>
                <a:cs typeface="Arial" pitchFamily="34" charset="0"/>
              </a:rPr>
              <a:t>Акцентирует внимание учащихся на значимость темы (применение в жизненных ситуациях).</a:t>
            </a:r>
          </a:p>
          <a:p>
            <a:pPr algn="just"/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2930952" cy="1325563"/>
          </a:xfrm>
        </p:spPr>
        <p:txBody>
          <a:bodyPr>
            <a:noAutofit/>
          </a:bodyPr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ИНТЕРНЕТ – ПРИЛОЖЕНИЕ PLICKERS</a:t>
            </a:r>
            <a:endParaRPr lang="ru-RU" sz="2800" u="sng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AutoShape 2" descr="https://nsportal.ru/sites/default/files/styles/large/public/media/2021/10/28/izobrazhenie_viber_2021-10-28_10-24-11-913.jpg?itok=jWGbsB8H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изображение_viber_2021-10-28_10-24-11-822.jpg"/>
          <p:cNvPicPr>
            <a:picLocks noChangeAspect="1"/>
          </p:cNvPicPr>
          <p:nvPr/>
        </p:nvPicPr>
        <p:blipFill>
          <a:blip r:embed="rId2"/>
          <a:srcRect l="4902" t="42728" b="6920"/>
          <a:stretch>
            <a:fillRect/>
          </a:stretch>
        </p:blipFill>
        <p:spPr>
          <a:xfrm>
            <a:off x="214282" y="1357298"/>
            <a:ext cx="3643337" cy="2846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3-10-14_13-59-07-454.jpg"/>
          <p:cNvPicPr>
            <a:picLocks noChangeAspect="1"/>
          </p:cNvPicPr>
          <p:nvPr/>
        </p:nvPicPr>
        <p:blipFill>
          <a:blip r:embed="rId3"/>
          <a:srcRect t="42708"/>
          <a:stretch>
            <a:fillRect/>
          </a:stretch>
        </p:blipFill>
        <p:spPr>
          <a:xfrm>
            <a:off x="857224" y="3802063"/>
            <a:ext cx="4000496" cy="3055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бъект 6"/>
          <p:cNvSpPr>
            <a:spLocks noGrp="1"/>
          </p:cNvSpPr>
          <p:nvPr>
            <p:ph idx="1"/>
          </p:nvPr>
        </p:nvSpPr>
        <p:spPr>
          <a:xfrm>
            <a:off x="4643439" y="0"/>
            <a:ext cx="4500562" cy="4351338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Основная цель: быстрая проверка решения задач, автоматический вывод результатов, коррекция знаний.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Работа в данном приложении основана на считывании QR-кодов. 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QR-код представляет собой микроноситель, в виде двухмерного штрих-кода, с кодированной информацией из белых и чёрных квадратов. 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Ученики выбирают правильный ответ и поднимают карточку.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Камерой телефона я  сканирую поднятые учениками карточки с QR-кодами. 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Через компьютер с открытым сайтом «Plickers» в режиме online через проектор вывожу на экран и вопрос, и результат. </a:t>
            </a:r>
          </a:p>
          <a:p>
            <a:pPr algn="just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изображение_viber_2023-10-14_13-59-06-804.jpg"/>
          <p:cNvPicPr>
            <a:picLocks noChangeAspect="1"/>
          </p:cNvPicPr>
          <p:nvPr/>
        </p:nvPicPr>
        <p:blipFill>
          <a:blip r:embed="rId4"/>
          <a:srcRect l="34722" t="37500" r="11111" b="35416"/>
          <a:stretch>
            <a:fillRect/>
          </a:stretch>
        </p:blipFill>
        <p:spPr>
          <a:xfrm>
            <a:off x="2143108" y="2928934"/>
            <a:ext cx="278608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10. Новітні технології в освіті, Plickers - Інформатика та комп&amp;#39;ютерна  техні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21014">
            <a:off x="3613795" y="108983"/>
            <a:ext cx="1237410" cy="1278051"/>
          </a:xfrm>
          <a:prstGeom prst="rect">
            <a:avLst/>
          </a:prstGeom>
          <a:noFill/>
        </p:spPr>
      </p:pic>
      <p:pic>
        <p:nvPicPr>
          <p:cNvPr id="14" name="Picture 2" descr="10. Новітні технології в освіті, Plickers - Інформатика та комп&amp;#39;ютерна  техні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21014">
            <a:off x="4006019" y="1574161"/>
            <a:ext cx="840046" cy="867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43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20220926_094444.jpg"/>
          <p:cNvPicPr>
            <a:picLocks noChangeAspect="1"/>
          </p:cNvPicPr>
          <p:nvPr/>
        </p:nvPicPr>
        <p:blipFill>
          <a:blip r:embed="rId2"/>
          <a:srcRect b="30538"/>
          <a:stretch>
            <a:fillRect/>
          </a:stretch>
        </p:blipFill>
        <p:spPr>
          <a:xfrm>
            <a:off x="214282" y="3786190"/>
            <a:ext cx="2857520" cy="2970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20220926_093626.jpg"/>
          <p:cNvPicPr>
            <a:picLocks noChangeAspect="1"/>
          </p:cNvPicPr>
          <p:nvPr/>
        </p:nvPicPr>
        <p:blipFill>
          <a:blip r:embed="rId3"/>
          <a:srcRect l="22173" t="27328"/>
          <a:stretch>
            <a:fillRect/>
          </a:stretch>
        </p:blipFill>
        <p:spPr>
          <a:xfrm>
            <a:off x="0" y="928670"/>
            <a:ext cx="2714612" cy="2673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20220926_093852.jpg"/>
          <p:cNvPicPr>
            <a:picLocks noChangeAspect="1"/>
          </p:cNvPicPr>
          <p:nvPr/>
        </p:nvPicPr>
        <p:blipFill>
          <a:blip r:embed="rId4"/>
          <a:srcRect t="15177" r="37821" b="20981"/>
          <a:stretch>
            <a:fillRect/>
          </a:stretch>
        </p:blipFill>
        <p:spPr>
          <a:xfrm>
            <a:off x="2320738" y="928670"/>
            <a:ext cx="282276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20220926_102046_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4214818"/>
            <a:ext cx="247497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0"/>
            <a:ext cx="4714876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УРОКИ-ИССЛЕДОВАНИЯ</a:t>
            </a:r>
            <a:endParaRPr lang="ru-RU" sz="2800" u="sng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бъект 6"/>
          <p:cNvSpPr>
            <a:spLocks noGrp="1"/>
          </p:cNvSpPr>
          <p:nvPr>
            <p:ph idx="1"/>
          </p:nvPr>
        </p:nvSpPr>
        <p:spPr>
          <a:xfrm>
            <a:off x="5072066" y="0"/>
            <a:ext cx="4071934" cy="4351338"/>
          </a:xfrm>
        </p:spPr>
        <p:txBody>
          <a:bodyPr>
            <a:noAutofit/>
          </a:bodyPr>
          <a:lstStyle/>
          <a:p>
            <a:r>
              <a:rPr lang="ru-RU" sz="2100" dirty="0" smtClean="0">
                <a:latin typeface="Arial" pitchFamily="34" charset="0"/>
                <a:cs typeface="Arial" pitchFamily="34" charset="0"/>
              </a:rPr>
              <a:t>Основная цель: решение исследовательских жизненных задач.</a:t>
            </a:r>
          </a:p>
          <a:p>
            <a:r>
              <a:rPr lang="ru-RU" sz="2100" dirty="0" smtClean="0">
                <a:latin typeface="Arial" pitchFamily="34" charset="0"/>
                <a:cs typeface="Arial" pitchFamily="34" charset="0"/>
              </a:rPr>
              <a:t>Учитель перед началом работы выступает в роли наставника и только контролирует работу учащихся.</a:t>
            </a:r>
          </a:p>
          <a:p>
            <a:r>
              <a:rPr lang="ru-RU" sz="2100" dirty="0" smtClean="0">
                <a:latin typeface="Arial" pitchFamily="34" charset="0"/>
                <a:cs typeface="Arial" pitchFamily="34" charset="0"/>
              </a:rPr>
              <a:t>Дети разбиваются на группы, распределяют роли в группе.</a:t>
            </a:r>
          </a:p>
          <a:p>
            <a:r>
              <a:rPr lang="ru-RU" sz="2100" dirty="0" smtClean="0">
                <a:latin typeface="Arial" pitchFamily="34" charset="0"/>
                <a:cs typeface="Arial" pitchFamily="34" charset="0"/>
              </a:rPr>
              <a:t>Выходят в коридор школы, где выполняют практическую работу - исследование окружающих объектов (измерение длины в мм, см, м) и составляют задачи по окружающим объектам.</a:t>
            </a:r>
          </a:p>
        </p:txBody>
      </p:sp>
    </p:spTree>
    <p:extLst>
      <p:ext uri="{BB962C8B-B14F-4D97-AF65-F5344CB8AC3E}">
        <p14:creationId xmlns:p14="http://schemas.microsoft.com/office/powerpoint/2010/main" val="34543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nsportal.ru/sites/default/files/media/2021/04/09/2_0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4" descr="https://sun9-4.userapi.com/impg/i3d1W_kX4xsSXZZAEj3cved1W9uGYJEuKcLO3Q/sPjI7CxgSxA.jpg?size=1280x959&amp;quality=95&amp;sign=9884d314343b48485f8e02fab151c151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29381"/>
            <a:ext cx="4009156" cy="2628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6" descr="https://sun9-29.userapi.com/impg/aSmAfIIUVm0GEBWBpj5wBA4zghBMichPMzl6jQ/f2F99O2g7iM.jpg?size=1280x959&amp;quality=95&amp;sign=546dd083902d0e86228ba2eea7afeee8&amp;type=album"/>
          <p:cNvPicPr>
            <a:picLocks noChangeAspect="1" noChangeArrowheads="1"/>
          </p:cNvPicPr>
          <p:nvPr/>
        </p:nvPicPr>
        <p:blipFill>
          <a:blip r:embed="rId3" cstate="print"/>
          <a:srcRect l="22845"/>
          <a:stretch>
            <a:fillRect/>
          </a:stretch>
        </p:blipFill>
        <p:spPr bwMode="auto">
          <a:xfrm>
            <a:off x="857224" y="2071678"/>
            <a:ext cx="3823671" cy="2784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8" descr="https://sun9-81.userapi.com/impg/8kreFqwXeXTEn_6llWeCjgqv1x-Gf1rGr6IYsQ/Oh9Rb9AaL3E.jpg?size=1280x959&amp;quality=95&amp;sign=d9e60167ea1ad208271fb6a7a62b50f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00174"/>
            <a:ext cx="219326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" y="0"/>
            <a:ext cx="4572000" cy="1325563"/>
          </a:xfrm>
          <a:prstGeom prst="rect">
            <a:avLst/>
          </a:prstGeom>
        </p:spPr>
        <p:txBody>
          <a:bodyPr vert="horz" rtlCol="0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sng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Игра: «Поле чудес  </a:t>
            </a:r>
            <a:br>
              <a:rPr kumimoji="0" lang="ru-RU" sz="3600" b="1" i="0" u="sng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ru-RU" sz="3600" b="1" i="0" u="sng" strike="noStrike" kern="1200" cap="none" spc="0" normalizeH="0" baseline="0" noProof="0" dirty="0" smtClean="0">
                <a:ln>
                  <a:noFill/>
                </a:ln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«МИФ грамотность»</a:t>
            </a:r>
            <a:endParaRPr kumimoji="0" lang="ru-RU" sz="3600" b="1" i="0" u="sng" strike="noStrike" kern="1200" cap="none" spc="0" normalizeH="0" baseline="0" noProof="0" dirty="0">
              <a:ln>
                <a:noFill/>
              </a:ln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Объект 6"/>
          <p:cNvSpPr>
            <a:spLocks noGrp="1"/>
          </p:cNvSpPr>
          <p:nvPr>
            <p:ph idx="1"/>
          </p:nvPr>
        </p:nvSpPr>
        <p:spPr>
          <a:xfrm>
            <a:off x="4500562" y="428604"/>
            <a:ext cx="4643438" cy="4793673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Основная цель: решение реальных жизненных задач в игровой форме.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Занятие построено на деятельной основе с использованием игровой технологии на примере популярной игры «Поле чудес» с целью работы с математическими и финансовыми терминами, задачами.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Необходимые материалы: компьютер, проектор, презентация-Модель круга "Поле чудес", разработанная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Цвырко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О.Н. (http://ameta.ucoz.org/load/prezentacii/matematika/model_kruga_quot_pole_chudes_quot/9-1-0-12).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Правила игры: выбираются  тройки игроков, вытягиванием жетона - номера по списку класса, для каждой тройки игроков подготовлено задание с указанием количества букв в отгадываемом слове. 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Категории барабана: домашняя заготовка (задача); звонок другу (в зале поднимают руки те, кто готов помочь, игрок выбирает), проблема (выбывает из игры); шкатулка (решить задачу с жизненным содержанием);  приз (оценка «5») и т.п. </a:t>
            </a:r>
          </a:p>
          <a:p>
            <a:pPr algn="just"/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.jpg"/>
          <p:cNvPicPr>
            <a:picLocks noGrp="1" noChangeAspect="1"/>
          </p:cNvPicPr>
          <p:nvPr>
            <p:ph idx="1"/>
          </p:nvPr>
        </p:nvPicPr>
        <p:blipFill>
          <a:blip r:embed="rId2"/>
          <a:srcRect b="18750"/>
          <a:stretch>
            <a:fillRect/>
          </a:stretch>
        </p:blipFill>
        <p:spPr>
          <a:xfrm>
            <a:off x="0" y="0"/>
            <a:ext cx="9144000" cy="5786454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86058"/>
            <a:ext cx="8715404" cy="1143000"/>
          </a:xfrm>
        </p:spPr>
        <p:txBody>
          <a:bodyPr>
            <a:noAutofit/>
          </a:bodyPr>
          <a:lstStyle/>
          <a:p>
            <a:pPr algn="ctr"/>
            <a:r>
              <a:rPr lang="ru-RU" sz="28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Типы задач, которые рассматриваем на уроках математики, описывающие реальные проблемы</a:t>
            </a:r>
            <a:endParaRPr lang="ru-RU" sz="2800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Выноска: стрелка вниз 11">
            <a:extLst>
              <a:ext uri="{FF2B5EF4-FFF2-40B4-BE49-F238E27FC236}">
                <a16:creationId xmlns="" xmlns:a16="http://schemas.microsoft.com/office/drawing/2014/main" id="{72985C7A-FD8D-4F42-A4D6-4213AA930C50}"/>
              </a:ext>
            </a:extLst>
          </p:cNvPr>
          <p:cNvSpPr/>
          <p:nvPr/>
        </p:nvSpPr>
        <p:spPr>
          <a:xfrm>
            <a:off x="714348" y="214290"/>
            <a:ext cx="3173106" cy="2146004"/>
          </a:xfrm>
          <a:prstGeom prst="downArrowCallout">
            <a:avLst>
              <a:gd name="adj1" fmla="val 25000"/>
              <a:gd name="adj2" fmla="val 25000"/>
              <a:gd name="adj3" fmla="val 7848"/>
              <a:gd name="adj4" fmla="val 818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u="sng" dirty="0" smtClean="0">
                <a:solidFill>
                  <a:schemeClr val="bg1"/>
                </a:solidFill>
              </a:rPr>
              <a:t>повседневные дела – </a:t>
            </a:r>
            <a:r>
              <a:rPr lang="ru-RU" dirty="0" smtClean="0">
                <a:solidFill>
                  <a:schemeClr val="bg1"/>
                </a:solidFill>
              </a:rPr>
              <a:t>покупки, здоровье, приготовление еды, обмен валют, оплата счетов, туристические маршруты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Выноска со стрелкой вверх 18"/>
          <p:cNvSpPr/>
          <p:nvPr/>
        </p:nvSpPr>
        <p:spPr>
          <a:xfrm>
            <a:off x="714348" y="4071942"/>
            <a:ext cx="3000396" cy="1785950"/>
          </a:xfrm>
          <a:prstGeom prst="upArrowCallout">
            <a:avLst>
              <a:gd name="adj1" fmla="val 26528"/>
              <a:gd name="adj2" fmla="val 23472"/>
              <a:gd name="adj3" fmla="val 1583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</a:rPr>
              <a:t>трудовая деятельность – </a:t>
            </a:r>
            <a:r>
              <a:rPr lang="ru-RU" dirty="0" smtClean="0">
                <a:solidFill>
                  <a:schemeClr val="bg1"/>
                </a:solidFill>
              </a:rPr>
              <a:t>подсчеты заказа материалов, измерения</a:t>
            </a:r>
            <a:endParaRPr lang="ru-RU" b="1" u="sng" dirty="0">
              <a:solidFill>
                <a:schemeClr val="bg1"/>
              </a:solidFill>
            </a:endParaRPr>
          </a:p>
        </p:txBody>
      </p:sp>
      <p:sp>
        <p:nvSpPr>
          <p:cNvPr id="9" name="Выноска: стрелка вниз 11">
            <a:extLst>
              <a:ext uri="{FF2B5EF4-FFF2-40B4-BE49-F238E27FC236}">
                <a16:creationId xmlns="" xmlns:a16="http://schemas.microsoft.com/office/drawing/2014/main" id="{72985C7A-FD8D-4F42-A4D6-4213AA930C50}"/>
              </a:ext>
            </a:extLst>
          </p:cNvPr>
          <p:cNvSpPr/>
          <p:nvPr/>
        </p:nvSpPr>
        <p:spPr>
          <a:xfrm>
            <a:off x="4929190" y="285728"/>
            <a:ext cx="3173106" cy="2146004"/>
          </a:xfrm>
          <a:prstGeom prst="downArrowCallout">
            <a:avLst>
              <a:gd name="adj1" fmla="val 25000"/>
              <a:gd name="adj2" fmla="val 25000"/>
              <a:gd name="adj3" fmla="val 9705"/>
              <a:gd name="adj4" fmla="val 792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</a:rPr>
              <a:t>общественная жизнь – </a:t>
            </a:r>
            <a:r>
              <a:rPr lang="ru-RU" dirty="0" smtClean="0">
                <a:solidFill>
                  <a:schemeClr val="bg1"/>
                </a:solidFill>
              </a:rPr>
              <a:t>демография, экология, прогнозы, изучение динамики социальных процессов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Выноска со стрелкой вверх 9"/>
          <p:cNvSpPr/>
          <p:nvPr/>
        </p:nvSpPr>
        <p:spPr>
          <a:xfrm>
            <a:off x="5357818" y="4000504"/>
            <a:ext cx="3000396" cy="1785950"/>
          </a:xfrm>
          <a:prstGeom prst="upArrowCallout">
            <a:avLst>
              <a:gd name="adj1" fmla="val 26528"/>
              <a:gd name="adj2" fmla="val 23472"/>
              <a:gd name="adj3" fmla="val 1583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</a:rPr>
              <a:t>наука – </a:t>
            </a:r>
            <a:r>
              <a:rPr lang="ru-RU" dirty="0" smtClean="0">
                <a:solidFill>
                  <a:schemeClr val="bg1"/>
                </a:solidFill>
              </a:rPr>
              <a:t>работа с формулами из различных областей знаний</a:t>
            </a:r>
            <a:endParaRPr lang="ru-RU" b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643050"/>
            <a:ext cx="8929718" cy="452596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уметь видеть в формулировке контекстного задания необходимость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применения математических инструментов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 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понимать возможности работы с различными видами информации и ее комплектами (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ознакомительное и конструктивное прочтения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); 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видеть необходимость зонирования информации (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разделения на части по смыслу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); </a:t>
            </a:r>
          </a:p>
          <a:p>
            <a:pPr algn="just"/>
            <a:r>
              <a:rPr lang="ru-RU" u="sng" dirty="0" smtClean="0">
                <a:latin typeface="Arial" pitchFamily="34" charset="0"/>
                <a:cs typeface="Arial" pitchFamily="34" charset="0"/>
              </a:rPr>
              <a:t>изучать описание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 рисунку, схеме, таблице, диаграмме, непосредственно продвигаясь по объекту визуализации; </a:t>
            </a:r>
          </a:p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понимать, что </a:t>
            </a:r>
            <a:r>
              <a:rPr lang="ru-RU" u="sng" dirty="0" smtClean="0">
                <a:latin typeface="Arial" pitchFamily="34" charset="0"/>
                <a:cs typeface="Arial" pitchFamily="34" charset="0"/>
              </a:rPr>
              <a:t>нужно сделать в задании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(выбрать одно верное утверждение или несколько, дать краткий ответ, дать ответ с пояснениями, доказывающими верность ответа или утверждения)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ОБРАЩАЮ ВНИМАНИЕ УЧАЩИХСЯ НА СЛЕДУЮЩИЕ ВАЖНЫЕ МОМЕНТЫ ПРИ РЕШЕНИИ ЗАДАЧ: </a:t>
            </a:r>
            <a:endParaRPr lang="ru-RU" sz="2800" u="sng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8789" r="64861" b="38326"/>
          <a:stretch>
            <a:fillRect/>
          </a:stretch>
        </p:blipFill>
        <p:spPr bwMode="auto">
          <a:xfrm>
            <a:off x="-1" y="1142984"/>
            <a:ext cx="6754075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500034" y="0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6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spcBef>
                <a:spcPct val="0"/>
              </a:spcBef>
            </a:pPr>
            <a:r>
              <a:rPr kumimoji="0" lang="ru-RU" sz="41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КОНТЕКСТНЫЕ ЗАДАЧИ В </a:t>
            </a:r>
            <a:r>
              <a:rPr lang="ru-RU" sz="4100" b="1" u="sng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5-9 КЛАССАХ из банка заданий Института стратегии развития образования, сборников, РЭШ:</a:t>
            </a:r>
            <a:endParaRPr kumimoji="0" lang="ru-RU" sz="41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l="21962" t="22461" r="22584" b="10156"/>
          <a:stretch>
            <a:fillRect/>
          </a:stretch>
        </p:blipFill>
        <p:spPr bwMode="auto">
          <a:xfrm>
            <a:off x="1928762" y="1928778"/>
            <a:ext cx="721523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26391" t="18750" r="25842" b="33398"/>
          <a:stretch>
            <a:fillRect/>
          </a:stretch>
        </p:blipFill>
        <p:spPr bwMode="auto">
          <a:xfrm>
            <a:off x="2928894" y="3357538"/>
            <a:ext cx="621510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ПРАКТИКО-ОРИЕНТИРОВАННЫЕ ЗАДАЧИ ОГЭ (№1-5) (в 7-9 КЛАССАХ):</a:t>
            </a:r>
            <a:endParaRPr lang="ru-RU" sz="3600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071546"/>
            <a:ext cx="314324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Рассматриваемые </a:t>
            </a:r>
          </a:p>
          <a:p>
            <a:pPr algn="ctr"/>
            <a:r>
              <a:rPr lang="ru-RU" sz="2400" b="1" u="sng" dirty="0" smtClean="0">
                <a:latin typeface="Arial" pitchFamily="34" charset="0"/>
                <a:cs typeface="Arial" pitchFamily="34" charset="0"/>
              </a:rPr>
              <a:t>типы задач: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Планировка квартиры. 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Листы бумаги. 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Маркировка шин. 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Печь для бани. 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План местности. 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Тарифы. 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Участок. 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Теплицы. 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Зонты. 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Оформление ОСАГО. 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Террасы.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Электросчетчики.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Упаковочные коробки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Колесо обозрения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…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705" y="1071546"/>
            <a:ext cx="3270295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228975"/>
            <a:ext cx="3695701" cy="3629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2626" y="3571876"/>
            <a:ext cx="3221373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1142984"/>
            <a:ext cx="3020525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одержимое 6"/>
          <p:cNvSpPr txBox="1">
            <a:spLocks/>
          </p:cNvSpPr>
          <p:nvPr/>
        </p:nvSpPr>
        <p:spPr>
          <a:xfrm>
            <a:off x="4143372" y="292100"/>
            <a:ext cx="5000628" cy="656590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формирования информационной компетентности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использую задачи содержащие информацию, представленную в различной форме: (таблицах, диаграммах, графиках и т. д.). Вопрос задачи: переведите в графическую (словесную) форму; если возможно, хотя бы приближенно опишите их математической формулой; сделайте вывод, наблюдается ли в этих данных какая-то закономерность и др.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формирования коммуникативной компетентности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использую групповую форму организации познавательной деятельности учащихся на уроках.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формирования исследовательской компетентности 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предлагаю задания, в которых необходимо исследовать все возможные варианты и сделать определенный вывод.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0438"/>
            <a:ext cx="4348251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928794" y="6500834"/>
            <a:ext cx="17145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57158" y="3143248"/>
            <a:ext cx="17145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Овал 8"/>
          <p:cNvSpPr/>
          <p:nvPr/>
        </p:nvSpPr>
        <p:spPr>
          <a:xfrm>
            <a:off x="428596" y="1071546"/>
            <a:ext cx="642942" cy="2143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357554" y="1071546"/>
            <a:ext cx="642942" cy="21431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ЗАДАНИЯ ВПР (ТАБЛИЦЫ, ГРАФИКИ, ДИАГРАММЫ):</a:t>
            </a:r>
            <a:endParaRPr lang="ru-RU" sz="3600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b="17903"/>
          <a:stretch>
            <a:fillRect/>
          </a:stretch>
        </p:blipFill>
        <p:spPr bwMode="auto">
          <a:xfrm>
            <a:off x="1" y="1215145"/>
            <a:ext cx="4534597" cy="4071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786058"/>
            <a:ext cx="3550253" cy="339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4716759"/>
            <a:ext cx="5357818" cy="214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1214422"/>
            <a:ext cx="4515823" cy="187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3214686"/>
            <a:ext cx="2947989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ЗАДАНИЯ ЕГЭ (ТАБЛИЦЫ, ГРАФИКИ, ДИАГРАММЫ):</a:t>
            </a:r>
            <a:endParaRPr lang="ru-RU" sz="3600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5" y="-30003984"/>
            <a:ext cx="4500594" cy="289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4357686" cy="288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214422"/>
            <a:ext cx="492919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62350" y="3929066"/>
            <a:ext cx="55816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643446"/>
            <a:ext cx="3786214" cy="121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ФОРМЫ РАБОТЫ НАД ЗАДАЧЕЙ</a:t>
            </a:r>
            <a:endParaRPr lang="ru-RU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1750284"/>
              </p:ext>
            </p:extLst>
          </p:nvPr>
        </p:nvGraphicFramePr>
        <p:xfrm>
          <a:off x="0" y="1097281"/>
          <a:ext cx="9144000" cy="576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rcRect l="29942" t="40975" r="42655" b="40285"/>
          <a:stretch>
            <a:fillRect/>
          </a:stretch>
        </p:blipFill>
        <p:spPr bwMode="auto">
          <a:xfrm>
            <a:off x="0" y="785794"/>
            <a:ext cx="41433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 l="26228" t="36529" r="33319" b="27814"/>
          <a:stretch>
            <a:fillRect/>
          </a:stretch>
        </p:blipFill>
        <p:spPr bwMode="auto">
          <a:xfrm>
            <a:off x="4429124" y="785794"/>
            <a:ext cx="4714876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/>
          <a:srcRect l="21388" t="25444" r="34189" b="9974"/>
          <a:stretch>
            <a:fillRect/>
          </a:stretch>
        </p:blipFill>
        <p:spPr bwMode="auto">
          <a:xfrm>
            <a:off x="0" y="3286124"/>
            <a:ext cx="4357686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ПРИМЕР РАБОТЫ НАД КОНТЕКСТНОЙ ЗАДАЧЕЙ</a:t>
            </a:r>
            <a:endParaRPr lang="ru-RU" sz="2800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/>
          <a:srcRect l="44039" t="30178" r="10549" b="15322"/>
          <a:stretch>
            <a:fillRect/>
          </a:stretch>
        </p:blipFill>
        <p:spPr bwMode="auto">
          <a:xfrm>
            <a:off x="4572000" y="4286256"/>
            <a:ext cx="4143404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Елена\AppData\Local\Microsoft\Windows\Temporary Internet Files\Content.Word\001.jpg"/>
          <p:cNvPicPr/>
          <p:nvPr/>
        </p:nvPicPr>
        <p:blipFill>
          <a:blip r:embed="rId6" cstate="print"/>
          <a:srcRect r="3390" b="9298"/>
          <a:stretch>
            <a:fillRect/>
          </a:stretch>
        </p:blipFill>
        <p:spPr bwMode="auto">
          <a:xfrm>
            <a:off x="1000100" y="1285860"/>
            <a:ext cx="814390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20230410_10393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57421" y="1747534"/>
            <a:ext cx="6786579" cy="5110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954" y="2214554"/>
            <a:ext cx="8259046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r="48389" b="4883"/>
          <a:stretch>
            <a:fillRect/>
          </a:stretch>
        </p:blipFill>
        <p:spPr bwMode="auto">
          <a:xfrm>
            <a:off x="4643438" y="2194669"/>
            <a:ext cx="4500562" cy="466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571480"/>
            <a:ext cx="9144000" cy="4525963"/>
          </a:xfrm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 платформе: 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4"/>
              </a:rPr>
              <a:t>https://fg.resh.edu.ru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проверочные работы в тетради, на карточках;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карточки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PLICKERS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ДИАГНОСТИКА, КОНТРОЛЬ: </a:t>
            </a:r>
            <a:br>
              <a:rPr lang="ru-RU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" y="2214554"/>
          <a:ext cx="9143998" cy="3857651"/>
        </p:xfrm>
        <a:graphic>
          <a:graphicData uri="http://schemas.openxmlformats.org/drawingml/2006/table">
            <a:tbl>
              <a:tblPr/>
              <a:tblGrid>
                <a:gridCol w="1750017"/>
                <a:gridCol w="859622"/>
                <a:gridCol w="969382"/>
                <a:gridCol w="969382"/>
                <a:gridCol w="1023728"/>
                <a:gridCol w="1143008"/>
                <a:gridCol w="1285884"/>
                <a:gridCol w="1142975"/>
              </a:tblGrid>
              <a:tr h="226174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Класс</a:t>
                      </a:r>
                      <a:endParaRPr lang="ru-RU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Кол-воработвРЭШ</a:t>
                      </a:r>
                      <a:endParaRPr lang="ru-RU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Кол-во обучающихся</a:t>
                      </a:r>
                      <a:endParaRPr lang="ru-RU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Приняв-ших участие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</a:t>
                      </a: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разовый</a:t>
                      </a:r>
                    </a:p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охват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)</a:t>
                      </a:r>
                      <a:endParaRPr lang="ru-RU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Недостаточный</a:t>
                      </a:r>
                      <a:endParaRPr lang="ru-RU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Низкий</a:t>
                      </a:r>
                      <a:endParaRPr lang="ru-RU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Средний</a:t>
                      </a:r>
                      <a:endParaRPr lang="ru-RU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Повышенный</a:t>
                      </a:r>
                      <a:endParaRPr lang="ru-RU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en-US" sz="1400" b="1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Высокий</a:t>
                      </a:r>
                      <a:endParaRPr lang="ru-RU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979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</a:t>
                      </a:r>
                      <a:r>
                        <a:rPr lang="ru-RU" sz="2000" b="1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«Б» 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endParaRPr lang="ru-RU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28</a:t>
                      </a:r>
                      <a:endParaRPr lang="ru-RU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ru-RU" sz="20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</a:t>
                      </a:r>
                      <a:r>
                        <a:rPr lang="ru-RU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%)</a:t>
                      </a:r>
                      <a:endParaRPr lang="ru-RU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(2</a:t>
                      </a:r>
                      <a:r>
                        <a:rPr lang="ru-RU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%)</a:t>
                      </a:r>
                      <a:endParaRPr lang="ru-RU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</a:t>
                      </a:r>
                      <a:r>
                        <a:rPr lang="ru-RU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6%)</a:t>
                      </a:r>
                      <a:endParaRPr lang="ru-RU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ru-RU" sz="20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</a:t>
                      </a: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r>
                        <a:rPr lang="ru-RU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%)</a:t>
                      </a:r>
                      <a:endParaRPr lang="ru-RU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0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(</a:t>
                      </a:r>
                      <a:r>
                        <a:rPr lang="ru-RU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</a:t>
                      </a:r>
                      <a:r>
                        <a:rPr lang="en-US" sz="2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%)</a:t>
                      </a:r>
                      <a:endParaRPr lang="ru-RU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797955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«А</a:t>
                      </a:r>
                      <a:r>
                        <a:rPr lang="en-US" sz="20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»</a:t>
                      </a:r>
                      <a:r>
                        <a:rPr lang="ru-RU" sz="2000" b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endParaRPr lang="ru-RU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</a:t>
                      </a:r>
                      <a:endParaRPr lang="ru-RU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(0%)</a:t>
                      </a:r>
                      <a:endParaRPr lang="ru-RU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%)</a:t>
                      </a:r>
                      <a:endParaRPr lang="ru-RU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47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%)</a:t>
                      </a:r>
                      <a:endParaRPr lang="ru-RU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33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%)</a:t>
                      </a:r>
                      <a:endParaRPr lang="ru-RU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</a:t>
                      </a:r>
                      <a:r>
                        <a:rPr lang="ru-RU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%)</a:t>
                      </a:r>
                      <a:endParaRPr lang="ru-RU" sz="2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688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22"/>
            <a:ext cx="300036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5000636"/>
            <a:ext cx="257173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7358082" y="0"/>
            <a:ext cx="1785918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ОСЕНЬ </a:t>
            </a:r>
          </a:p>
          <a:p>
            <a:pPr algn="ctr"/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2023</a:t>
            </a:r>
          </a:p>
          <a:p>
            <a:pPr algn="ctr"/>
            <a:endParaRPr lang="ru-RU" sz="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4286256"/>
            <a:ext cx="292892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ТЮМЕНСКАЯ ОБЛАСТЬ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57356" y="142852"/>
            <a:ext cx="25971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исследование по модели </a:t>
            </a:r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PISA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Стрелка вниз 37"/>
          <p:cNvSpPr/>
          <p:nvPr/>
        </p:nvSpPr>
        <p:spPr>
          <a:xfrm>
            <a:off x="3857620" y="2571744"/>
            <a:ext cx="1142976" cy="357190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33" name="Стрелка вниз 32"/>
          <p:cNvSpPr/>
          <p:nvPr/>
        </p:nvSpPr>
        <p:spPr>
          <a:xfrm>
            <a:off x="3857620" y="1714488"/>
            <a:ext cx="1142976" cy="357190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36" name="Стрелка вниз 35"/>
          <p:cNvSpPr/>
          <p:nvPr/>
        </p:nvSpPr>
        <p:spPr>
          <a:xfrm>
            <a:off x="2357422" y="3500438"/>
            <a:ext cx="714380" cy="357190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2968C577-C53D-490E-97D6-4A6C8D5C4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gradFill rotWithShape="1">
            <a:gsLst>
              <a:gs pos="0">
                <a:srgbClr val="A50021"/>
              </a:gs>
              <a:gs pos="50000">
                <a:schemeClr val="bg1"/>
              </a:gs>
              <a:gs pos="100000">
                <a:srgbClr val="A50021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>
              <a:latin typeface="Arial" charset="0"/>
            </a:endParaRPr>
          </a:p>
        </p:txBody>
      </p:sp>
      <p:pic>
        <p:nvPicPr>
          <p:cNvPr id="3" name="Рисунок 2" descr="я.jpg"/>
          <p:cNvPicPr>
            <a:picLocks noChangeAspect="1"/>
          </p:cNvPicPr>
          <p:nvPr/>
        </p:nvPicPr>
        <p:blipFill>
          <a:blip r:embed="rId2" cstate="print"/>
          <a:srcRect b="24157"/>
          <a:stretch>
            <a:fillRect/>
          </a:stretch>
        </p:blipFill>
        <p:spPr>
          <a:xfrm>
            <a:off x="8286776" y="46390"/>
            <a:ext cx="714380" cy="1025156"/>
          </a:xfrm>
          <a:prstGeom prst="rect">
            <a:avLst/>
          </a:prstGeom>
          <a:ln w="38100">
            <a:solidFill>
              <a:srgbClr val="990033"/>
            </a:solidFill>
          </a:ln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F373FE98-D7FE-49E7-A5C6-965471DD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4422"/>
            <a:ext cx="9144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400" b="1" i="1" u="sng" dirty="0" smtClean="0">
                <a:latin typeface="Arial" panose="020B0604020202020204" pitchFamily="34" charset="0"/>
              </a:rPr>
              <a:t>Запрос школы: </a:t>
            </a:r>
            <a:r>
              <a:rPr lang="ru-RU" altLang="ru-RU" sz="1400" b="1" dirty="0" smtClean="0">
                <a:latin typeface="Arial" panose="020B0604020202020204" pitchFamily="34" charset="0"/>
              </a:rPr>
              <a:t>«Повышение профессиональной компетентности учителя как средство формирования качественного образования и функциональной грамотности школьников»</a:t>
            </a:r>
            <a:endParaRPr lang="ru-RU" altLang="ru-RU" sz="1400" dirty="0">
              <a:latin typeface="Arial" panose="020B0604020202020204" pitchFamily="34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D5A914F6-0AC8-4740-9CCD-3F1B47E1D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0042"/>
            <a:ext cx="8072462" cy="584775"/>
          </a:xfrm>
          <a:prstGeom prst="rect">
            <a:avLst/>
          </a:prstGeom>
          <a:noFill/>
          <a:ln w="38100">
            <a:solidFill>
              <a:srgbClr val="A31D3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sz="1600" b="1" i="1" u="sng" dirty="0" smtClean="0">
                <a:latin typeface="Arial" pitchFamily="34" charset="0"/>
                <a:cs typeface="Arial" pitchFamily="34" charset="0"/>
              </a:rPr>
              <a:t>Бурмистрова Елена Юрьевна</a:t>
            </a: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, учитель математики высшей квалификационной категории МАОУ Абатская СОШ №1</a:t>
            </a:r>
            <a:endParaRPr lang="ru-RU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9EDC0CA8-E248-427F-BCED-A360F57A2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A50021"/>
              </a:gs>
              <a:gs pos="100000">
                <a:schemeClr val="bg1"/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Arial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xmlns="" id="{F373FE98-D7FE-49E7-A5C6-965471DD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71678"/>
            <a:ext cx="914400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400" b="1" i="1" u="sng" dirty="0" smtClean="0">
                <a:latin typeface="Arial" panose="020B0604020202020204" pitchFamily="34" charset="0"/>
              </a:rPr>
              <a:t>Запрос педагога: </a:t>
            </a:r>
            <a:r>
              <a:rPr lang="ru-RU" altLang="ru-RU" sz="1400" b="1" dirty="0" smtClean="0">
                <a:latin typeface="Arial" panose="020B0604020202020204" pitchFamily="34" charset="0"/>
              </a:rPr>
              <a:t>«Формирование функциональной грамотности школьников. Возможности интернет ресурсов для успешного развития и организации онлайн занятий для школьников»</a:t>
            </a:r>
            <a:endParaRPr lang="ru-RU" altLang="ru-RU" sz="1400" dirty="0">
              <a:latin typeface="Arial" panose="020B0604020202020204" pitchFamily="34" charset="0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xmlns="" id="{F373FE98-D7FE-49E7-A5C6-965471DD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32" y="3857628"/>
            <a:ext cx="1357322" cy="195438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100" b="1" dirty="0" smtClean="0">
                <a:latin typeface="Arial" panose="020B0604020202020204" pitchFamily="34" charset="0"/>
              </a:rPr>
              <a:t>Выступление на РМО 01.11.2022,</a:t>
            </a:r>
          </a:p>
          <a:p>
            <a:pPr algn="ctr"/>
            <a:r>
              <a:rPr lang="ru-RU" altLang="ru-RU" sz="1100" b="1" u="sng" dirty="0" smtClean="0">
                <a:latin typeface="Arial" panose="020B0604020202020204" pitchFamily="34" charset="0"/>
              </a:rPr>
              <a:t> «Технологии, формы и средства формирования функциональ-ной математической грамотности у обучающихся»</a:t>
            </a:r>
            <a:endParaRPr lang="ru-RU" altLang="ru-RU" sz="1100" b="1" u="sng" dirty="0">
              <a:latin typeface="Arial" panose="020B0604020202020204" pitchFamily="34" charset="0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xmlns="" id="{F373FE98-D7FE-49E7-A5C6-965471DD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00" y="3857628"/>
            <a:ext cx="928694" cy="195438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100" b="1" dirty="0" smtClean="0">
                <a:latin typeface="Arial" panose="020B0604020202020204" pitchFamily="34" charset="0"/>
              </a:rPr>
              <a:t>Выступле-ние на РМО 01.11.2022 по теме: </a:t>
            </a:r>
            <a:r>
              <a:rPr lang="ru-RU" altLang="ru-RU" sz="1100" b="1" u="sng" dirty="0" smtClean="0">
                <a:latin typeface="Arial" panose="020B0604020202020204" pitchFamily="34" charset="0"/>
              </a:rPr>
              <a:t>«Защита  ИОМ  педагога. 2021-2022  гг»</a:t>
            </a:r>
          </a:p>
          <a:p>
            <a:pPr algn="ctr"/>
            <a:endParaRPr lang="ru-RU" altLang="ru-RU" sz="1100" b="1" u="sng" dirty="0">
              <a:latin typeface="Arial" panose="020B0604020202020204" pitchFamily="34" charset="0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xmlns="" id="{F373FE98-D7FE-49E7-A5C6-965471DD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92" y="5929330"/>
            <a:ext cx="1928794" cy="738664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400" b="1" u="sng" dirty="0" smtClean="0">
                <a:latin typeface="Arial" panose="020B0604020202020204" pitchFamily="34" charset="0"/>
              </a:rPr>
              <a:t>Публикации результатов работы</a:t>
            </a:r>
            <a:endParaRPr lang="ru-RU" altLang="ru-RU" sz="1400" b="1" u="sng" dirty="0">
              <a:latin typeface="Arial" panose="020B0604020202020204" pitchFamily="34" charset="0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xmlns="" id="{F373FE98-D7FE-49E7-A5C6-965471DD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282" y="5929330"/>
            <a:ext cx="1928826" cy="738664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400" b="1" u="sng" dirty="0" smtClean="0">
                <a:latin typeface="Arial" panose="020B0604020202020204" pitchFamily="34" charset="0"/>
              </a:rPr>
              <a:t>Участие в конкурсах, диагностики</a:t>
            </a:r>
            <a:endParaRPr lang="ru-RU" altLang="ru-RU" sz="1400" b="1" u="sng" dirty="0">
              <a:latin typeface="Arial" panose="020B0604020202020204" pitchFamily="34" charset="0"/>
            </a:endParaRPr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xmlns="" id="{F373FE98-D7FE-49E7-A5C6-965471DD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22" y="6072206"/>
            <a:ext cx="2071702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400" b="1" u="sng" dirty="0" smtClean="0">
                <a:latin typeface="Arial" panose="020B0604020202020204" pitchFamily="34" charset="0"/>
              </a:rPr>
              <a:t>Применение  в работе</a:t>
            </a:r>
            <a:endParaRPr lang="ru-RU" altLang="ru-RU" sz="1400" b="1" u="sng" dirty="0">
              <a:latin typeface="Arial" panose="020B0604020202020204" pitchFamily="34" charset="0"/>
            </a:endParaRP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xmlns="" id="{F373FE98-D7FE-49E7-A5C6-965471DD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6072206"/>
            <a:ext cx="2143140" cy="52322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400" b="1" u="sng" dirty="0" smtClean="0">
                <a:latin typeface="Arial" panose="020B0604020202020204" pitchFamily="34" charset="0"/>
              </a:rPr>
              <a:t>Анализ результатов работы</a:t>
            </a:r>
            <a:endParaRPr lang="ru-RU" altLang="ru-RU" sz="1400" b="1" u="sng" dirty="0">
              <a:latin typeface="Arial" panose="020B0604020202020204" pitchFamily="34" charset="0"/>
            </a:endParaRP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xmlns="" id="{1C34225E-698C-41D1-8DD1-579770FE9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072462" cy="285728"/>
          </a:xfrm>
          <a:prstGeom prst="rect">
            <a:avLst/>
          </a:prstGeom>
          <a:noFill/>
          <a:ln w="38100">
            <a:solidFill>
              <a:srgbClr val="A31D3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Если можешь, иди вперед века, если не можешь, иди с веком, но никогда не будь позади века.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xmlns="" id="{F373FE98-D7FE-49E7-A5C6-965471DD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76" y="3857628"/>
            <a:ext cx="857224" cy="195438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100" b="1" dirty="0" smtClean="0">
                <a:latin typeface="Arial" panose="020B0604020202020204" pitchFamily="34" charset="0"/>
              </a:rPr>
              <a:t>Участие с 5а классом </a:t>
            </a:r>
            <a:r>
              <a:rPr lang="ru-RU" altLang="ru-RU" sz="1100" b="1" u="sng" dirty="0" smtClean="0">
                <a:latin typeface="Arial" panose="020B0604020202020204" pitchFamily="34" charset="0"/>
              </a:rPr>
              <a:t>в диагнос-тике МГ в РЭШ и «Цифро-вой школе Учи.ру» </a:t>
            </a:r>
            <a:endParaRPr lang="ru-RU" altLang="ru-RU" sz="1100" b="1" u="sng" dirty="0">
              <a:latin typeface="Arial" panose="020B0604020202020204" pitchFamily="34" charset="0"/>
            </a:endParaRPr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xmlns="" id="{F373FE98-D7FE-49E7-A5C6-965471DD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57628"/>
            <a:ext cx="928662" cy="195438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100" b="1" dirty="0" smtClean="0">
                <a:latin typeface="Arial" panose="020B0604020202020204" pitchFamily="34" charset="0"/>
              </a:rPr>
              <a:t>Вебинары курсы </a:t>
            </a:r>
            <a:r>
              <a:rPr lang="ru-RU" altLang="ru-RU" sz="1100" b="1" u="sng" dirty="0" smtClean="0">
                <a:latin typeface="Arial" panose="020B0604020202020204" pitchFamily="34" charset="0"/>
              </a:rPr>
              <a:t>«Форми-рование математи-ческой грамот-ности»</a:t>
            </a:r>
          </a:p>
          <a:p>
            <a:pPr algn="ctr"/>
            <a:r>
              <a:rPr lang="ru-RU" altLang="ru-RU" sz="1100" b="1" dirty="0" smtClean="0">
                <a:latin typeface="Arial" panose="020B0604020202020204" pitchFamily="34" charset="0"/>
              </a:rPr>
              <a:t>в 2022-2023 уч. году</a:t>
            </a:r>
            <a:endParaRPr lang="ru-RU" altLang="ru-RU" sz="1100" b="1" dirty="0">
              <a:latin typeface="Arial" panose="020B0604020202020204" pitchFamily="34" charset="0"/>
            </a:endParaRPr>
          </a:p>
        </p:txBody>
      </p:sp>
      <p:sp>
        <p:nvSpPr>
          <p:cNvPr id="35" name="Rectangle 9">
            <a:extLst>
              <a:ext uri="{FF2B5EF4-FFF2-40B4-BE49-F238E27FC236}">
                <a16:creationId xmlns:a16="http://schemas.microsoft.com/office/drawing/2014/main" xmlns="" id="{F373FE98-D7FE-49E7-A5C6-965471DD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8992" y="3857628"/>
            <a:ext cx="1500198" cy="195438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100" b="1" dirty="0" smtClean="0">
                <a:latin typeface="Arial" panose="020B0604020202020204" pitchFamily="34" charset="0"/>
              </a:rPr>
              <a:t>Выступление на ШМО 03.11.2022,</a:t>
            </a:r>
          </a:p>
          <a:p>
            <a:pPr algn="ctr"/>
            <a:r>
              <a:rPr lang="ru-RU" altLang="ru-RU" sz="1100" b="1" u="sng" dirty="0" smtClean="0">
                <a:latin typeface="Arial" panose="020B0604020202020204" pitchFamily="34" charset="0"/>
              </a:rPr>
              <a:t> «Разбор заданий, технологии, формы и средства формирования функциональной математической грамотности у обучающихся»</a:t>
            </a:r>
            <a:endParaRPr lang="ru-RU" altLang="ru-RU" sz="1100" b="1" u="sng" dirty="0">
              <a:latin typeface="Arial" panose="020B0604020202020204" pitchFamily="34" charset="0"/>
            </a:endParaRP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xmlns="" id="{F373FE98-D7FE-49E7-A5C6-965471DD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5206" y="3857628"/>
            <a:ext cx="1000132" cy="195438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100" b="1" dirty="0" smtClean="0">
                <a:latin typeface="Arial" pitchFamily="34" charset="0"/>
                <a:cs typeface="Arial" pitchFamily="34" charset="0"/>
              </a:rPr>
              <a:t>Диплом  (3 место),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май 2023  за участие </a:t>
            </a:r>
            <a:r>
              <a:rPr lang="ru-RU" altLang="ru-RU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1100" b="1" u="sng" dirty="0" smtClean="0">
                <a:latin typeface="Arial" pitchFamily="34" charset="0"/>
                <a:cs typeface="Arial" pitchFamily="34" charset="0"/>
              </a:rPr>
              <a:t>в открытой региональ-ной выставке </a:t>
            </a:r>
            <a:r>
              <a:rPr lang="ru-RU" sz="1100" b="1" u="sng" dirty="0" smtClean="0">
                <a:latin typeface="Arial" pitchFamily="34" charset="0"/>
                <a:cs typeface="Arial" pitchFamily="34" charset="0"/>
              </a:rPr>
              <a:t>«Педагоги-ческий </a:t>
            </a:r>
          </a:p>
          <a:p>
            <a:pPr algn="ctr"/>
            <a:r>
              <a:rPr lang="ru-RU" sz="1100" b="1" u="sng" dirty="0" smtClean="0">
                <a:latin typeface="Arial" pitchFamily="34" charset="0"/>
                <a:cs typeface="Arial" pitchFamily="34" charset="0"/>
              </a:rPr>
              <a:t>вернисаж»</a:t>
            </a:r>
          </a:p>
        </p:txBody>
      </p:sp>
      <p:sp>
        <p:nvSpPr>
          <p:cNvPr id="41" name="Rectangle 9">
            <a:extLst>
              <a:ext uri="{FF2B5EF4-FFF2-40B4-BE49-F238E27FC236}">
                <a16:creationId xmlns:a16="http://schemas.microsoft.com/office/drawing/2014/main" xmlns="" id="{F373FE98-D7FE-49E7-A5C6-965471DD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8" y="3857628"/>
            <a:ext cx="857256" cy="195438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100" b="1" dirty="0" smtClean="0">
                <a:latin typeface="Arial" panose="020B0604020202020204" pitchFamily="34" charset="0"/>
              </a:rPr>
              <a:t>Выступ-ление на ШМО по теме: </a:t>
            </a:r>
            <a:r>
              <a:rPr lang="ru-RU" altLang="ru-RU" sz="1100" b="1" u="sng" dirty="0" smtClean="0">
                <a:latin typeface="Arial" panose="020B0604020202020204" pitchFamily="34" charset="0"/>
              </a:rPr>
              <a:t>«Реали-зация ИОМ в 2022-2023 году», 20.03.</a:t>
            </a:r>
          </a:p>
          <a:p>
            <a:pPr algn="ctr"/>
            <a:r>
              <a:rPr lang="ru-RU" altLang="ru-RU" sz="1100" b="1" u="sng" dirty="0" smtClean="0">
                <a:latin typeface="Arial" panose="020B0604020202020204" pitchFamily="34" charset="0"/>
              </a:rPr>
              <a:t>2023</a:t>
            </a:r>
            <a:endParaRPr lang="ru-RU" altLang="ru-RU" sz="1100" b="1" u="sng" dirty="0">
              <a:latin typeface="Arial" panose="020B0604020202020204" pitchFamily="34" charset="0"/>
            </a:endParaRPr>
          </a:p>
        </p:txBody>
      </p:sp>
      <p:sp>
        <p:nvSpPr>
          <p:cNvPr id="42" name="Стрелка вниз 41"/>
          <p:cNvSpPr/>
          <p:nvPr/>
        </p:nvSpPr>
        <p:spPr>
          <a:xfrm>
            <a:off x="8429620" y="3500438"/>
            <a:ext cx="714380" cy="357190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43" name="Стрелка вниз 42"/>
          <p:cNvSpPr/>
          <p:nvPr/>
        </p:nvSpPr>
        <p:spPr>
          <a:xfrm>
            <a:off x="7358082" y="3500438"/>
            <a:ext cx="714380" cy="357190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44" name="Стрелка вниз 43"/>
          <p:cNvSpPr/>
          <p:nvPr/>
        </p:nvSpPr>
        <p:spPr>
          <a:xfrm>
            <a:off x="5072066" y="3500438"/>
            <a:ext cx="714380" cy="357190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45" name="Стрелка вниз 44"/>
          <p:cNvSpPr/>
          <p:nvPr/>
        </p:nvSpPr>
        <p:spPr>
          <a:xfrm>
            <a:off x="3857620" y="3500438"/>
            <a:ext cx="714380" cy="357190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46" name="Стрелка вниз 45"/>
          <p:cNvSpPr/>
          <p:nvPr/>
        </p:nvSpPr>
        <p:spPr>
          <a:xfrm>
            <a:off x="0" y="3500438"/>
            <a:ext cx="714380" cy="357190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47" name="Стрелка вниз 46"/>
          <p:cNvSpPr/>
          <p:nvPr/>
        </p:nvSpPr>
        <p:spPr>
          <a:xfrm>
            <a:off x="1071538" y="3500438"/>
            <a:ext cx="714380" cy="357190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xmlns="" id="{F373FE98-D7FE-49E7-A5C6-965471DD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28934"/>
            <a:ext cx="9144000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1600" b="1" u="sng" dirty="0" smtClean="0">
                <a:latin typeface="Arial" panose="020B0604020202020204" pitchFamily="34" charset="0"/>
              </a:rPr>
              <a:t>Самообразование: </a:t>
            </a:r>
            <a:r>
              <a:rPr lang="ru-RU" altLang="ru-RU" sz="1600" b="1" dirty="0" smtClean="0">
                <a:latin typeface="Arial" panose="020B0604020202020204" pitchFamily="34" charset="0"/>
              </a:rPr>
              <a:t>«Формирование функциональной грамотности школьников через использование цифровых образовательных ресурсов»</a:t>
            </a:r>
            <a:endParaRPr lang="ru-RU" altLang="ru-RU" sz="1600" b="1" dirty="0">
              <a:latin typeface="Arial" panose="020B0604020202020204" pitchFamily="34" charset="0"/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xmlns="" id="{F373FE98-D7FE-49E7-A5C6-965471DD1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22" y="3857628"/>
            <a:ext cx="1214446" cy="195438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ru-RU" sz="1100" b="1" u="sng" dirty="0" smtClean="0">
                <a:latin typeface="Arial" pitchFamily="34" charset="0"/>
                <a:cs typeface="Arial" pitchFamily="34" charset="0"/>
              </a:rPr>
              <a:t>Диплом 1 степени Всероссийс-кого конкурса «Мой лучший урок по ФГОС».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Издательства «Эффектико-пресс». Март 2023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Стрелка вниз 33"/>
          <p:cNvSpPr/>
          <p:nvPr/>
        </p:nvSpPr>
        <p:spPr>
          <a:xfrm>
            <a:off x="6215074" y="3500438"/>
            <a:ext cx="714380" cy="357190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857232"/>
            <a:ext cx="8572560" cy="6000768"/>
            <a:chOff x="0" y="857232"/>
            <a:chExt cx="8572560" cy="571504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/>
            <a:srcRect l="16471" t="8789" r="17642" b="13086"/>
            <a:stretch>
              <a:fillRect/>
            </a:stretch>
          </p:blipFill>
          <p:spPr bwMode="auto">
            <a:xfrm>
              <a:off x="0" y="857232"/>
              <a:ext cx="8572560" cy="5715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Овал 12"/>
            <p:cNvSpPr/>
            <p:nvPr/>
          </p:nvSpPr>
          <p:spPr>
            <a:xfrm>
              <a:off x="4929190" y="5500702"/>
              <a:ext cx="2214578" cy="5000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428660" y="-214338"/>
            <a:ext cx="9572660" cy="1357322"/>
          </a:xfrm>
        </p:spPr>
        <p:txBody>
          <a:bodyPr>
            <a:noAutofit/>
          </a:bodyPr>
          <a:lstStyle/>
          <a:p>
            <a:pPr algn="ctr"/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РАСПРОСТРАНЕНИЕ ОПЫТА: ЛИЧНЫЙ </a:t>
            </a:r>
            <a: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САЙТ: </a:t>
            </a:r>
            <a:br>
              <a:rPr lang="ru-RU" sz="2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en-US" sz="28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https://nsportal.ru/burmistrova-elena-yurevna</a:t>
            </a:r>
            <a:endParaRPr lang="ru-RU" sz="2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71472" y="1071522"/>
            <a:ext cx="8358246" cy="5786478"/>
            <a:chOff x="785754" y="1071522"/>
            <a:chExt cx="8358246" cy="578647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/>
            <a:srcRect l="17606" t="8008" r="18155" b="12890"/>
            <a:stretch>
              <a:fillRect/>
            </a:stretch>
          </p:blipFill>
          <p:spPr bwMode="auto">
            <a:xfrm>
              <a:off x="785754" y="1071522"/>
              <a:ext cx="8358246" cy="5786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Овал 10"/>
            <p:cNvSpPr/>
            <p:nvPr/>
          </p:nvSpPr>
          <p:spPr>
            <a:xfrm>
              <a:off x="857224" y="3857628"/>
              <a:ext cx="1785950" cy="57150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 l="32979" t="18750" r="17606" b="25586"/>
          <a:stretch>
            <a:fillRect/>
          </a:stretch>
        </p:blipFill>
        <p:spPr bwMode="auto">
          <a:xfrm>
            <a:off x="2714580" y="2786034"/>
            <a:ext cx="642942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 l="32979" t="11914" r="18155" b="13867"/>
          <a:stretch>
            <a:fillRect/>
          </a:stretch>
        </p:blipFill>
        <p:spPr bwMode="auto">
          <a:xfrm>
            <a:off x="4286248" y="2709806"/>
            <a:ext cx="4857752" cy="414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5857916"/>
          </a:xfrm>
        </p:spPr>
        <p:txBody>
          <a:bodyPr>
            <a:noAutofit/>
          </a:bodyPr>
          <a:lstStyle/>
          <a:p>
            <a:pPr marL="342900" lvl="0" indent="-252413" algn="just">
              <a:buNone/>
              <a:defRPr/>
            </a:pP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ru-RU" sz="1300" b="1" u="sng" dirty="0" smtClean="0">
                <a:latin typeface="Arial" pitchFamily="34" charset="0"/>
                <a:cs typeface="Arial" pitchFamily="34" charset="0"/>
              </a:rPr>
              <a:t>МЕТОДИЧЕСКИЕ РЕКОМЕНДАЦИИ по формированию функциональной грамотности обучающихся 5-9 классов с использованием открытого банка заданий на цифровой платформе по шести направлениям функциональной грамотности в учебном процессе и для проведения </a:t>
            </a:r>
            <a:r>
              <a:rPr lang="ru-RU" sz="1300" b="1" u="sng" dirty="0" err="1" smtClean="0">
                <a:latin typeface="Arial" pitchFamily="34" charset="0"/>
                <a:cs typeface="Arial" pitchFamily="34" charset="0"/>
              </a:rPr>
              <a:t>внутришкольного</a:t>
            </a:r>
            <a:r>
              <a:rPr lang="ru-RU" sz="1300" b="1" u="sng" dirty="0" smtClean="0">
                <a:latin typeface="Arial" pitchFamily="34" charset="0"/>
                <a:cs typeface="Arial" pitchFamily="34" charset="0"/>
              </a:rPr>
              <a:t> мониторинга формирования функциональной грамотности обучающихся </a:t>
            </a:r>
            <a:r>
              <a:rPr lang="en-US" sz="1300" dirty="0" smtClean="0">
                <a:latin typeface="Arial" pitchFamily="34" charset="0"/>
                <a:cs typeface="Arial" pitchFamily="34" charset="0"/>
                <a:hlinkClick r:id="rId2"/>
              </a:rPr>
              <a:t>https://edsoo.ru/wp-content/uploads/2023/08/metodicheskie-rekomendaczii_fg_2022_itog.pdf</a:t>
            </a:r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marL="342900" lvl="0" indent="-252413">
              <a:buNone/>
              <a:defRPr/>
            </a:pP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2)   </a:t>
            </a:r>
            <a:r>
              <a:rPr lang="ru-RU" sz="1300" b="1" u="sng" dirty="0" smtClean="0">
                <a:latin typeface="Arial" pitchFamily="34" charset="0"/>
                <a:cs typeface="Arial" pitchFamily="34" charset="0"/>
              </a:rPr>
              <a:t>БАНК ЗАДАНИЙ ИНСТИТУТА СТРАТЕГИИ РАЗВИТИЯ ОБРАЗОВАНИЯ: </a:t>
            </a:r>
            <a:r>
              <a:rPr lang="ru-RU" sz="1300" dirty="0" smtClean="0">
                <a:latin typeface="Arial" pitchFamily="34" charset="0"/>
                <a:cs typeface="Arial" pitchFamily="34" charset="0"/>
                <a:hlinkClick r:id="rId3"/>
              </a:rPr>
              <a:t>http://skiv.instrao.ru/bank-zadaniy/matematicheskaya-gramotnost/</a:t>
            </a:r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marL="342900" lvl="0" indent="-252413" algn="just">
              <a:buNone/>
              <a:defRPr/>
            </a:pP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3) </a:t>
            </a:r>
            <a:r>
              <a:rPr lang="ru-RU" sz="1300" b="1" u="sng" dirty="0" smtClean="0">
                <a:latin typeface="Arial" pitchFamily="34" charset="0"/>
                <a:cs typeface="Arial" pitchFamily="34" charset="0"/>
              </a:rPr>
              <a:t>ДИАГНОСТИКА СФОРМИРОВАННОСТИ МАТЕМАТИЧЕСКОЙ ГРАМОТНОСТИ НА ПЛАТФОРМЕ: </a:t>
            </a:r>
            <a:r>
              <a:rPr lang="ru-RU" sz="1300" dirty="0" smtClean="0">
                <a:latin typeface="Arial" pitchFamily="34" charset="0"/>
                <a:cs typeface="Arial" pitchFamily="34" charset="0"/>
                <a:hlinkClick r:id="rId4"/>
              </a:rPr>
              <a:t>https://fg.resh.edu.ru/</a:t>
            </a:r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marL="342900" indent="-252413" algn="just">
              <a:buNone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1300" b="1" u="sng" dirty="0" smtClean="0">
                <a:latin typeface="Arial" pitchFamily="34" charset="0"/>
                <a:cs typeface="Arial" pitchFamily="34" charset="0"/>
              </a:rPr>
              <a:t>МАТЕМАТИЧЕСКАЯ ГРАМОТНОСТЬ. МЕТОДИЧЕСКИЕ РЕКОМЕНДАЦИИ по формированию математической грамотности обучающихся 5-9-х классов с использованием открытого банка заданий на цифровой платформе 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http://skiv.instrao.ru/bank-zadaniy/matematicheskaya-gramotnost/МГ_МетодическиеРекомендации_2021.pdf </a:t>
            </a:r>
          </a:p>
          <a:p>
            <a:pPr marL="342900" indent="-252413">
              <a:buNone/>
            </a:pPr>
            <a:r>
              <a:rPr lang="ru-RU" sz="13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ru-RU" sz="1300" b="1" u="sng" dirty="0" smtClean="0">
                <a:latin typeface="Arial" pitchFamily="34" charset="0"/>
                <a:cs typeface="Arial" pitchFamily="34" charset="0"/>
              </a:rPr>
              <a:t>Презентация "Основные особенности решения практико-ориентированных и контекстных задач формата PISA с применением математических методов"  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https://togirro.ru/assets/files/2021/emd/matematicheskaya_gramotnost_zadachi_pisa.pdf </a:t>
            </a:r>
          </a:p>
          <a:p>
            <a:pPr marL="342900" indent="-252413" algn="just">
              <a:buNone/>
            </a:pP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6)</a:t>
            </a:r>
            <a:r>
              <a:rPr lang="ru-RU" sz="1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u="sng" dirty="0" smtClean="0">
                <a:latin typeface="Arial" pitchFamily="34" charset="0"/>
                <a:cs typeface="Arial" pitchFamily="34" charset="0"/>
              </a:rPr>
              <a:t>МЕТОДИЧЕСКИЕ РЕКОМЕНДАЦИИ по курсу внеурочной деятельности «ФУНКЦИОНАЛЬНАЯ ГРАМОТНОСТЬ. УЧИМСЯ ДЛЯ ЖИЗНИ» МАТЕМАТИЧЕСКАЯ ГРАМОТНОСТЬ 5 класс  </a:t>
            </a:r>
            <a:r>
              <a:rPr lang="ru-RU" sz="1300" dirty="0" smtClean="0">
                <a:latin typeface="Arial" pitchFamily="34" charset="0"/>
                <a:cs typeface="Arial" pitchFamily="34" charset="0"/>
                <a:hlinkClick r:id="rId5"/>
              </a:rPr>
              <a:t>http://skiv.instrao.ru/content/board1/rabochie-materialy/МГ_5_МетодическиеРекомендации_2022.pdf</a:t>
            </a:r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marL="342900" indent="-252413" algn="just">
              <a:buNone/>
            </a:pPr>
            <a:r>
              <a:rPr lang="ru-RU" sz="1300" b="1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7)</a:t>
            </a: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Презентация </a:t>
            </a:r>
            <a:r>
              <a:rPr lang="ru-RU" sz="1300" dirty="0" err="1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вебинара</a:t>
            </a: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«</a:t>
            </a:r>
            <a:r>
              <a:rPr lang="ru-RU" sz="1300" b="1" u="sng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ОЦЕНКА МАТЕМАТИЧЕСКОЙ ГРАМОТНОСТИ В РАМКАХ МЕЖДУНАРОДНОГО ИССЛЕДОВАНИЯ PISA-2018</a:t>
            </a:r>
            <a:r>
              <a:rPr lang="ru-RU" sz="1300" dirty="0" smtClean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».</a:t>
            </a:r>
            <a:r>
              <a:rPr lang="ru-RU" sz="13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[Электронный ресурс]. Режим доступа: </a:t>
            </a:r>
            <a:r>
              <a:rPr lang="ru-RU" sz="1300" u="sng" dirty="0" smtClean="0">
                <a:solidFill>
                  <a:srgbClr val="151515"/>
                </a:solidFill>
                <a:latin typeface="Arial" pitchFamily="34" charset="0"/>
                <a:ea typeface="Calibri"/>
                <a:cs typeface="Arial" pitchFamily="34" charset="0"/>
                <a:hlinkClick r:id="rId6"/>
              </a:rPr>
              <a:t>http://www.centeroko.ru/pisa18/pisa2018_web2.html</a:t>
            </a:r>
            <a:endParaRPr lang="ru-RU" sz="13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252413" algn="just">
              <a:buNone/>
            </a:pPr>
            <a:r>
              <a:rPr lang="ru-RU" sz="1300" b="1" dirty="0" smtClean="0">
                <a:latin typeface="Arial" pitchFamily="34" charset="0"/>
                <a:ea typeface="Calibri"/>
                <a:cs typeface="Arial" pitchFamily="34" charset="0"/>
              </a:rPr>
              <a:t>8)   </a:t>
            </a:r>
            <a:r>
              <a:rPr lang="ru-RU" sz="1300" b="1" u="sng" dirty="0" smtClean="0">
                <a:latin typeface="Arial" pitchFamily="34" charset="0"/>
                <a:ea typeface="Calibri"/>
                <a:cs typeface="Arial" pitchFamily="34" charset="0"/>
              </a:rPr>
              <a:t>ОСНОВНЫЕ ПОДХОДЫ К ОЦЕНКЕ МАТЕМАТИЧЕСКОЙ ГРАМОТНОСТИ</a:t>
            </a:r>
            <a:r>
              <a:rPr lang="ru-RU" sz="1300" b="1" dirty="0" smtClean="0">
                <a:latin typeface="Arial" pitchFamily="34" charset="0"/>
                <a:ea typeface="Calibri"/>
                <a:cs typeface="Arial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Публикации [Электронный ресурс]. Режим доступа:</a:t>
            </a:r>
            <a:r>
              <a:rPr lang="ru-RU" sz="1300" u="sng" dirty="0" smtClean="0">
                <a:solidFill>
                  <a:srgbClr val="151515"/>
                </a:solidFill>
                <a:latin typeface="Arial" pitchFamily="34" charset="0"/>
                <a:ea typeface="Times New Roman"/>
                <a:cs typeface="Arial" pitchFamily="34" charset="0"/>
                <a:hlinkClick r:id="rId7"/>
              </a:rPr>
              <a:t> http://www.centeroko.ru/pisa18/pisa2018_ml.html</a:t>
            </a:r>
            <a:endParaRPr lang="ru-RU" sz="1300" u="sng" dirty="0" smtClean="0">
              <a:solidFill>
                <a:srgbClr val="151515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342900" indent="-252413">
              <a:buNone/>
            </a:pPr>
            <a:r>
              <a:rPr lang="ru-RU" sz="1300" b="1" dirty="0" smtClean="0">
                <a:solidFill>
                  <a:srgbClr val="151515"/>
                </a:solidFill>
                <a:latin typeface="Arial" pitchFamily="34" charset="0"/>
                <a:ea typeface="Times New Roman"/>
                <a:cs typeface="Arial" pitchFamily="34" charset="0"/>
              </a:rPr>
              <a:t>9) 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Центр оценки качества образования  </a:t>
            </a:r>
            <a:r>
              <a:rPr lang="en-US" sz="1300" u="sng" dirty="0" smtClean="0">
                <a:latin typeface="Arial" pitchFamily="34" charset="0"/>
                <a:cs typeface="Arial" pitchFamily="34" charset="0"/>
                <a:hlinkClick r:id="rId8"/>
              </a:rPr>
              <a:t>https</a:t>
            </a:r>
            <a:r>
              <a:rPr lang="ru-RU" sz="1300" u="sng" dirty="0" smtClean="0">
                <a:latin typeface="Arial" pitchFamily="34" charset="0"/>
                <a:cs typeface="Arial" pitchFamily="34" charset="0"/>
                <a:hlinkClick r:id="rId8"/>
              </a:rPr>
              <a:t>://</a:t>
            </a:r>
            <a:r>
              <a:rPr lang="en-US" sz="1300" u="sng" dirty="0" smtClean="0">
                <a:latin typeface="Arial" pitchFamily="34" charset="0"/>
                <a:cs typeface="Arial" pitchFamily="34" charset="0"/>
                <a:hlinkClick r:id="rId8"/>
              </a:rPr>
              <a:t>www</a:t>
            </a:r>
            <a:r>
              <a:rPr lang="ru-RU" sz="1300" u="sng" dirty="0" smtClean="0">
                <a:latin typeface="Arial" pitchFamily="34" charset="0"/>
                <a:cs typeface="Arial" pitchFamily="34" charset="0"/>
                <a:hlinkClick r:id="rId8"/>
              </a:rPr>
              <a:t>.</a:t>
            </a:r>
            <a:r>
              <a:rPr lang="en-US" sz="1300" u="sng" dirty="0" err="1" smtClean="0">
                <a:latin typeface="Arial" pitchFamily="34" charset="0"/>
                <a:cs typeface="Arial" pitchFamily="34" charset="0"/>
                <a:hlinkClick r:id="rId8"/>
              </a:rPr>
              <a:t>centeroko</a:t>
            </a:r>
            <a:r>
              <a:rPr lang="ru-RU" sz="1300" u="sng" dirty="0" smtClean="0">
                <a:latin typeface="Arial" pitchFamily="34" charset="0"/>
                <a:cs typeface="Arial" pitchFamily="34" charset="0"/>
                <a:hlinkClick r:id="rId8"/>
              </a:rPr>
              <a:t>.</a:t>
            </a:r>
            <a:r>
              <a:rPr lang="en-US" sz="1300" u="sng" dirty="0" smtClean="0">
                <a:latin typeface="Arial" pitchFamily="34" charset="0"/>
                <a:cs typeface="Arial" pitchFamily="34" charset="0"/>
                <a:hlinkClick r:id="rId8"/>
              </a:rPr>
              <a:t>ru</a:t>
            </a:r>
            <a:r>
              <a:rPr lang="ru-RU" sz="1300" u="sng" dirty="0" smtClean="0">
                <a:latin typeface="Arial" pitchFamily="34" charset="0"/>
                <a:cs typeface="Arial" pitchFamily="34" charset="0"/>
                <a:hlinkClick r:id="rId8"/>
              </a:rPr>
              <a:t>/</a:t>
            </a:r>
            <a:r>
              <a:rPr lang="en-US" sz="1300" u="sng" dirty="0" err="1" smtClean="0">
                <a:latin typeface="Arial" pitchFamily="34" charset="0"/>
                <a:cs typeface="Arial" pitchFamily="34" charset="0"/>
                <a:hlinkClick r:id="rId8"/>
              </a:rPr>
              <a:t>pisa</a:t>
            </a:r>
            <a:r>
              <a:rPr lang="ru-RU" sz="1300" u="sng" dirty="0" smtClean="0">
                <a:latin typeface="Arial" pitchFamily="34" charset="0"/>
                <a:cs typeface="Arial" pitchFamily="34" charset="0"/>
                <a:hlinkClick r:id="rId8"/>
              </a:rPr>
              <a:t>18/</a:t>
            </a:r>
            <a:r>
              <a:rPr lang="en-US" sz="1300" u="sng" dirty="0" err="1" smtClean="0">
                <a:latin typeface="Arial" pitchFamily="34" charset="0"/>
                <a:cs typeface="Arial" pitchFamily="34" charset="0"/>
                <a:hlinkClick r:id="rId8"/>
              </a:rPr>
              <a:t>pisa</a:t>
            </a:r>
            <a:r>
              <a:rPr lang="ru-RU" sz="1300" u="sng" dirty="0" smtClean="0">
                <a:latin typeface="Arial" pitchFamily="34" charset="0"/>
                <a:cs typeface="Arial" pitchFamily="34" charset="0"/>
                <a:hlinkClick r:id="rId8"/>
              </a:rPr>
              <a:t>2018_</a:t>
            </a:r>
            <a:r>
              <a:rPr lang="en-US" sz="1300" u="sng" dirty="0" smtClean="0">
                <a:latin typeface="Arial" pitchFamily="34" charset="0"/>
                <a:cs typeface="Arial" pitchFamily="34" charset="0"/>
                <a:hlinkClick r:id="rId8"/>
              </a:rPr>
              <a:t>pub</a:t>
            </a:r>
            <a:r>
              <a:rPr lang="ru-RU" sz="1300" u="sng" dirty="0" smtClean="0">
                <a:latin typeface="Arial" pitchFamily="34" charset="0"/>
                <a:cs typeface="Arial" pitchFamily="34" charset="0"/>
                <a:hlinkClick r:id="rId8"/>
              </a:rPr>
              <a:t>.</a:t>
            </a:r>
            <a:r>
              <a:rPr lang="en-US" sz="1300" u="sng" dirty="0" smtClean="0">
                <a:latin typeface="Arial" pitchFamily="34" charset="0"/>
                <a:cs typeface="Arial" pitchFamily="34" charset="0"/>
                <a:hlinkClick r:id="rId8"/>
              </a:rPr>
              <a:t>html</a:t>
            </a:r>
            <a:endParaRPr lang="ru-RU" sz="1300" u="sng" dirty="0" smtClean="0">
              <a:latin typeface="Arial" pitchFamily="34" charset="0"/>
              <a:cs typeface="Arial" pitchFamily="34" charset="0"/>
            </a:endParaRPr>
          </a:p>
          <a:p>
            <a:pPr marL="342900" indent="-252413">
              <a:buNone/>
            </a:pP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10) Единое содержание общего образования </a:t>
            </a:r>
            <a:r>
              <a:rPr lang="en-US" sz="1300" u="sng" dirty="0" smtClean="0">
                <a:latin typeface="Arial" pitchFamily="34" charset="0"/>
                <a:cs typeface="Arial" pitchFamily="34" charset="0"/>
                <a:hlinkClick r:id="rId9"/>
              </a:rPr>
              <a:t>https</a:t>
            </a:r>
            <a:r>
              <a:rPr lang="ru-RU" sz="1300" u="sng" dirty="0" smtClean="0">
                <a:latin typeface="Arial" pitchFamily="34" charset="0"/>
                <a:cs typeface="Arial" pitchFamily="34" charset="0"/>
                <a:hlinkClick r:id="rId9"/>
              </a:rPr>
              <a:t>://</a:t>
            </a:r>
            <a:r>
              <a:rPr lang="en-US" sz="1300" u="sng" dirty="0" err="1" smtClean="0">
                <a:latin typeface="Arial" pitchFamily="34" charset="0"/>
                <a:cs typeface="Arial" pitchFamily="34" charset="0"/>
                <a:hlinkClick r:id="rId9"/>
              </a:rPr>
              <a:t>edsoo</a:t>
            </a:r>
            <a:r>
              <a:rPr lang="ru-RU" sz="1300" u="sng" dirty="0" smtClean="0">
                <a:latin typeface="Arial" pitchFamily="34" charset="0"/>
                <a:cs typeface="Arial" pitchFamily="34" charset="0"/>
                <a:hlinkClick r:id="rId9"/>
              </a:rPr>
              <a:t>.</a:t>
            </a:r>
            <a:r>
              <a:rPr lang="en-US" sz="1300" u="sng" dirty="0" smtClean="0">
                <a:latin typeface="Arial" pitchFamily="34" charset="0"/>
                <a:cs typeface="Arial" pitchFamily="34" charset="0"/>
                <a:hlinkClick r:id="rId9"/>
              </a:rPr>
              <a:t>ru</a:t>
            </a:r>
            <a:r>
              <a:rPr lang="ru-RU" sz="1300" u="sng" dirty="0" smtClean="0">
                <a:latin typeface="Arial" pitchFamily="34" charset="0"/>
                <a:cs typeface="Arial" pitchFamily="34" charset="0"/>
                <a:hlinkClick r:id="rId9"/>
              </a:rPr>
              <a:t>/</a:t>
            </a:r>
            <a:r>
              <a:rPr lang="en-US" sz="1300" u="sng" dirty="0" err="1" smtClean="0">
                <a:latin typeface="Arial" pitchFamily="34" charset="0"/>
                <a:cs typeface="Arial" pitchFamily="34" charset="0"/>
                <a:hlinkClick r:id="rId9"/>
              </a:rPr>
              <a:t>metodicheskie</a:t>
            </a:r>
            <a:r>
              <a:rPr lang="ru-RU" sz="1300" u="sng" dirty="0" smtClean="0">
                <a:latin typeface="Arial" pitchFamily="34" charset="0"/>
                <a:cs typeface="Arial" pitchFamily="34" charset="0"/>
                <a:hlinkClick r:id="rId9"/>
              </a:rPr>
              <a:t>-</a:t>
            </a:r>
            <a:r>
              <a:rPr lang="en-US" sz="1300" u="sng" dirty="0" smtClean="0">
                <a:latin typeface="Arial" pitchFamily="34" charset="0"/>
                <a:cs typeface="Arial" pitchFamily="34" charset="0"/>
                <a:hlinkClick r:id="rId9"/>
              </a:rPr>
              <a:t>seminary</a:t>
            </a:r>
            <a:r>
              <a:rPr lang="ru-RU" sz="1300" u="sng" dirty="0" smtClean="0">
                <a:latin typeface="Arial" pitchFamily="34" charset="0"/>
                <a:cs typeface="Arial" pitchFamily="34" charset="0"/>
                <a:hlinkClick r:id="rId9"/>
              </a:rPr>
              <a:t>/</a:t>
            </a:r>
            <a:r>
              <a:rPr lang="en-US" sz="1300" u="sng" dirty="0" smtClean="0">
                <a:latin typeface="Arial" pitchFamily="34" charset="0"/>
                <a:cs typeface="Arial" pitchFamily="34" charset="0"/>
                <a:hlinkClick r:id="rId9"/>
              </a:rPr>
              <a:t>ms</a:t>
            </a:r>
            <a:r>
              <a:rPr lang="ru-RU" sz="1300" u="sng" dirty="0" smtClean="0">
                <a:latin typeface="Arial" pitchFamily="34" charset="0"/>
                <a:cs typeface="Arial" pitchFamily="34" charset="0"/>
                <a:hlinkClick r:id="rId9"/>
              </a:rPr>
              <a:t>-</a:t>
            </a:r>
            <a:r>
              <a:rPr lang="en-US" sz="1300" u="sng" dirty="0" err="1" smtClean="0">
                <a:latin typeface="Arial" pitchFamily="34" charset="0"/>
                <a:cs typeface="Arial" pitchFamily="34" charset="0"/>
                <a:hlinkClick r:id="rId9"/>
              </a:rPr>
              <a:t>funkczionalnaya</a:t>
            </a:r>
            <a:r>
              <a:rPr lang="ru-RU" sz="1300" u="sng" dirty="0" smtClean="0">
                <a:latin typeface="Arial" pitchFamily="34" charset="0"/>
                <a:cs typeface="Arial" pitchFamily="34" charset="0"/>
                <a:hlinkClick r:id="rId9"/>
              </a:rPr>
              <a:t>-</a:t>
            </a:r>
            <a:r>
              <a:rPr lang="en-US" sz="1300" u="sng" dirty="0" err="1" smtClean="0">
                <a:latin typeface="Arial" pitchFamily="34" charset="0"/>
                <a:cs typeface="Arial" pitchFamily="34" charset="0"/>
                <a:hlinkClick r:id="rId9"/>
              </a:rPr>
              <a:t>gramotnost</a:t>
            </a:r>
            <a:r>
              <a:rPr lang="ru-RU" sz="1300" u="sng" dirty="0" smtClean="0">
                <a:latin typeface="Arial" pitchFamily="34" charset="0"/>
                <a:cs typeface="Arial" pitchFamily="34" charset="0"/>
                <a:hlinkClick r:id="rId9"/>
              </a:rPr>
              <a:t>/</a:t>
            </a:r>
            <a:endParaRPr lang="ru-RU" sz="1300" dirty="0" smtClean="0">
              <a:latin typeface="Arial" pitchFamily="34" charset="0"/>
              <a:cs typeface="Arial" pitchFamily="34" charset="0"/>
            </a:endParaRPr>
          </a:p>
          <a:p>
            <a:pPr marL="457200" algn="just">
              <a:buNone/>
            </a:pPr>
            <a:endParaRPr lang="ru-RU" sz="1200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buNone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14346" y="-214338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ru-RU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ПОЛЕЗНЫЕ МАТЕРИАЛЫ:</a:t>
            </a:r>
            <a:endParaRPr lang="ru-RU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1"/>
          <p:cNvSpPr txBox="1">
            <a:spLocks/>
          </p:cNvSpPr>
          <p:nvPr/>
        </p:nvSpPr>
        <p:spPr>
          <a:xfrm>
            <a:off x="0" y="785794"/>
            <a:ext cx="9144000" cy="259061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 ТАКОЕ «МАТЕМАТИЧЕСКАЯ ГРАМОТНОСТЬ»?</a:t>
            </a:r>
            <a:endParaRPr lang="ru-RU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6063922"/>
              </p:ext>
            </p:extLst>
          </p:nvPr>
        </p:nvGraphicFramePr>
        <p:xfrm>
          <a:off x="1" y="1214422"/>
          <a:ext cx="9144000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169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9214"/>
          </a:xfrm>
        </p:spPr>
        <p:txBody>
          <a:bodyPr>
            <a:noAutofit/>
          </a:bodyPr>
          <a:lstStyle/>
          <a:p>
            <a:pPr algn="ctr"/>
            <a:r>
              <a:rPr lang="ru-RU" sz="28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МЕСТО МАТЕМАТИЧЕСКОЙ ГРАМОТНОСТИ В СИСТЕМЕ ФУНКЦИОНАЛЬНОЙ ГРАМОТНОСТИ</a:t>
            </a:r>
            <a:endParaRPr lang="ru-RU" sz="2800" b="1" u="sng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1750284"/>
              </p:ext>
            </p:extLst>
          </p:nvPr>
        </p:nvGraphicFramePr>
        <p:xfrm>
          <a:off x="0" y="1097281"/>
          <a:ext cx="9144000" cy="576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359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СТРУКТУРА ОЦЕНКИ МАТЕМАТИЧЕСКОЙ ГРАМОТНОСТИ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3445600"/>
              </p:ext>
            </p:extLst>
          </p:nvPr>
        </p:nvGraphicFramePr>
        <p:xfrm>
          <a:off x="214282" y="1214422"/>
          <a:ext cx="8929718" cy="5354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84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285860"/>
            <a:ext cx="8929718" cy="478634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Формирование </a:t>
            </a:r>
            <a:r>
              <a:rPr lang="ru-RU" sz="1600" u="sng" dirty="0" smtClean="0">
                <a:latin typeface="Arial" pitchFamily="34" charset="0"/>
                <a:cs typeface="Arial" pitchFamily="34" charset="0"/>
              </a:rPr>
              <a:t>программы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подготовки, организация кружковых внеурочных занятий по направлению «Решение контекстных и практико-ориентированных задач с применением математических методов»;</a:t>
            </a:r>
          </a:p>
          <a:p>
            <a:pPr algn="just"/>
            <a:r>
              <a:rPr lang="en-US" sz="1600" dirty="0" smtClean="0">
                <a:latin typeface="Arial" pitchFamily="34" charset="0"/>
                <a:cs typeface="Arial" pitchFamily="34" charset="0"/>
              </a:rPr>
              <a:t>Определение </a:t>
            </a:r>
            <a:r>
              <a:rPr lang="en-US" sz="1600" u="sng" dirty="0" smtClean="0">
                <a:latin typeface="Arial" pitchFamily="34" charset="0"/>
                <a:cs typeface="Arial" pitchFamily="34" charset="0"/>
              </a:rPr>
              <a:t>стартового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у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ровня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в начале учебного года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Обучение учащихся </a:t>
            </a:r>
            <a:r>
              <a:rPr lang="ru-RU" sz="1600" u="sng" dirty="0" smtClean="0">
                <a:latin typeface="Arial" pitchFamily="34" charset="0"/>
                <a:cs typeface="Arial" pitchFamily="34" charset="0"/>
              </a:rPr>
              <a:t>внимательному чтению и неукоснительному выполнению инструкций в задании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Систематическая работа с </a:t>
            </a:r>
            <a:r>
              <a:rPr lang="ru-RU" sz="1600" u="sng" dirty="0" smtClean="0">
                <a:latin typeface="Arial" pitchFamily="34" charset="0"/>
                <a:cs typeface="Arial" pitchFamily="34" charset="0"/>
              </a:rPr>
              <a:t>заданиями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из различных источников во время уроков и во внеурочное время (включение в практическую часть уроков математики заданий на обобщения и систематизацию знаний и комплексного применения знаний задач формата PISA, ВПР, ОГЭ №№1-5 для учащихся 5-9 классов);</a:t>
            </a:r>
          </a:p>
          <a:p>
            <a:pPr lvl="0" algn="just"/>
            <a:r>
              <a:rPr lang="ru-RU" sz="1600" u="sng" dirty="0" smtClean="0">
                <a:latin typeface="Arial" pitchFamily="34" charset="0"/>
                <a:cs typeface="Arial" pitchFamily="34" charset="0"/>
              </a:rPr>
              <a:t>Тренировка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учащихся на постепенное увеличение объема и сложности заданий, на скорость выполнения заданий, на поиск оптимальных путей решения задач.</a:t>
            </a:r>
          </a:p>
          <a:p>
            <a:pPr lvl="0" algn="just"/>
            <a:r>
              <a:rPr lang="ru-RU" sz="1600" u="sng" dirty="0" smtClean="0">
                <a:latin typeface="Arial" pitchFamily="34" charset="0"/>
                <a:cs typeface="Arial" pitchFamily="34" charset="0"/>
              </a:rPr>
              <a:t>Диагностика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уровня подготовки. Ведение </a:t>
            </a:r>
            <a:r>
              <a:rPr lang="ru-RU" sz="1600" u="sng" dirty="0" smtClean="0">
                <a:latin typeface="Arial" pitchFamily="34" charset="0"/>
                <a:cs typeface="Arial" pitchFamily="34" charset="0"/>
              </a:rPr>
              <a:t>мониторинга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успешности, </a:t>
            </a:r>
            <a:r>
              <a:rPr lang="ru-RU" sz="1600" u="sng" dirty="0" smtClean="0">
                <a:latin typeface="Arial" pitchFamily="34" charset="0"/>
                <a:cs typeface="Arial" pitchFamily="34" charset="0"/>
              </a:rPr>
              <a:t>корректировка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пробелов обучающихся по темам. 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Ведение групповых и индивидуальных консультаций по вопросу формирования математической грамотности по заданиям разного уровня; </a:t>
            </a:r>
          </a:p>
          <a:p>
            <a:pPr algn="just"/>
            <a:r>
              <a:rPr lang="ru-RU" sz="1600" dirty="0" smtClean="0">
                <a:latin typeface="Arial" pitchFamily="34" charset="0"/>
                <a:cs typeface="Arial" pitchFamily="34" charset="0"/>
              </a:rPr>
              <a:t>Вебинары, курсы по данному направлению. Обмен опытом на ШМО, РМО учителей математики.  Создание банка заданий, формирующих и оценивающих уровень математической грамотности учащихся.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u="sng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СИСТЕМА ДЕЯТЕЛЬНОСТИ УЧИТЕЛЯ ПО ФОРМИРОВАНИЮ МАТЕМАТИЧЕСКОЙ ГРАМОТНОСТИ ВКЛЮЧАЕТ</a:t>
            </a:r>
            <a:br>
              <a:rPr lang="ru-RU" sz="2800" u="sng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800" u="sng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ыгнутая влево стрелка 7"/>
          <p:cNvSpPr/>
          <p:nvPr/>
        </p:nvSpPr>
        <p:spPr>
          <a:xfrm>
            <a:off x="0" y="0"/>
            <a:ext cx="1928794" cy="68580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0"/>
            <a:ext cx="8001024" cy="926696"/>
          </a:xfrm>
        </p:spPr>
        <p:txBody>
          <a:bodyPr>
            <a:noAutofit/>
          </a:bodyPr>
          <a:lstStyle/>
          <a:p>
            <a:pPr algn="ctr"/>
            <a:r>
              <a:rPr lang="ru-RU" sz="28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ФОРМЫ </a:t>
            </a:r>
            <a:r>
              <a:rPr lang="ru-RU" sz="28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ИСПОЛЬЗОВАНИЯ </a:t>
            </a:r>
            <a:br>
              <a:rPr lang="ru-RU" sz="28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ОБРАЗОВАТЕЛЬНОМ </a:t>
            </a:r>
            <a:r>
              <a:rPr lang="ru-RU" sz="28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ПРОЦЕССЕ</a:t>
            </a:r>
            <a:endParaRPr lang="ru-RU" sz="2800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: усеченные противолежащие углы 7">
            <a:extLst>
              <a:ext uri="{FF2B5EF4-FFF2-40B4-BE49-F238E27FC236}">
                <a16:creationId xmlns="" xmlns:a16="http://schemas.microsoft.com/office/drawing/2014/main" id="{C1CC0AAF-FB5A-4223-A160-B4FCDE3B0CAE}"/>
              </a:ext>
            </a:extLst>
          </p:cNvPr>
          <p:cNvSpPr/>
          <p:nvPr/>
        </p:nvSpPr>
        <p:spPr>
          <a:xfrm>
            <a:off x="3571868" y="5715016"/>
            <a:ext cx="3592420" cy="1142984"/>
          </a:xfrm>
          <a:prstGeom prst="snip2DiagRect">
            <a:avLst>
              <a:gd name="adj1" fmla="val 0"/>
              <a:gd name="adj2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групповых и индивидуальных консультациях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: усеченные противолежащие углы 7">
            <a:extLst>
              <a:ext uri="{FF2B5EF4-FFF2-40B4-BE49-F238E27FC236}">
                <a16:creationId xmlns="" xmlns:a16="http://schemas.microsoft.com/office/drawing/2014/main" id="{C1CC0AAF-FB5A-4223-A160-B4FCDE3B0CAE}"/>
              </a:ext>
            </a:extLst>
          </p:cNvPr>
          <p:cNvSpPr/>
          <p:nvPr/>
        </p:nvSpPr>
        <p:spPr>
          <a:xfrm>
            <a:off x="2643174" y="4572008"/>
            <a:ext cx="5313202" cy="1000156"/>
          </a:xfrm>
          <a:prstGeom prst="snip2DiagRect">
            <a:avLst>
              <a:gd name="adj1" fmla="val 2711"/>
              <a:gd name="adj2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уроках с компьютерной поддержкой  («Цифровая школа Учи.ру», работа в РЭШ)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: усеченные противолежащие углы 7">
            <a:extLst>
              <a:ext uri="{FF2B5EF4-FFF2-40B4-BE49-F238E27FC236}">
                <a16:creationId xmlns="" xmlns:a16="http://schemas.microsoft.com/office/drawing/2014/main" id="{C1CC0AAF-FB5A-4223-A160-B4FCDE3B0CAE}"/>
              </a:ext>
            </a:extLst>
          </p:cNvPr>
          <p:cNvSpPr/>
          <p:nvPr/>
        </p:nvSpPr>
        <p:spPr>
          <a:xfrm>
            <a:off x="1643042" y="2285992"/>
            <a:ext cx="7000892" cy="1000156"/>
          </a:xfrm>
          <a:prstGeom prst="snip2DiagRect">
            <a:avLst>
              <a:gd name="adj1" fmla="val 1135"/>
              <a:gd name="adj2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кружках внеурочной деятельности (Математика «+», Реальная математика, Функциональная грамотность)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: усеченные противолежащие углы 7">
            <a:extLst>
              <a:ext uri="{FF2B5EF4-FFF2-40B4-BE49-F238E27FC236}">
                <a16:creationId xmlns="" xmlns:a16="http://schemas.microsoft.com/office/drawing/2014/main" id="{C1CC0AAF-FB5A-4223-A160-B4FCDE3B0CAE}"/>
              </a:ext>
            </a:extLst>
          </p:cNvPr>
          <p:cNvSpPr/>
          <p:nvPr/>
        </p:nvSpPr>
        <p:spPr>
          <a:xfrm>
            <a:off x="2143108" y="3429000"/>
            <a:ext cx="6143636" cy="1000156"/>
          </a:xfrm>
          <a:prstGeom prst="snip2DiagRect">
            <a:avLst>
              <a:gd name="adj1" fmla="val 0"/>
              <a:gd name="adj2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предметном курсе  «Математическая грамотность» в 5-6 классах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: усеченные противолежащие углы 7">
            <a:extLst>
              <a:ext uri="{FF2B5EF4-FFF2-40B4-BE49-F238E27FC236}">
                <a16:creationId xmlns="" xmlns:a16="http://schemas.microsoft.com/office/drawing/2014/main" id="{C1CC0AAF-FB5A-4223-A160-B4FCDE3B0CAE}"/>
              </a:ext>
            </a:extLst>
          </p:cNvPr>
          <p:cNvSpPr/>
          <p:nvPr/>
        </p:nvSpPr>
        <p:spPr>
          <a:xfrm>
            <a:off x="785786" y="1142984"/>
            <a:ext cx="8358214" cy="1000156"/>
          </a:xfrm>
          <a:prstGeom prst="snip2DiagRect">
            <a:avLst>
              <a:gd name="adj1" fmla="val 2711"/>
              <a:gd name="adj2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уроках – практикумах, уроках решения «реальных задач»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уроках исследованиях, уроках вне  аудитории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>
            <a:off x="0" y="0"/>
            <a:ext cx="1714480" cy="564357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лево стрелка 9"/>
          <p:cNvSpPr/>
          <p:nvPr/>
        </p:nvSpPr>
        <p:spPr>
          <a:xfrm>
            <a:off x="0" y="0"/>
            <a:ext cx="1357290" cy="435769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0" y="0"/>
            <a:ext cx="928662" cy="300037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лево стрелка 11"/>
          <p:cNvSpPr/>
          <p:nvPr/>
        </p:nvSpPr>
        <p:spPr>
          <a:xfrm>
            <a:off x="-1" y="0"/>
            <a:ext cx="500035" cy="185736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162" t="25294" r="26376" b="8000"/>
          <a:stretch/>
        </p:blipFill>
        <p:spPr>
          <a:xfrm>
            <a:off x="-6491" y="1196751"/>
            <a:ext cx="4248472" cy="343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9525" t="10800" r="31888" b="6601"/>
          <a:stretch/>
        </p:blipFill>
        <p:spPr>
          <a:xfrm>
            <a:off x="1729504" y="2133444"/>
            <a:ext cx="3767116" cy="4535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9524" t="15001" r="27950" b="10800"/>
          <a:stretch/>
        </p:blipFill>
        <p:spPr>
          <a:xfrm>
            <a:off x="4499992" y="739316"/>
            <a:ext cx="4464496" cy="4225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6696"/>
          </a:xfrm>
        </p:spPr>
        <p:txBody>
          <a:bodyPr>
            <a:noAutofit/>
          </a:bodyPr>
          <a:lstStyle/>
          <a:p>
            <a:pPr algn="ctr"/>
            <a:r>
              <a:rPr lang="ru-RU" sz="2800" u="sng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ПРОГРАММЫ КРУЖКОВ, ПРЕДМЕТНЫХ КУРСОВ</a:t>
            </a:r>
            <a:endParaRPr lang="ru-RU" sz="2800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6375" t="12200" r="35037" b="30401"/>
          <a:stretch/>
        </p:blipFill>
        <p:spPr>
          <a:xfrm>
            <a:off x="5292080" y="3905050"/>
            <a:ext cx="367240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05293" y="912956"/>
            <a:ext cx="402490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Кружок «Математика «+», 6а класс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35695" y="2235397"/>
            <a:ext cx="288032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Кружок «Функциональная грамотность»,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 класс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19052" y="738370"/>
            <a:ext cx="434543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Предметный курс «Математическая грамотность»5а,6а класс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64088" y="4109014"/>
            <a:ext cx="352839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Кружок «Реальная математика», 8б класс</a:t>
            </a:r>
          </a:p>
        </p:txBody>
      </p:sp>
    </p:spTree>
    <p:extLst>
      <p:ext uri="{BB962C8B-B14F-4D97-AF65-F5344CB8AC3E}">
        <p14:creationId xmlns:p14="http://schemas.microsoft.com/office/powerpoint/2010/main" val="3172615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3734</TotalTime>
  <Words>1880</Words>
  <Application>Microsoft Office PowerPoint</Application>
  <PresentationFormat>Экран (4:3)</PresentationFormat>
  <Paragraphs>235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Открытая</vt:lpstr>
      <vt:lpstr>«Система работы учителя математики по формированию функциональной математической грамотности школьников  (подготовке к исследованию ПО МОДЕЛИ PISA)»</vt:lpstr>
      <vt:lpstr>Презентация PowerPoint</vt:lpstr>
      <vt:lpstr>Презентация PowerPoint</vt:lpstr>
      <vt:lpstr>ЧТО ТАКОЕ «МАТЕМАТИЧЕСКАЯ ГРАМОТНОСТЬ»?</vt:lpstr>
      <vt:lpstr>МЕСТО МАТЕМАТИЧЕСКОЙ ГРАМОТНОСТИ В СИСТЕМЕ ФУНКЦИОНАЛЬНОЙ ГРАМОТНОСТИ</vt:lpstr>
      <vt:lpstr>СТРУКТУРА ОЦЕНКИ МАТЕМАТИЧЕСКОЙ ГРАМОТНОСТИ</vt:lpstr>
      <vt:lpstr>СИСТЕМА ДЕЯТЕЛЬНОСТИ УЧИТЕЛЯ ПО ФОРМИРОВАНИЮ МАТЕМАТИЧЕСКОЙ ГРАМОТНОСТИ ВКЛЮЧАЕТ </vt:lpstr>
      <vt:lpstr>ФОРМЫ ИСПОЛЬЗОВАНИЯ  В ОБРАЗОВАТЕЛЬНОМ ПРОЦЕССЕ</vt:lpstr>
      <vt:lpstr>ПРОГРАММЫ КРУЖКОВ, ПРЕДМЕТНЫХ КУРСОВ</vt:lpstr>
      <vt:lpstr>ПРИМЕНЯЕМЫЕ ТЕХНОЛОГИИ</vt:lpstr>
      <vt:lpstr>Презентация PowerPoint</vt:lpstr>
      <vt:lpstr>Презентация PowerPoint</vt:lpstr>
      <vt:lpstr>«БАНК ЗАДАНИЙ ИСРО, РАБОТА В РОССИЙСКОЙ ЭЛЕКТРОННОЙ ШКОЛЕ»</vt:lpstr>
      <vt:lpstr>СБОРНИКИ ЭТАЛОННЫХ ЗАДАНИЙ PISA</vt:lpstr>
      <vt:lpstr>ЦИФРОВЫЕ УРОКИ В РАМКАХ «ЦИФРОВОЙ УЧИ.ШКОЛЕ»</vt:lpstr>
      <vt:lpstr>РЕШЕНИЕ ПРОБЛЕМНЫХ ЗАДАНИЙ</vt:lpstr>
      <vt:lpstr>ИНТЕРНЕТ – ПРИЛОЖЕНИЕ PLICKERS</vt:lpstr>
      <vt:lpstr>УРОКИ-ИССЛЕДОВАНИЯ</vt:lpstr>
      <vt:lpstr>Презентация PowerPoint</vt:lpstr>
      <vt:lpstr>Типы задач, которые рассматриваем на уроках математики, описывающие реальные проблемы</vt:lpstr>
      <vt:lpstr>ОБРАЩАЮ ВНИМАНИЕ УЧАЩИХСЯ НА СЛЕДУЮЩИЕ ВАЖНЫЕ МОМЕНТЫ ПРИ РЕШЕНИИ ЗАДАЧ: </vt:lpstr>
      <vt:lpstr>Презентация PowerPoint</vt:lpstr>
      <vt:lpstr>ПРАКТИКО-ОРИЕНТИРОВАННЫЕ ЗАДАЧИ ОГЭ (№1-5) (в 7-9 КЛАССАХ):</vt:lpstr>
      <vt:lpstr>Презентация PowerPoint</vt:lpstr>
      <vt:lpstr>ЗАДАНИЯ ВПР (ТАБЛИЦЫ, ГРАФИКИ, ДИАГРАММЫ):</vt:lpstr>
      <vt:lpstr>ЗАДАНИЯ ЕГЭ (ТАБЛИЦЫ, ГРАФИКИ, ДИАГРАММЫ):</vt:lpstr>
      <vt:lpstr>ФОРМЫ РАБОТЫ НАД ЗАДАЧЕЙ</vt:lpstr>
      <vt:lpstr>ПРИМЕР РАБОТЫ НАД КОНТЕКСТНОЙ ЗАДАЧЕЙ</vt:lpstr>
      <vt:lpstr>ДИАГНОСТИКА, КОНТРОЛЬ:  </vt:lpstr>
      <vt:lpstr>Презентация PowerPoint</vt:lpstr>
      <vt:lpstr>РАСПРОСТРАНЕНИЕ ОПЫТА: ЛИЧНЫЙ САЙТ:  https://nsportal.ru/burmistrova-elena-yurevna</vt:lpstr>
      <vt:lpstr>ПОЛЕЗНЫЕ МАТЕРИАЛЫ: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информационно-коммуникационныЕ технологий  на уроках  математики</dc:title>
  <dc:creator>Buk</dc:creator>
  <cp:lastModifiedBy>Учитель</cp:lastModifiedBy>
  <cp:revision>655</cp:revision>
  <cp:lastPrinted>2019-11-19T03:52:11Z</cp:lastPrinted>
  <dcterms:created xsi:type="dcterms:W3CDTF">2015-04-09T16:06:59Z</dcterms:created>
  <dcterms:modified xsi:type="dcterms:W3CDTF">2023-12-11T03:31:12Z</dcterms:modified>
</cp:coreProperties>
</file>