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:\воосстановленные файлы\лена\алфавит\прозрачный алфавит\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1805074" cy="1944215"/>
          </a:xfrm>
          <a:prstGeom prst="rect">
            <a:avLst/>
          </a:prstGeom>
          <a:noFill/>
        </p:spPr>
      </p:pic>
      <p:pic>
        <p:nvPicPr>
          <p:cNvPr id="1028" name="Picture 4" descr="P:\воосстановленные файлы\лена\алфавит\прозрачный алфавит\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1399816" cy="1728192"/>
          </a:xfrm>
          <a:prstGeom prst="rect">
            <a:avLst/>
          </a:prstGeom>
          <a:noFill/>
        </p:spPr>
      </p:pic>
      <p:pic>
        <p:nvPicPr>
          <p:cNvPr id="6" name="Picture 4" descr="P:\воосстановленные файлы\лена\алфавит\прозрачный алфавит\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1512168" cy="1866900"/>
          </a:xfrm>
          <a:prstGeom prst="rect">
            <a:avLst/>
          </a:prstGeom>
          <a:noFill/>
        </p:spPr>
      </p:pic>
      <p:pic>
        <p:nvPicPr>
          <p:cNvPr id="1029" name="Picture 5" descr="P:\воосстановленные файлы\лена\алфавит\прозрачный алфавит\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708920"/>
            <a:ext cx="1992871" cy="1728192"/>
          </a:xfrm>
          <a:prstGeom prst="rect">
            <a:avLst/>
          </a:prstGeom>
          <a:noFill/>
        </p:spPr>
      </p:pic>
      <p:pic>
        <p:nvPicPr>
          <p:cNvPr id="1030" name="Picture 6" descr="P:\воосстановленные файлы\лена\алфавит\прозрачный алфавит\О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692696"/>
            <a:ext cx="2065529" cy="1728192"/>
          </a:xfrm>
          <a:prstGeom prst="rect">
            <a:avLst/>
          </a:prstGeom>
          <a:noFill/>
        </p:spPr>
      </p:pic>
      <p:pic>
        <p:nvPicPr>
          <p:cNvPr id="1031" name="Picture 7" descr="P:\воосстановленные файлы\лена\алфавит\прозрачный алфавит\Д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69768"/>
            <a:ext cx="2088232" cy="2088232"/>
          </a:xfrm>
          <a:prstGeom prst="rect">
            <a:avLst/>
          </a:prstGeom>
          <a:noFill/>
        </p:spPr>
      </p:pic>
      <p:pic>
        <p:nvPicPr>
          <p:cNvPr id="1032" name="Picture 8" descr="P:\воосстановленные файлы\лена\алфавит\прозрачный алфавит\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653136"/>
            <a:ext cx="1869884" cy="194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4 -0.1838 L -0.17725 -0.3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56 0.0419 L -0.19462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0.02107 L -0.28212 -0.1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15763 L 0.38594 -0.17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0.12616 L -0.19948 0.346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5348 L -0.09843 -0.1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5787 L 0.44895 0.05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:\Desktop\images (2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088232" cy="1657327"/>
          </a:xfrm>
          <a:prstGeom prst="rect">
            <a:avLst/>
          </a:prstGeom>
          <a:noFill/>
        </p:spPr>
      </p:pic>
      <p:pic>
        <p:nvPicPr>
          <p:cNvPr id="1031" name="Picture 7" descr="P: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30582">
            <a:off x="2328001" y="5181729"/>
            <a:ext cx="1734772" cy="1696561"/>
          </a:xfrm>
          <a:prstGeom prst="rect">
            <a:avLst/>
          </a:prstGeom>
          <a:noFill/>
        </p:spPr>
      </p:pic>
      <p:pic>
        <p:nvPicPr>
          <p:cNvPr id="1032" name="Picture 8" descr="P: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81550"/>
            <a:ext cx="2200275" cy="2076450"/>
          </a:xfrm>
          <a:prstGeom prst="rect">
            <a:avLst/>
          </a:prstGeom>
          <a:noFill/>
        </p:spPr>
      </p:pic>
      <p:pic>
        <p:nvPicPr>
          <p:cNvPr id="1033" name="Picture 9" descr="P: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068960"/>
            <a:ext cx="1656185" cy="2086793"/>
          </a:xfrm>
          <a:prstGeom prst="rect">
            <a:avLst/>
          </a:prstGeom>
          <a:noFill/>
        </p:spPr>
      </p:pic>
      <p:pic>
        <p:nvPicPr>
          <p:cNvPr id="1041" name="Picture 17" descr="P:\Desktop\hello_html_m14ed7d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445224"/>
            <a:ext cx="1224135" cy="1164259"/>
          </a:xfrm>
          <a:prstGeom prst="rect">
            <a:avLst/>
          </a:prstGeom>
          <a:noFill/>
        </p:spPr>
      </p:pic>
      <p:pic>
        <p:nvPicPr>
          <p:cNvPr id="1042" name="Picture 18" descr="P:\Desktop\georgin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1200" y="1"/>
            <a:ext cx="1372800" cy="1340768"/>
          </a:xfrm>
          <a:prstGeom prst="rect">
            <a:avLst/>
          </a:prstGeom>
          <a:noFill/>
        </p:spPr>
      </p:pic>
      <p:pic>
        <p:nvPicPr>
          <p:cNvPr id="1026" name="Picture 2" descr="P: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2996952"/>
            <a:ext cx="2543175" cy="1800225"/>
          </a:xfrm>
          <a:prstGeom prst="rect">
            <a:avLst/>
          </a:prstGeom>
          <a:noFill/>
        </p:spPr>
      </p:pic>
      <p:pic>
        <p:nvPicPr>
          <p:cNvPr id="1036" name="Picture 12" descr="P:\Desktop\images (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08920"/>
            <a:ext cx="2552700" cy="1790700"/>
          </a:xfrm>
          <a:prstGeom prst="rect">
            <a:avLst/>
          </a:prstGeom>
          <a:noFill/>
        </p:spPr>
      </p:pic>
      <p:pic>
        <p:nvPicPr>
          <p:cNvPr id="1028" name="Picture 4" descr="P:\Desktop\images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25144"/>
            <a:ext cx="1943100" cy="2352675"/>
          </a:xfrm>
          <a:prstGeom prst="rect">
            <a:avLst/>
          </a:prstGeom>
          <a:noFill/>
        </p:spPr>
      </p:pic>
      <p:pic>
        <p:nvPicPr>
          <p:cNvPr id="1027" name="Picture 3" descr="P:\Desktop\1396117328_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4941990"/>
            <a:ext cx="1037925" cy="1916010"/>
          </a:xfrm>
          <a:prstGeom prst="rect">
            <a:avLst/>
          </a:prstGeom>
          <a:noFill/>
        </p:spPr>
      </p:pic>
      <p:pic>
        <p:nvPicPr>
          <p:cNvPr id="1038" name="Picture 14" descr="P:\Desktop\1639198630_4-papik-pro-p-snezhinka-klipart-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187624" cy="116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-0.10949 L 0.57309 -0.3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-0.08935 L -0.13125 -0.4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06482 L 0.0592 -0.13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.04699 L -0.64184 -0.1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-0.13982 L 0.7717 -0.339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1 -0.09561 L -0.24306 -0.2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13959 L -0.3875 -0.01366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8472 L -0.31111 -0.06365 " pathEditMode="relative" ptsTypes="AA">
                                      <p:cBhvr>
                                        <p:cTn id="34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-0.0125 L -0.10469 -0.05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sktop\chetvertyy-lishnij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667500" cy="6381750"/>
          </a:xfrm>
          <a:prstGeom prst="rect">
            <a:avLst/>
          </a:prstGeom>
          <a:noFill/>
        </p:spPr>
      </p:pic>
      <p:sp>
        <p:nvSpPr>
          <p:cNvPr id="3" name="Кольцо 2"/>
          <p:cNvSpPr/>
          <p:nvPr/>
        </p:nvSpPr>
        <p:spPr>
          <a:xfrm>
            <a:off x="7293496" y="4869160"/>
            <a:ext cx="1850504" cy="1850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-0.14537 L -0.35937 -0.2294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sktop\chetvertyy-lishnij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667500" cy="6248400"/>
          </a:xfrm>
          <a:prstGeom prst="rect">
            <a:avLst/>
          </a:prstGeom>
          <a:noFill/>
        </p:spPr>
      </p:pic>
      <p:sp>
        <p:nvSpPr>
          <p:cNvPr id="3" name="Кольцо 2"/>
          <p:cNvSpPr/>
          <p:nvPr/>
        </p:nvSpPr>
        <p:spPr>
          <a:xfrm>
            <a:off x="7293496" y="4869160"/>
            <a:ext cx="1850504" cy="185050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13496 L -0.32795 -0.2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Desktop\wlrybpw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387424"/>
            <a:ext cx="9577064" cy="7585076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4283968" y="5223520"/>
            <a:ext cx="1584176" cy="1634480"/>
          </a:xfrm>
          <a:prstGeom prst="donut">
            <a:avLst>
              <a:gd name="adj" fmla="val 24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5191 -0.0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903363" cy="2304256"/>
          </a:xfrm>
          <a:prstGeom prst="rect">
            <a:avLst/>
          </a:prstGeom>
          <a:noFill/>
        </p:spPr>
      </p:pic>
      <p:pic>
        <p:nvPicPr>
          <p:cNvPr id="4099" name="Picture 3" descr="P:\Desktop\hello_html_m14ed7d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176512" cy="2070052"/>
          </a:xfrm>
          <a:prstGeom prst="rect">
            <a:avLst/>
          </a:prstGeom>
          <a:noFill/>
        </p:spPr>
      </p:pic>
      <p:pic>
        <p:nvPicPr>
          <p:cNvPr id="4100" name="Picture 4" descr="P:\Desktop\1639303945_2-papik-pro-p-lastochka-klipart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880320" cy="2894794"/>
          </a:xfrm>
          <a:prstGeom prst="rect">
            <a:avLst/>
          </a:prstGeom>
          <a:noFill/>
        </p:spPr>
      </p:pic>
      <p:pic>
        <p:nvPicPr>
          <p:cNvPr id="4101" name="Picture 5" descr="P: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16623">
            <a:off x="5431232" y="3573016"/>
            <a:ext cx="2383064" cy="2330574"/>
          </a:xfrm>
          <a:prstGeom prst="rect">
            <a:avLst/>
          </a:prstGeom>
          <a:noFill/>
        </p:spPr>
      </p:pic>
      <p:sp>
        <p:nvSpPr>
          <p:cNvPr id="6" name="Кольцо 5"/>
          <p:cNvSpPr/>
          <p:nvPr/>
        </p:nvSpPr>
        <p:spPr>
          <a:xfrm>
            <a:off x="4283968" y="5223520"/>
            <a:ext cx="1584176" cy="1634480"/>
          </a:xfrm>
          <a:prstGeom prst="donut">
            <a:avLst>
              <a:gd name="adj" fmla="val 24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5533 L -0.29913 -0.1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071802" y="1214422"/>
            <a:ext cx="1843094" cy="9698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714480" y="0"/>
            <a:ext cx="1843094" cy="10715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928926" y="2428868"/>
            <a:ext cx="1843094" cy="9698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2357422" y="3571876"/>
            <a:ext cx="1843094" cy="9698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500166" y="4857760"/>
            <a:ext cx="1843094" cy="9698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КАР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0"/>
            <a:ext cx="1714512" cy="100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ТОН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768" y="114298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00826" y="2571744"/>
            <a:ext cx="242889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ТОШКА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72330" y="400050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МАН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15074" y="5357826"/>
            <a:ext cx="171451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ЛИК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5" name="Picture 2" descr="P:\Desktop\hello_html_m3b4f53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07180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1248 L 0.30643 0.002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71 0 " pathEditMode="relative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8 0.00162 L 0.23646 0.0122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0.00301 L 0.33055 0.0450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0.01503 L 0.34566 0.06752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11</cp:revision>
  <dcterms:created xsi:type="dcterms:W3CDTF">2022-04-24T05:54:47Z</dcterms:created>
  <dcterms:modified xsi:type="dcterms:W3CDTF">2022-04-24T08:37:59Z</dcterms:modified>
</cp:coreProperties>
</file>