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60" r:id="rId3"/>
    <p:sldId id="259" r:id="rId4"/>
    <p:sldId id="262" r:id="rId5"/>
    <p:sldId id="263" r:id="rId6"/>
    <p:sldId id="264" r:id="rId7"/>
    <p:sldId id="257" r:id="rId8"/>
    <p:sldId id="258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C4F4"/>
    <a:srgbClr val="61A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6E85-2CA0-4064-A506-6C18943140A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FB0D-76AE-4688-86EC-3F14C43A4AC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76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6E85-2CA0-4064-A506-6C18943140A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FB0D-76AE-4688-86EC-3F14C43A4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862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6E85-2CA0-4064-A506-6C18943140A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FB0D-76AE-4688-86EC-3F14C43A4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526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6E85-2CA0-4064-A506-6C18943140A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FB0D-76AE-4688-86EC-3F14C43A4AC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2662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6E85-2CA0-4064-A506-6C18943140A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FB0D-76AE-4688-86EC-3F14C43A4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760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6E85-2CA0-4064-A506-6C18943140A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FB0D-76AE-4688-86EC-3F14C43A4AC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1629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6E85-2CA0-4064-A506-6C18943140A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FB0D-76AE-4688-86EC-3F14C43A4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445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6E85-2CA0-4064-A506-6C18943140A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FB0D-76AE-4688-86EC-3F14C43A4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428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6E85-2CA0-4064-A506-6C18943140A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FB0D-76AE-4688-86EC-3F14C43A4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14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6E85-2CA0-4064-A506-6C18943140A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FB0D-76AE-4688-86EC-3F14C43A4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79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6E85-2CA0-4064-A506-6C18943140A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FB0D-76AE-4688-86EC-3F14C43A4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27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6E85-2CA0-4064-A506-6C18943140A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FB0D-76AE-4688-86EC-3F14C43A4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91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6E85-2CA0-4064-A506-6C18943140A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FB0D-76AE-4688-86EC-3F14C43A4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35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6E85-2CA0-4064-A506-6C18943140A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FB0D-76AE-4688-86EC-3F14C43A4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37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6E85-2CA0-4064-A506-6C18943140A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FB0D-76AE-4688-86EC-3F14C43A4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47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6E85-2CA0-4064-A506-6C18943140A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FB0D-76AE-4688-86EC-3F14C43A4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8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6E85-2CA0-4064-A506-6C18943140A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FB0D-76AE-4688-86EC-3F14C43A4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7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8FD6E85-2CA0-4064-A506-6C18943140A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0A4FB0D-76AE-4688-86EC-3F14C43A4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482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1647370" y="622445"/>
            <a:ext cx="8628743" cy="5400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ru-RU" b="1" dirty="0" smtClean="0"/>
              <a:t>ПРЕЗЕНТАЦИЯ ЗАНЯТИЯ «ЧЕЛОВЕК, ЖИЗНЬ, ЭКОНОМИКА», РЕАЛИЗОВАННОГО В ТЕХНОЛОГИИ ПРОДУКТИВНОГО ЧТЕНИЯ </a:t>
            </a:r>
          </a:p>
          <a:p>
            <a:pPr marL="0" indent="0" algn="ctr">
              <a:buFont typeface="Wingdings 3" panose="05040102010807070707" pitchFamily="18" charset="2"/>
              <a:buNone/>
            </a:pPr>
            <a:r>
              <a:rPr lang="ru-RU" b="1" smtClean="0"/>
              <a:t>«ДОМАШНИЕ ОБЯЗАННОСТИ В СЕМЬЕ»</a:t>
            </a:r>
            <a:endParaRPr lang="ru-RU" sz="2400" dirty="0" smtClean="0"/>
          </a:p>
          <a:p>
            <a:pPr marL="0" indent="0" algn="ctr">
              <a:buFont typeface="Wingdings 3" panose="05040102010807070707" pitchFamily="18" charset="2"/>
              <a:buNone/>
            </a:pPr>
            <a:endParaRPr lang="ru-RU" sz="2400" dirty="0" smtClean="0"/>
          </a:p>
          <a:p>
            <a:pPr algn="r">
              <a:buFont typeface="Wingdings 3" panose="05040102010807070707" pitchFamily="18" charset="2"/>
              <a:buNone/>
            </a:pPr>
            <a:r>
              <a:rPr lang="ru-RU" dirty="0" smtClean="0"/>
              <a:t>Разработала и провела:</a:t>
            </a:r>
          </a:p>
          <a:p>
            <a:pPr algn="r">
              <a:buFont typeface="Wingdings 3" panose="05040102010807070707" pitchFamily="18" charset="2"/>
              <a:buNone/>
            </a:pPr>
            <a:r>
              <a:rPr lang="ru-RU" dirty="0" smtClean="0"/>
              <a:t>Воспитатель группы продленного дня</a:t>
            </a:r>
          </a:p>
          <a:p>
            <a:pPr algn="r">
              <a:buFont typeface="Wingdings 3" panose="05040102010807070707" pitchFamily="18" charset="2"/>
              <a:buNone/>
            </a:pPr>
            <a:r>
              <a:rPr lang="ru-RU" dirty="0" smtClean="0"/>
              <a:t> МАОУ «Прогимназия № 81» г. Сыктывкара</a:t>
            </a:r>
          </a:p>
          <a:p>
            <a:pPr algn="r">
              <a:buFont typeface="Wingdings 3" panose="05040102010807070707" pitchFamily="18" charset="2"/>
              <a:buNone/>
            </a:pPr>
            <a:r>
              <a:rPr lang="ru-RU" dirty="0" smtClean="0"/>
              <a:t>Гуляева Светлана Владимировна</a:t>
            </a:r>
          </a:p>
          <a:p>
            <a:pPr algn="r">
              <a:buFont typeface="Wingdings 3" panose="05040102010807070707" pitchFamily="18" charset="2"/>
              <a:buNone/>
            </a:pPr>
            <a:endParaRPr lang="ru-RU" dirty="0"/>
          </a:p>
          <a:p>
            <a:pPr algn="r">
              <a:buFont typeface="Wingdings 3" panose="05040102010807070707" pitchFamily="18" charset="2"/>
              <a:buNone/>
            </a:pPr>
            <a:endParaRPr lang="ru-RU" dirty="0" smtClean="0"/>
          </a:p>
          <a:p>
            <a:pPr algn="ctr">
              <a:buFont typeface="Wingdings 3" panose="05040102010807070707" pitchFamily="18" charset="2"/>
              <a:buNone/>
            </a:pPr>
            <a:r>
              <a:rPr lang="ru-RU" dirty="0" smtClean="0"/>
              <a:t>2023г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45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55165" y="327285"/>
            <a:ext cx="4362139" cy="9481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Отец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98366" y="1447799"/>
            <a:ext cx="3442740" cy="8631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заботливый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38984" y="1467474"/>
            <a:ext cx="3427753" cy="9481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Трудолюбивый</a:t>
            </a:r>
            <a:r>
              <a:rPr lang="ru-RU" dirty="0" smtClean="0"/>
              <a:t> </a:t>
            </a: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700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55165" y="327285"/>
            <a:ext cx="4362139" cy="9481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Отец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98366" y="1447799"/>
            <a:ext cx="3442740" cy="8631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заботливый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38984" y="1467474"/>
            <a:ext cx="3427753" cy="9481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Трудолюбивый</a:t>
            </a:r>
            <a:r>
              <a:rPr lang="ru-RU" dirty="0" smtClean="0"/>
              <a:t> </a:t>
            </a:r>
            <a:endParaRPr lang="ru-RU" sz="2800" dirty="0">
              <a:effectLst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019736" y="2626402"/>
            <a:ext cx="2548330" cy="9481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пашет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92118" y="2626403"/>
            <a:ext cx="2863121" cy="9481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помогает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1956" y="2649825"/>
            <a:ext cx="2835641" cy="9481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Работает </a:t>
            </a:r>
          </a:p>
        </p:txBody>
      </p:sp>
    </p:spTree>
    <p:extLst>
      <p:ext uri="{BB962C8B-B14F-4D97-AF65-F5344CB8AC3E}">
        <p14:creationId xmlns:p14="http://schemas.microsoft.com/office/powerpoint/2010/main" val="8972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55165" y="327285"/>
            <a:ext cx="4362139" cy="9481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Отец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98366" y="1447799"/>
            <a:ext cx="3442740" cy="8631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заботливый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38984" y="1467474"/>
            <a:ext cx="3427753" cy="9481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Трудолюбивый</a:t>
            </a:r>
            <a:r>
              <a:rPr lang="ru-RU" dirty="0" smtClean="0"/>
              <a:t> </a:t>
            </a:r>
            <a:endParaRPr lang="ru-RU" sz="2800" dirty="0">
              <a:effectLst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019736" y="2626402"/>
            <a:ext cx="2548330" cy="9481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пашет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92118" y="2626403"/>
            <a:ext cx="2863121" cy="9481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помогает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1956" y="2649825"/>
            <a:ext cx="2835641" cy="9481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Работает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63053" y="3871527"/>
            <a:ext cx="5546362" cy="9481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Добрый</a:t>
            </a:r>
            <a:r>
              <a:rPr lang="ru-RU" dirty="0"/>
              <a:t> </a:t>
            </a:r>
            <a:r>
              <a:rPr lang="ru-RU" sz="2800" b="1" dirty="0"/>
              <a:t>персонаж</a:t>
            </a:r>
          </a:p>
        </p:txBody>
      </p:sp>
    </p:spTree>
    <p:extLst>
      <p:ext uri="{BB962C8B-B14F-4D97-AF65-F5344CB8AC3E}">
        <p14:creationId xmlns:p14="http://schemas.microsoft.com/office/powerpoint/2010/main" val="399305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55165" y="327285"/>
            <a:ext cx="4362139" cy="9481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Отец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98366" y="1447799"/>
            <a:ext cx="3442740" cy="8631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заботливый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38984" y="1467474"/>
            <a:ext cx="3427753" cy="9481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Трудолюбивый</a:t>
            </a:r>
            <a:r>
              <a:rPr lang="ru-RU" dirty="0" smtClean="0"/>
              <a:t> </a:t>
            </a:r>
            <a:endParaRPr lang="ru-RU" sz="2800" dirty="0">
              <a:effectLst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019736" y="2626402"/>
            <a:ext cx="2548330" cy="9481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пашет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92118" y="2626403"/>
            <a:ext cx="2863121" cy="9481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помогает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1956" y="2649825"/>
            <a:ext cx="2835641" cy="9481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Работает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63053" y="3871527"/>
            <a:ext cx="5546362" cy="9481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Добрый</a:t>
            </a:r>
            <a:r>
              <a:rPr lang="ru-RU" dirty="0"/>
              <a:t> </a:t>
            </a:r>
            <a:r>
              <a:rPr lang="ru-RU" sz="2800" b="1" dirty="0"/>
              <a:t>персонаж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07498" y="5327453"/>
            <a:ext cx="4362139" cy="9481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Мудрость</a:t>
            </a:r>
          </a:p>
        </p:txBody>
      </p:sp>
    </p:spTree>
    <p:extLst>
      <p:ext uri="{BB962C8B-B14F-4D97-AF65-F5344CB8AC3E}">
        <p14:creationId xmlns:p14="http://schemas.microsoft.com/office/powerpoint/2010/main" val="356455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31" y="264885"/>
            <a:ext cx="10143897" cy="6361284"/>
          </a:xfrm>
        </p:spPr>
      </p:pic>
    </p:spTree>
    <p:extLst>
      <p:ext uri="{BB962C8B-B14F-4D97-AF65-F5344CB8AC3E}">
        <p14:creationId xmlns:p14="http://schemas.microsoft.com/office/powerpoint/2010/main" val="375604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Оцени себя!</a:t>
            </a:r>
            <a:endParaRPr lang="ru-RU" dirty="0"/>
          </a:p>
        </p:txBody>
      </p:sp>
      <p:pic>
        <p:nvPicPr>
          <p:cNvPr id="3074" name="Picture 2" descr="https://ds04.infourok.ru/uploads/ex/0c2b/0002a43a-2f79dcf9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233" y="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80618" y="1485900"/>
            <a:ext cx="4034367" cy="3886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9901" y="1687886"/>
            <a:ext cx="4495799" cy="387168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плохо понял(а) </a:t>
            </a:r>
            <a:r>
              <a:rPr lang="ru-RU" dirty="0"/>
              <a:t>прочитанный текст, не </a:t>
            </a:r>
            <a:r>
              <a:rPr lang="ru-RU" dirty="0" smtClean="0"/>
              <a:t>понял(а) </a:t>
            </a:r>
            <a:r>
              <a:rPr lang="ru-RU" dirty="0"/>
              <a:t>тему урока, не </a:t>
            </a:r>
            <a:r>
              <a:rPr lang="ru-RU" dirty="0" smtClean="0"/>
              <a:t>смог(ла) </a:t>
            </a:r>
            <a:r>
              <a:rPr lang="ru-RU" dirty="0"/>
              <a:t>ответить на вопросы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Допустил(а) </a:t>
            </a:r>
            <a:r>
              <a:rPr lang="ru-RU" dirty="0"/>
              <a:t>единичные ошибки, остались кое-какие вопросы и надо перечитать текст еще раз.</a:t>
            </a:r>
          </a:p>
          <a:p>
            <a:endParaRPr lang="ru-RU" dirty="0" smtClean="0"/>
          </a:p>
          <a:p>
            <a:r>
              <a:rPr lang="ru-RU" dirty="0" smtClean="0"/>
              <a:t>Был(а) активным(</a:t>
            </a:r>
            <a:r>
              <a:rPr lang="ru-RU" dirty="0" err="1" smtClean="0"/>
              <a:t>ая</a:t>
            </a:r>
            <a:r>
              <a:rPr lang="ru-RU" dirty="0" smtClean="0"/>
              <a:t>) </a:t>
            </a:r>
            <a:r>
              <a:rPr lang="ru-RU" dirty="0"/>
              <a:t>на уроке и поэтому </a:t>
            </a:r>
            <a:r>
              <a:rPr lang="ru-RU" dirty="0" smtClean="0"/>
              <a:t>понял(а) </a:t>
            </a:r>
            <a:r>
              <a:rPr lang="ru-RU" dirty="0"/>
              <a:t>тему урока, со всеми заданиями </a:t>
            </a:r>
            <a:r>
              <a:rPr lang="ru-RU" dirty="0" smtClean="0"/>
              <a:t>справился(ась)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20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pickimage.ru/wp-content/uploads/images/detskie/mothersassistants/maminipomoshniki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pickimage.ru/wp-content/uploads/images/detskie/mothersassistants/maminipomoshniki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73" y="315264"/>
            <a:ext cx="3953164" cy="328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Мама моет посуду — Все для детского са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21" y="3617215"/>
            <a:ext cx="3446607" cy="328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79" y="3519427"/>
            <a:ext cx="4892387" cy="31870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947" y="160338"/>
            <a:ext cx="4815320" cy="33707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49745" y="315264"/>
            <a:ext cx="526473" cy="4513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85522" y="189997"/>
            <a:ext cx="526473" cy="4513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2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71575" y="3649341"/>
            <a:ext cx="526473" cy="4513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3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53195" y="3567042"/>
            <a:ext cx="526473" cy="4513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4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119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77" y="0"/>
            <a:ext cx="8664314" cy="6925456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1558977" y="0"/>
            <a:ext cx="8664314" cy="13191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ОБЯЗАННОСТИ В СЕМЬЕ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725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98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29193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337" y="-254833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37830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9055" y="804857"/>
            <a:ext cx="8664315" cy="4391038"/>
          </a:xfrm>
          <a:prstGeom prst="rect">
            <a:avLst/>
          </a:prstGeom>
          <a:solidFill>
            <a:srgbClr val="3CC4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Молдавская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сказка</a:t>
            </a:r>
            <a:b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братья отцовский клад нашли»</a:t>
            </a:r>
          </a:p>
        </p:txBody>
      </p:sp>
    </p:spTree>
    <p:extLst>
      <p:ext uri="{BB962C8B-B14F-4D97-AF65-F5344CB8AC3E}">
        <p14:creationId xmlns:p14="http://schemas.microsoft.com/office/powerpoint/2010/main" val="359081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31" y="283152"/>
            <a:ext cx="11722789" cy="6311612"/>
          </a:xfrm>
        </p:spPr>
      </p:pic>
    </p:spTree>
    <p:extLst>
      <p:ext uri="{BB962C8B-B14F-4D97-AF65-F5344CB8AC3E}">
        <p14:creationId xmlns:p14="http://schemas.microsoft.com/office/powerpoint/2010/main" val="19255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Дидактический приём &quot;Синквейн&quot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806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05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55165" y="327285"/>
            <a:ext cx="4362139" cy="9481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Отец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0992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257</TotalTime>
  <Words>136</Words>
  <Application>Microsoft Office PowerPoint</Application>
  <PresentationFormat>Широкоэкранный</PresentationFormat>
  <Paragraphs>51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Оцени себя!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2023-04-07T11:15:31Z</dcterms:created>
  <dcterms:modified xsi:type="dcterms:W3CDTF">2023-05-02T11:03:47Z</dcterms:modified>
</cp:coreProperties>
</file>