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68" r:id="rId6"/>
    <p:sldId id="271" r:id="rId7"/>
    <p:sldId id="272" r:id="rId8"/>
    <p:sldId id="270" r:id="rId9"/>
    <p:sldId id="275" r:id="rId10"/>
    <p:sldId id="274" r:id="rId11"/>
    <p:sldId id="273" r:id="rId12"/>
    <p:sldId id="279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фон для презентации школьная 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88" y="404664"/>
            <a:ext cx="9151888" cy="6259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5616624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Положительные и отрицательные числа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789040"/>
            <a:ext cx="5544616" cy="151216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Web-квест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предназначен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для учащихся </a:t>
            </a:r>
            <a:r>
              <a:rPr lang="en-US" b="1" dirty="0" smtClean="0">
                <a:solidFill>
                  <a:schemeClr val="bg1"/>
                </a:solidFill>
                <a:latin typeface="Segoe Print" pitchFamily="2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-го класса.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   Он посвящен рассмотрению основных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     вопросов по теме «Положительные и отрицательные числа".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Илья Муромец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4824536" cy="51125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Итак, Вы решили выбрать роль Ильи Муромца. Вы хотите  составлять и решать примеры, задачи, уравнения с положительными и отрицательными числами? Это здорово!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2561"/>
            <a:ext cx="3546004" cy="489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Задания для Ильи Муромца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809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выполнения задания Вы должны знать: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Правила сравнения положительных и отрицательных чисел.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  Правила сложения и вычитания положительных и отрицательных чисел.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  Правила умножения и деления положительных и отрицательных чисел.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4.   Уметь решать задачи.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на вопрос: Зачем нужны положительные и отрицательные числа и можно ли без них обойтись в настоящее время?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293096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Итогом Вашей работы должен стать отчет, представленный в одной из предложенных форм, содержащий различные примеры и задачи с обыкновенными дробями (нестандартные, задачи-стихи, тесты) и их решение. Также вам необходимо подготовить мини доклад для выступления на отчетном занятии.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Источники для Ильи Муромца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http://www.maths.yfa1.ru/algebra.php?id=4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http://math-prosto.ru/?page=pages%2Fotric%2Fsubtraction_negative_numbers.php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http://onlinetestpad.com/ru-ru/Test/Polozhitelnye-i-otricatelnye-chisla-21593/Default.aspx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Критерии оценки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6804581"/>
              </p:ext>
            </p:extLst>
          </p:nvPr>
        </p:nvGraphicFramePr>
        <p:xfrm>
          <a:off x="467544" y="1268760"/>
          <a:ext cx="8136905" cy="516307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47756"/>
                <a:gridCol w="2135908"/>
                <a:gridCol w="2207105"/>
                <a:gridCol w="2146136"/>
              </a:tblGrid>
              <a:tr h="69999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Отлично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Хорошо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Удовлетворительно</a:t>
                      </a:r>
                      <a:endParaRPr lang="ru-RU" sz="2000" dirty="0"/>
                    </a:p>
                  </a:txBody>
                  <a:tcPr/>
                </a:tc>
              </a:tr>
              <a:tr h="10076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Ответ на проблемный вопрос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Найдены аргументированные</a:t>
                      </a:r>
                      <a:r>
                        <a:rPr lang="ru-RU" sz="1600" baseline="0" dirty="0" smtClean="0"/>
                        <a:t> ответы на все вопросы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Найдены</a:t>
                      </a:r>
                      <a:r>
                        <a:rPr lang="ru-RU" sz="1600" baseline="0" dirty="0" smtClean="0"/>
                        <a:t> ответы не на все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Найден</a:t>
                      </a:r>
                      <a:r>
                        <a:rPr lang="ru-RU" sz="1600" baseline="0" dirty="0" smtClean="0"/>
                        <a:t> краткий ответ на основной вопрос</a:t>
                      </a:r>
                      <a:endParaRPr lang="ru-RU" sz="1600" dirty="0"/>
                    </a:p>
                  </a:txBody>
                  <a:tcPr/>
                </a:tc>
              </a:tr>
              <a:tr h="699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Раскрытие темы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 раскрыта полно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 раскрыта частично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Начата работа над темой</a:t>
                      </a:r>
                      <a:endParaRPr lang="ru-RU" sz="1600" dirty="0"/>
                    </a:p>
                  </a:txBody>
                  <a:tcPr/>
                </a:tc>
              </a:tr>
              <a:tr h="8054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Логичность в</a:t>
                      </a:r>
                      <a:r>
                        <a:rPr lang="ru-RU" sz="1600" baseline="0" dirty="0" smtClean="0"/>
                        <a:t> изложении материала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Логичное</a:t>
                      </a:r>
                      <a:r>
                        <a:rPr lang="ru-RU" sz="1600" baseline="0" dirty="0" smtClean="0"/>
                        <a:t> изложение материала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Отсутствие логики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Незначительные нарушения логики</a:t>
                      </a:r>
                      <a:endParaRPr lang="ru-RU" sz="1600" dirty="0"/>
                    </a:p>
                  </a:txBody>
                  <a:tcPr/>
                </a:tc>
              </a:tr>
              <a:tr h="8054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Авторская оригинальность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Ощутимы авторские находки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Стандартная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совсем стандартная работа</a:t>
                      </a:r>
                      <a:endParaRPr lang="ru-RU" sz="1600" dirty="0"/>
                    </a:p>
                  </a:txBody>
                  <a:tcPr/>
                </a:tc>
              </a:tr>
              <a:tr h="10219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Оформление работы, самостоятельность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Самостоятельная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Несамостоятельная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Частично самостоятельная работа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Заключение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знаете,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когда появились положительные и отрицательные числа, какова их роль в математике, прекрасно владеете теорией по данной теме. Вы изучили способы и приемы решения задач с положительными и отрицательными числами. Узнали, как они применяются на практике. 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12974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  <a:latin typeface="Segoe Print" pitchFamily="2" charset="0"/>
              </a:rPr>
              <a:t>Уважаемые участники </a:t>
            </a:r>
            <a:r>
              <a:rPr lang="en-US" sz="3400" b="1" dirty="0" smtClean="0">
                <a:solidFill>
                  <a:srgbClr val="FFFF00"/>
                </a:solidFill>
                <a:latin typeface="Segoe Print" pitchFamily="2" charset="0"/>
              </a:rPr>
              <a:t>web-</a:t>
            </a:r>
            <a:r>
              <a:rPr lang="ru-RU" sz="3400" b="1" dirty="0" err="1" smtClean="0">
                <a:solidFill>
                  <a:srgbClr val="FFFF00"/>
                </a:solidFill>
                <a:latin typeface="Segoe Print" pitchFamily="2" charset="0"/>
              </a:rPr>
              <a:t>квеста</a:t>
            </a:r>
            <a:r>
              <a:rPr lang="ru-RU" sz="3400" b="1" dirty="0" smtClean="0">
                <a:solidFill>
                  <a:srgbClr val="FFFF00"/>
                </a:solidFill>
                <a:latin typeface="Segoe Print" pitchFamily="2" charset="0"/>
              </a:rPr>
              <a:t>!</a:t>
            </a:r>
            <a:endParaRPr lang="ru-RU" sz="34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Мы приглашаем Вас совершить  путешествие  в  «Страну положительных и отрицательных чисел». Это удивительное путешествие в мир математики, в мир далекого прошлого , настоящего и будущего.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Выберите свою роль, нажав на неё, изучайте  материал, получайте задание и выполняйте его. </a:t>
            </a:r>
            <a:r>
              <a:rPr lang="ru-RU" sz="2800" b="1" dirty="0" smtClean="0">
                <a:solidFill>
                  <a:srgbClr val="FF0000"/>
                </a:solidFill>
              </a:rPr>
              <a:t>  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Segoe Print" pitchFamily="2" charset="0"/>
              </a:rPr>
              <a:t>Описание ролей</a:t>
            </a:r>
            <a:endParaRPr lang="ru-RU" sz="36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628800"/>
            <a:ext cx="201622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Segoe Print" pitchFamily="2" charset="0"/>
              </a:rPr>
              <a:t>Домовой </a:t>
            </a:r>
            <a:r>
              <a:rPr lang="ru-RU" sz="1700" b="1" dirty="0" err="1" smtClean="0">
                <a:latin typeface="Segoe Print" pitchFamily="2" charset="0"/>
              </a:rPr>
              <a:t>Вихорко</a:t>
            </a:r>
            <a:endParaRPr lang="ru-RU" sz="1700" b="1" dirty="0">
              <a:latin typeface="Segoe Print" pitchFamily="2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8" y="1628800"/>
            <a:ext cx="201622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Segoe Print" pitchFamily="2" charset="0"/>
              </a:rPr>
              <a:t>Василиса Премудрая</a:t>
            </a:r>
            <a:endParaRPr lang="ru-RU" sz="1700" b="1" dirty="0">
              <a:latin typeface="Segoe Print" pitchFamily="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628800"/>
            <a:ext cx="201622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Segoe Print" pitchFamily="2" charset="0"/>
              </a:rPr>
              <a:t>Илья Муромец</a:t>
            </a:r>
            <a:endParaRPr lang="ru-RU" sz="1700" b="1" dirty="0"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12976"/>
            <a:ext cx="2304256" cy="2880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Вашей задачей, будет изучение </a:t>
            </a: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вопросов истории  </a:t>
            </a: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возникновения положительных и отрицательных чисел.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212976"/>
            <a:ext cx="2304256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Вашей задачей, будет рассмотрение вопросов теории, обобщение всех понятий и определений.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212976"/>
            <a:ext cx="2304256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Вашей задачей, будет создание заданий</a:t>
            </a: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(примеров, задач, уравнений, тестов) с положительными и отрицательными числами. 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>
            <a:stCxn id="5" idx="4"/>
            <a:endCxn id="11" idx="0"/>
          </p:cNvCxnSpPr>
          <p:nvPr/>
        </p:nvCxnSpPr>
        <p:spPr>
          <a:xfrm>
            <a:off x="1907704" y="2852936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312" y="2852936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2852936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Print" pitchFamily="2" charset="0"/>
              </a:rPr>
              <a:t>Домовой </a:t>
            </a:r>
            <a:r>
              <a:rPr lang="ru-RU" dirty="0" err="1" smtClean="0">
                <a:solidFill>
                  <a:srgbClr val="FFFF00"/>
                </a:solidFill>
                <a:latin typeface="Segoe Print" pitchFamily="2" charset="0"/>
              </a:rPr>
              <a:t>Вихорко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4618856" cy="37772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Итак, Вы решили выбрать роль Домового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Вихорко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Это одна из самых интересных ролей, потому что, изучая историю возникновения тех или иных явлений, понятий и т.д. можно узнать много интересного и  заглянуть  в прошлое. </a:t>
            </a:r>
          </a:p>
          <a:p>
            <a:endParaRPr lang="ru-RU" dirty="0"/>
          </a:p>
        </p:txBody>
      </p:sp>
      <p:pic>
        <p:nvPicPr>
          <p:cNvPr id="34818" name="Picture 2" descr="https://habrastorage.org/files/28f/dd3/e2c/28fdd3e2cc454219b69eefdb184779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97260"/>
            <a:ext cx="3549844" cy="4900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Задание для Домового </a:t>
            </a:r>
            <a:r>
              <a:rPr lang="ru-RU" b="1" dirty="0" err="1" smtClean="0">
                <a:solidFill>
                  <a:srgbClr val="FFFF00"/>
                </a:solidFill>
                <a:latin typeface="Segoe Print" pitchFamily="2" charset="0"/>
              </a:rPr>
              <a:t>Вихорко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Вам необходимо подготовить ответ на следующие вопросы: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явилось предпосылкой появления положительных и отрицательных чисел?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зародились эти числа?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раньше называли положительные и отрицательные числа?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какой книге было первое упоминание об отрицательном числе?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впервые в Европе обратил свое внимание на отрицательные числа? В каком произведении их описал?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5940" y="4985881"/>
            <a:ext cx="5652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Итогом Вашей работы должна стать презентация, содержащая краткий экскурс в историю. Также вам необходимо подготовить мини доклад для выступления на отчетном занятии.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Источники для Домового </a:t>
            </a:r>
            <a:r>
              <a:rPr lang="ru-RU" b="1" dirty="0" err="1" smtClean="0">
                <a:solidFill>
                  <a:srgbClr val="FFFF00"/>
                </a:solidFill>
                <a:latin typeface="Segoe Print" pitchFamily="2" charset="0"/>
              </a:rPr>
              <a:t>Вихорко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http://pandia.ru/text/78/476/66633.php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http://lubopitnie.ru/istoriya-vozniknoveniya-otritsatelnyih-chisel/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Василиса Премудрая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Итак, Вы решили выбрать роль Василисы Премудрой. Это одна из самых интересных ролей, для тех кто хочет углубить и расширить свои знания по математике, потому что вам нужно будет изучить определения основных понятий, правила, действия, свойства действий с положительными и отрицательными числами.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1746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26269"/>
            <a:ext cx="3456384" cy="4771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Задания для Василисы Премудрой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Вам необходимо подготовить ответы на следующие вопросы: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записываются и читаются положительные и отрицательные числа?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числа называют противоположными?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числа называют целыми?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найти модули положительного и отрицательного чисел?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5716" y="4725144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Итогом Вашей работы должна стать презентация, содержащая краткий экскурс в историю. Также вам необходимо подготовить мини доклад для выступления на отчетном занятии.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ндрей\Desktop\do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itchFamily="2" charset="0"/>
              </a:rPr>
              <a:t>Источники для Василисы Премудрой</a:t>
            </a:r>
            <a:endParaRPr lang="ru-RU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en-US" dirty="0" smtClean="0">
                <a:solidFill>
                  <a:schemeClr val="bg1"/>
                </a:solidFill>
              </a:rPr>
              <a:t>http://www.cleverstudents.ru/numbers/positive_and_negative_numbers.html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</a:t>
            </a:r>
            <a:r>
              <a:rPr lang="en-US" dirty="0" smtClean="0">
                <a:solidFill>
                  <a:schemeClr val="bg1"/>
                </a:solidFill>
              </a:rPr>
              <a:t>http://www.matematikus.info/algebra/otritsatelnye_chisla.php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573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Положительные и отрицательные числа</vt:lpstr>
      <vt:lpstr>Уважаемые участники web-квеста!</vt:lpstr>
      <vt:lpstr>Описание ролей</vt:lpstr>
      <vt:lpstr>Домовой Вихорко</vt:lpstr>
      <vt:lpstr>Задание для Домового Вихорко</vt:lpstr>
      <vt:lpstr>Источники для Домового Вихорко</vt:lpstr>
      <vt:lpstr>Василиса Премудрая</vt:lpstr>
      <vt:lpstr>Задания для Василисы Премудрой</vt:lpstr>
      <vt:lpstr>Источники для Василисы Премудрой</vt:lpstr>
      <vt:lpstr>Илья Муромец</vt:lpstr>
      <vt:lpstr>Задания для Ильи Муромца</vt:lpstr>
      <vt:lpstr>Источники для Ильи Муромца</vt:lpstr>
      <vt:lpstr>Критерии оценки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Фролова</dc:creator>
  <cp:lastModifiedBy>андрей</cp:lastModifiedBy>
  <cp:revision>17</cp:revision>
  <dcterms:created xsi:type="dcterms:W3CDTF">2016-11-30T19:50:47Z</dcterms:created>
  <dcterms:modified xsi:type="dcterms:W3CDTF">2022-04-20T20:29:39Z</dcterms:modified>
</cp:coreProperties>
</file>